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9"/>
  </p:notesMasterIdLst>
  <p:sldIdLst>
    <p:sldId id="402" r:id="rId2"/>
    <p:sldId id="445" r:id="rId3"/>
    <p:sldId id="404" r:id="rId4"/>
    <p:sldId id="405" r:id="rId5"/>
    <p:sldId id="368" r:id="rId6"/>
    <p:sldId id="446" r:id="rId7"/>
    <p:sldId id="380" r:id="rId8"/>
    <p:sldId id="415" r:id="rId9"/>
    <p:sldId id="447" r:id="rId10"/>
    <p:sldId id="435" r:id="rId11"/>
    <p:sldId id="436" r:id="rId12"/>
    <p:sldId id="421" r:id="rId13"/>
    <p:sldId id="444" r:id="rId14"/>
    <p:sldId id="439" r:id="rId15"/>
    <p:sldId id="441" r:id="rId16"/>
    <p:sldId id="427" r:id="rId17"/>
    <p:sldId id="428" r:id="rId18"/>
    <p:sldId id="454" r:id="rId19"/>
    <p:sldId id="430" r:id="rId20"/>
    <p:sldId id="431" r:id="rId21"/>
    <p:sldId id="432" r:id="rId22"/>
    <p:sldId id="433" r:id="rId23"/>
    <p:sldId id="434" r:id="rId24"/>
    <p:sldId id="455" r:id="rId25"/>
    <p:sldId id="442" r:id="rId26"/>
    <p:sldId id="418" r:id="rId27"/>
    <p:sldId id="419" r:id="rId28"/>
    <p:sldId id="448" r:id="rId29"/>
    <p:sldId id="411" r:id="rId30"/>
    <p:sldId id="450" r:id="rId31"/>
    <p:sldId id="443" r:id="rId32"/>
    <p:sldId id="449" r:id="rId33"/>
    <p:sldId id="451" r:id="rId34"/>
    <p:sldId id="423" r:id="rId35"/>
    <p:sldId id="452" r:id="rId36"/>
    <p:sldId id="422" r:id="rId37"/>
    <p:sldId id="35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9A9A9"/>
    <a:srgbClr val="14B4C8"/>
    <a:srgbClr val="7D0303"/>
    <a:srgbClr val="2BB4C8"/>
    <a:srgbClr val="2FA0DC"/>
    <a:srgbClr val="FBFBFB"/>
    <a:srgbClr val="0064AA"/>
    <a:srgbClr val="CEE4CB"/>
    <a:srgbClr val="00A0DC"/>
    <a:srgbClr val="FD6D0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6635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-1714" y="-533"/>
      </p:cViewPr>
      <p:guideLst>
        <p:guide orient="horz" pos="218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48401-849E-4A0A-B0D9-2BE3290977EA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233B6-C8AB-4B96-82CB-BA5F4CD882D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4867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233B6-C8AB-4B96-82CB-BA5F4CD882D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此处用时间轴展示闭环流程更直观，显示每个节点的时间概念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B19D-FEA1-F140-9DF6-1A55CC2DD9BE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1469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2ED0E-2EBF-574F-8250-F2FA26E7250A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7452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233B6-C8AB-4B96-82CB-BA5F4CD882D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B4FF6-7B08-483F-83F1-BEE9EAECF7A9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3077" name="Picture 9"/>
          <p:cNvPicPr>
            <a:picLocks noChangeAspect="1"/>
          </p:cNvPicPr>
          <p:nvPr userDrawn="1"/>
        </p:nvPicPr>
        <p:blipFill>
          <a:blip r:embed="rId2" cstate="print">
            <a:lum bright="-4001" contrast="-2000"/>
          </a:blip>
          <a:srcRect/>
          <a:stretch>
            <a:fillRect/>
          </a:stretch>
        </p:blipFill>
        <p:spPr>
          <a:xfrm>
            <a:off x="10811193" y="158115"/>
            <a:ext cx="1190625" cy="5715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000" y="365125"/>
            <a:ext cx="10010486" cy="61277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000" y="1206500"/>
            <a:ext cx="11160000" cy="4970463"/>
          </a:xfrm>
        </p:spPr>
        <p:txBody>
          <a:bodyPr>
            <a:normAutofit/>
          </a:bodyPr>
          <a:lstStyle>
            <a:lvl1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1pPr>
            <a:lvl2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2pPr>
            <a:lvl3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3pPr>
            <a:lvl4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4pPr>
            <a:lvl5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97699" y="6513707"/>
            <a:ext cx="660952" cy="33883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0719296" y="6121400"/>
            <a:ext cx="1726703" cy="736600"/>
            <a:chOff x="10640715" y="6083300"/>
            <a:chExt cx="1726703" cy="736600"/>
          </a:xfrm>
        </p:grpSpPr>
        <p:sp>
          <p:nvSpPr>
            <p:cNvPr id="10" name="任意多边形 9"/>
            <p:cNvSpPr/>
            <p:nvPr userDrawn="1"/>
          </p:nvSpPr>
          <p:spPr>
            <a:xfrm rot="10800000">
              <a:off x="11203623" y="6256534"/>
              <a:ext cx="438145" cy="219073"/>
            </a:xfrm>
            <a:custGeom>
              <a:avLst/>
              <a:gdLst>
                <a:gd name="connsiteX0" fmla="*/ 1158314 w 2316627"/>
                <a:gd name="connsiteY0" fmla="*/ 0 h 1158314"/>
                <a:gd name="connsiteX1" fmla="*/ 2316627 w 2316627"/>
                <a:gd name="connsiteY1" fmla="*/ 1158314 h 1158314"/>
                <a:gd name="connsiteX2" fmla="*/ 0 w 2316627"/>
                <a:gd name="connsiteY2" fmla="*/ 1158314 h 11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6627" h="1158314">
                  <a:moveTo>
                    <a:pt x="1158314" y="0"/>
                  </a:moveTo>
                  <a:lnTo>
                    <a:pt x="2316627" y="1158314"/>
                  </a:lnTo>
                  <a:lnTo>
                    <a:pt x="0" y="11583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 userDrawn="1"/>
          </p:nvSpPr>
          <p:spPr>
            <a:xfrm rot="10800000">
              <a:off x="10640715" y="6254842"/>
              <a:ext cx="784649" cy="565058"/>
            </a:xfrm>
            <a:custGeom>
              <a:avLst/>
              <a:gdLst>
                <a:gd name="connsiteX0" fmla="*/ 1820399 w 4134608"/>
                <a:gd name="connsiteY0" fmla="*/ 0 h 2977504"/>
                <a:gd name="connsiteX1" fmla="*/ 4134608 w 4134608"/>
                <a:gd name="connsiteY1" fmla="*/ 0 h 2977504"/>
                <a:gd name="connsiteX2" fmla="*/ 1157104 w 4134608"/>
                <a:gd name="connsiteY2" fmla="*/ 2977504 h 2977504"/>
                <a:gd name="connsiteX3" fmla="*/ 0 w 4134608"/>
                <a:gd name="connsiteY3" fmla="*/ 1820399 h 2977504"/>
                <a:gd name="connsiteX4" fmla="*/ 1820399 w 4134608"/>
                <a:gd name="connsiteY4" fmla="*/ 0 h 29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4608" h="2977504">
                  <a:moveTo>
                    <a:pt x="1820399" y="0"/>
                  </a:moveTo>
                  <a:lnTo>
                    <a:pt x="4134608" y="0"/>
                  </a:lnTo>
                  <a:lnTo>
                    <a:pt x="1157104" y="2977504"/>
                  </a:lnTo>
                  <a:lnTo>
                    <a:pt x="0" y="1820399"/>
                  </a:lnTo>
                  <a:lnTo>
                    <a:pt x="182039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/>
            <p:cNvSpPr/>
            <p:nvPr userDrawn="1"/>
          </p:nvSpPr>
          <p:spPr>
            <a:xfrm rot="8100000">
              <a:off x="11387533" y="6083300"/>
              <a:ext cx="979885" cy="309203"/>
            </a:xfrm>
            <a:prstGeom prst="trapezoid">
              <a:avLst>
                <a:gd name="adj" fmla="val 99802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9"/>
          <p:cNvPicPr>
            <a:picLocks noChangeAspect="1"/>
          </p:cNvPicPr>
          <p:nvPr userDrawn="1"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0775950" y="269875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97699" y="6513707"/>
            <a:ext cx="660952" cy="33883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0719296" y="6121400"/>
            <a:ext cx="1726703" cy="736600"/>
            <a:chOff x="10640715" y="6083300"/>
            <a:chExt cx="1726703" cy="736600"/>
          </a:xfrm>
        </p:grpSpPr>
        <p:sp>
          <p:nvSpPr>
            <p:cNvPr id="18" name="任意多边形 17"/>
            <p:cNvSpPr/>
            <p:nvPr userDrawn="1"/>
          </p:nvSpPr>
          <p:spPr>
            <a:xfrm rot="10800000">
              <a:off x="11203623" y="6256534"/>
              <a:ext cx="438145" cy="219073"/>
            </a:xfrm>
            <a:custGeom>
              <a:avLst/>
              <a:gdLst>
                <a:gd name="connsiteX0" fmla="*/ 1158314 w 2316627"/>
                <a:gd name="connsiteY0" fmla="*/ 0 h 1158314"/>
                <a:gd name="connsiteX1" fmla="*/ 2316627 w 2316627"/>
                <a:gd name="connsiteY1" fmla="*/ 1158314 h 1158314"/>
                <a:gd name="connsiteX2" fmla="*/ 0 w 2316627"/>
                <a:gd name="connsiteY2" fmla="*/ 1158314 h 11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6627" h="1158314">
                  <a:moveTo>
                    <a:pt x="1158314" y="0"/>
                  </a:moveTo>
                  <a:lnTo>
                    <a:pt x="2316627" y="1158314"/>
                  </a:lnTo>
                  <a:lnTo>
                    <a:pt x="0" y="11583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 userDrawn="1"/>
          </p:nvSpPr>
          <p:spPr>
            <a:xfrm rot="10800000">
              <a:off x="10640715" y="6254842"/>
              <a:ext cx="784649" cy="565058"/>
            </a:xfrm>
            <a:custGeom>
              <a:avLst/>
              <a:gdLst>
                <a:gd name="connsiteX0" fmla="*/ 1820399 w 4134608"/>
                <a:gd name="connsiteY0" fmla="*/ 0 h 2977504"/>
                <a:gd name="connsiteX1" fmla="*/ 4134608 w 4134608"/>
                <a:gd name="connsiteY1" fmla="*/ 0 h 2977504"/>
                <a:gd name="connsiteX2" fmla="*/ 1157104 w 4134608"/>
                <a:gd name="connsiteY2" fmla="*/ 2977504 h 2977504"/>
                <a:gd name="connsiteX3" fmla="*/ 0 w 4134608"/>
                <a:gd name="connsiteY3" fmla="*/ 1820399 h 2977504"/>
                <a:gd name="connsiteX4" fmla="*/ 1820399 w 4134608"/>
                <a:gd name="connsiteY4" fmla="*/ 0 h 29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4608" h="2977504">
                  <a:moveTo>
                    <a:pt x="1820399" y="0"/>
                  </a:moveTo>
                  <a:lnTo>
                    <a:pt x="4134608" y="0"/>
                  </a:lnTo>
                  <a:lnTo>
                    <a:pt x="1157104" y="2977504"/>
                  </a:lnTo>
                  <a:lnTo>
                    <a:pt x="0" y="1820399"/>
                  </a:lnTo>
                  <a:lnTo>
                    <a:pt x="182039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梯形 19"/>
            <p:cNvSpPr/>
            <p:nvPr userDrawn="1"/>
          </p:nvSpPr>
          <p:spPr>
            <a:xfrm rot="8100000">
              <a:off x="11387533" y="6083300"/>
              <a:ext cx="979885" cy="309203"/>
            </a:xfrm>
            <a:prstGeom prst="trapezoid">
              <a:avLst>
                <a:gd name="adj" fmla="val 99802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>
                  <a:lumMod val="10000"/>
                  <a:lumOff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B4FF6-7B08-483F-83F1-BEE9EAECF7A9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tiff"/><Relationship Id="rId4" Type="http://schemas.openxmlformats.org/officeDocument/2006/relationships/image" Target="../media/image40.tiff"/><Relationship Id="rId9" Type="http://schemas.openxmlformats.org/officeDocument/2006/relationships/image" Target="../media/image45.tiff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3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1575" y="-10160"/>
            <a:ext cx="12192001" cy="6868160"/>
          </a:xfrm>
          <a:prstGeom prst="rect">
            <a:avLst/>
          </a:prstGeom>
          <a:gradFill flip="none" rotWithShape="1">
            <a:gsLst>
              <a:gs pos="23000">
                <a:schemeClr val="bg1">
                  <a:alpha val="4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001267" y="5524550"/>
            <a:ext cx="3118161" cy="954425"/>
            <a:chOff x="5001267" y="5698726"/>
            <a:chExt cx="3118161" cy="954425"/>
          </a:xfrm>
        </p:grpSpPr>
        <p:sp>
          <p:nvSpPr>
            <p:cNvPr id="22" name="矩形 21"/>
            <p:cNvSpPr/>
            <p:nvPr/>
          </p:nvSpPr>
          <p:spPr>
            <a:xfrm>
              <a:off x="5001267" y="5698726"/>
              <a:ext cx="3118161" cy="418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  <a:ea typeface="+mj-ea"/>
                </a:rPr>
                <a:t>网矿科技（</a:t>
              </a: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</a:rPr>
                <a:t>中国网络情报中心 </a:t>
              </a: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5510357" y="6191486"/>
              <a:ext cx="16211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  <a:ea typeface="+mj-ea"/>
                </a:rPr>
                <a:t>www.chinaii.cn</a:t>
              </a:r>
            </a:p>
          </p:txBody>
        </p:sp>
      </p:grpSp>
      <p:sp>
        <p:nvSpPr>
          <p:cNvPr id="15" name="文本框 11"/>
          <p:cNvSpPr txBox="1"/>
          <p:nvPr/>
        </p:nvSpPr>
        <p:spPr>
          <a:xfrm>
            <a:off x="1554782" y="1727354"/>
            <a:ext cx="9249268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8000" b="1">
                <a:gradFill flip="none" rotWithShape="1">
                  <a:gsLst>
                    <a:gs pos="0">
                      <a:srgbClr val="004078"/>
                    </a:gs>
                    <a:gs pos="47000">
                      <a:srgbClr val="71B4F2"/>
                    </a:gs>
                    <a:gs pos="45000">
                      <a:srgbClr val="0C60B1"/>
                    </a:gs>
                    <a:gs pos="77000">
                      <a:srgbClr val="004078"/>
                    </a:gs>
                    <a:gs pos="63000">
                      <a:srgbClr val="0C60B1"/>
                    </a:gs>
                  </a:gsLst>
                  <a:lin ang="162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/>
                <a:ea typeface="微软雅黑"/>
                <a:cs typeface="Hiragino Sans GB W6"/>
              </a:defRPr>
            </a:lvl1pPr>
          </a:lstStyle>
          <a:p>
            <a:r>
              <a:rPr lang="en-US" altLang="zh-CN" sz="4000" spc="300" dirty="0" smtClean="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cs typeface="方正正大黑"/>
              </a:rPr>
              <a:t>Chinaii</a:t>
            </a:r>
            <a:r>
              <a:rPr lang="zh-CN" altLang="en-US" sz="4000" spc="300" dirty="0" smtClean="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cs typeface="方正正大黑"/>
              </a:rPr>
              <a:t>企业网络情报</a:t>
            </a:r>
            <a:endParaRPr lang="en-US" sz="4000" spc="300" dirty="0">
              <a:gradFill flip="none" rotWithShape="1">
                <a:gsLst>
                  <a:gs pos="15000">
                    <a:srgbClr val="142657"/>
                  </a:gs>
                  <a:gs pos="48000">
                    <a:srgbClr val="0270C5"/>
                  </a:gs>
                  <a:gs pos="46000">
                    <a:srgbClr val="043A95"/>
                  </a:gs>
                  <a:gs pos="100000">
                    <a:srgbClr val="142657"/>
                  </a:gs>
                  <a:gs pos="68000">
                    <a:srgbClr val="043A95"/>
                  </a:gs>
                </a:gsLst>
                <a:lin ang="16020000" scaled="0"/>
                <a:tileRect/>
              </a:gradFill>
              <a:effectLst/>
              <a:cs typeface="方正正大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9823" y="3571911"/>
            <a:ext cx="6497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  <a:sym typeface="+mn-ea"/>
              </a:rPr>
              <a:t>- 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  <a:sym typeface="+mn-ea"/>
              </a:rPr>
              <a:t>专为您的企业服务的搜索引擎 </a:t>
            </a:r>
            <a:r>
              <a:rPr lang="en-US" altLang="zh-CN" sz="3200" b="1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  <a:sym typeface="+mn-ea"/>
              </a:rPr>
              <a:t>-</a:t>
            </a:r>
            <a:endParaRPr lang="zh-CN" altLang="en-US" sz="3200" b="1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544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A424392-4328-5848-888D-A67260A5C2E3}"/>
              </a:ext>
            </a:extLst>
          </p:cNvPr>
          <p:cNvSpPr/>
          <p:nvPr/>
        </p:nvSpPr>
        <p:spPr>
          <a:xfrm>
            <a:off x="-262432" y="2343955"/>
            <a:ext cx="1256370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 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企业舆情</a:t>
            </a:r>
            <a:r>
              <a:rPr kumimoji="1" lang="zh-CN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监测与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处置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7283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7"/>
          <p:cNvGrpSpPr/>
          <p:nvPr/>
        </p:nvGrpSpPr>
        <p:grpSpPr>
          <a:xfrm>
            <a:off x="6857999" y="1436024"/>
            <a:ext cx="4264429" cy="3871655"/>
            <a:chOff x="6849687" y="1876598"/>
            <a:chExt cx="4264429" cy="3871655"/>
          </a:xfrm>
        </p:grpSpPr>
        <p:sp>
          <p:nvSpPr>
            <p:cNvPr id="2" name="椭圆 1"/>
            <p:cNvSpPr/>
            <p:nvPr/>
          </p:nvSpPr>
          <p:spPr>
            <a:xfrm>
              <a:off x="6849687" y="3200400"/>
              <a:ext cx="914400" cy="914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监测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8304414" y="1876598"/>
              <a:ext cx="914400" cy="914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预警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199716" y="2743200"/>
              <a:ext cx="914400" cy="914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研判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917084" y="4682145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处置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7656021" y="4833853"/>
              <a:ext cx="914400" cy="9144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修复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304414" y="3200400"/>
              <a:ext cx="1529543" cy="15295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闭环式一体化服务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虚尾箭头 8"/>
            <p:cNvSpPr/>
            <p:nvPr/>
          </p:nvSpPr>
          <p:spPr>
            <a:xfrm rot="19367135">
              <a:off x="7764087" y="2790998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虚尾箭头 9"/>
            <p:cNvSpPr/>
            <p:nvPr/>
          </p:nvSpPr>
          <p:spPr>
            <a:xfrm rot="1813558">
              <a:off x="9547364" y="2427115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虚尾箭头 10"/>
            <p:cNvSpPr/>
            <p:nvPr/>
          </p:nvSpPr>
          <p:spPr>
            <a:xfrm rot="6168575">
              <a:off x="10449098" y="4044084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虚尾箭头 11"/>
            <p:cNvSpPr/>
            <p:nvPr/>
          </p:nvSpPr>
          <p:spPr>
            <a:xfrm rot="10330126">
              <a:off x="8944492" y="5132071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虚尾箭头 12"/>
            <p:cNvSpPr/>
            <p:nvPr/>
          </p:nvSpPr>
          <p:spPr>
            <a:xfrm rot="14279788">
              <a:off x="7485879" y="4401713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18962" y="222101"/>
            <a:ext cx="79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Chinaii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一体化的舆情服务</a:t>
            </a:r>
            <a:r>
              <a:rPr kumimoji="1" lang="zh-CN" altLang="en-US" sz="2400" b="1" u="sng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</a:p>
        </p:txBody>
      </p:sp>
      <p:sp>
        <p:nvSpPr>
          <p:cNvPr id="19" name="矩形 18"/>
          <p:cNvSpPr/>
          <p:nvPr/>
        </p:nvSpPr>
        <p:spPr>
          <a:xfrm>
            <a:off x="973663" y="2132113"/>
            <a:ext cx="537334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b="1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依托</a:t>
            </a: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舆情监测领域十多年先进经验</a:t>
            </a:r>
            <a:r>
              <a:rPr lang="en-US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为企业提供</a:t>
            </a:r>
            <a:r>
              <a:rPr lang="en-US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“监测——预警——研判——处置——修复——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</a:t>
            </a:r>
            <a:r>
              <a:rPr lang="en-US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”闭环式一体化服务，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确保企业</a:t>
            </a:r>
            <a:r>
              <a:rPr lang="en-US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“懂舆情、明危机、知处理”，为企业在市场竞争中提供持久的竞争力。</a:t>
            </a:r>
            <a:endParaRPr lang="en-US" altLang="zh-CN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97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3"/>
            <a:ext cx="6487885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8"/>
          <p:cNvGrpSpPr/>
          <p:nvPr/>
        </p:nvGrpSpPr>
        <p:grpSpPr>
          <a:xfrm>
            <a:off x="5225143" y="1091739"/>
            <a:ext cx="6281057" cy="4808321"/>
            <a:chOff x="5214257" y="1091739"/>
            <a:chExt cx="6281057" cy="4808321"/>
          </a:xfrm>
        </p:grpSpPr>
        <p:sp>
          <p:nvSpPr>
            <p:cNvPr id="8" name="矩形 7"/>
            <p:cNvSpPr/>
            <p:nvPr/>
          </p:nvSpPr>
          <p:spPr>
            <a:xfrm>
              <a:off x="5915413" y="1091739"/>
              <a:ext cx="48896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accent3"/>
                  </a:solidFill>
                </a:rPr>
                <a:t>企业舆情的常规监测</a:t>
              </a:r>
              <a:endParaRPr lang="en-US" altLang="zh-CN" sz="1600" b="1" dirty="0" smtClean="0">
                <a:solidFill>
                  <a:schemeClr val="accent3"/>
                </a:solidFill>
              </a:endParaRPr>
            </a:p>
          </p:txBody>
        </p:sp>
        <p:pic>
          <p:nvPicPr>
            <p:cNvPr id="19457" name="Picture 1" descr="C:\Users\Thinkpad\AppData\Roaming\Tencent\Users\1109054581\QQ\WinTemp\RichOle\LFCLFYT)]@VUXUO~5%Y6UJR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4257" y="1676397"/>
              <a:ext cx="6281056" cy="2177142"/>
            </a:xfrm>
            <a:prstGeom prst="rect">
              <a:avLst/>
            </a:prstGeom>
            <a:noFill/>
          </p:spPr>
        </p:pic>
        <p:pic>
          <p:nvPicPr>
            <p:cNvPr id="19458" name="Picture 2" descr="C:\Users\Thinkpad\AppData\Roaming\Tencent\Users\1109054581\QQ\WinTemp\RichOle\IB`CI~P`_2{FX0R6[LOZ2P8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4258" y="3363688"/>
              <a:ext cx="6281056" cy="2536372"/>
            </a:xfrm>
            <a:prstGeom prst="rect">
              <a:avLst/>
            </a:prstGeom>
            <a:noFill/>
          </p:spPr>
        </p:pic>
      </p:grpSp>
      <p:sp>
        <p:nvSpPr>
          <p:cNvPr id="28" name="TextBox 27"/>
          <p:cNvSpPr txBox="1"/>
          <p:nvPr/>
        </p:nvSpPr>
        <p:spPr>
          <a:xfrm>
            <a:off x="696686" y="1057522"/>
            <a:ext cx="4288970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可监测任何指定的对象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监测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对象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（机构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品牌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人物）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可自主定义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智能识别情感正负面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，支持机器自学习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资讯有效性识别机制（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spam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和黑名单</a:t>
            </a:r>
            <a:r>
              <a:rPr lang="zh-CN" altLang="en-US" sz="1400" dirty="0" smtClean="0"/>
              <a:t>）</a:t>
            </a:r>
            <a:r>
              <a:rPr lang="en-US" altLang="zh-CN" sz="1400" dirty="0" smtClean="0"/>
              <a:t> </a:t>
            </a:r>
          </a:p>
          <a:p>
            <a:pPr>
              <a:lnSpc>
                <a:spcPts val="600"/>
              </a:lnSpc>
            </a:pPr>
            <a:r>
              <a:rPr lang="en-US" altLang="zh-CN" sz="1400" dirty="0" smtClean="0"/>
              <a:t> </a:t>
            </a:r>
          </a:p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多维度的查询与管理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支持媒体类型、监测对象、时间、处理状态、情感、有效性等多个维度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自动标签，支持共享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6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大数据统计与发现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传播趋势、媒介占比与环比、传播地域覆盖、媒体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自媒体排行等传播分析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大数据挖掘，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发现舆情背后的相关人物和机构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600"/>
              </a:lnSpc>
            </a:pP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舆情</a:t>
            </a:r>
            <a:r>
              <a:rPr lang="zh-CN" altLang="en-US" sz="1600" b="1" dirty="0" smtClean="0">
                <a:solidFill>
                  <a:schemeClr val="accent3"/>
                </a:solidFill>
              </a:rPr>
              <a:t>报告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简报编制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周报、月报、季报下载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支持多种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Excel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报表、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Word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等格式导出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6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舆情时报与预警通知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时报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日报邮件通知，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支持短信、微信预警通知</a:t>
            </a:r>
            <a:endParaRPr lang="en-US" altLang="zh-CN" sz="1400" dirty="0" smtClean="0">
              <a:solidFill>
                <a:srgbClr val="C00000"/>
              </a:solidFill>
            </a:endParaRPr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xmlns="" id="{ED2AE2D4-D597-7E4E-807B-3F87EF3D5217}"/>
              </a:ext>
            </a:extLst>
          </p:cNvPr>
          <p:cNvSpPr txBox="1"/>
          <p:nvPr/>
        </p:nvSpPr>
        <p:spPr>
          <a:xfrm>
            <a:off x="420968" y="227779"/>
            <a:ext cx="773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完整的企业舆情功能与服务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3"/>
            <a:ext cx="6487885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26299" y="1091739"/>
            <a:ext cx="4889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事件</a:t>
            </a:r>
            <a:r>
              <a:rPr lang="en-US" altLang="zh-CN" sz="1600" b="1" dirty="0" smtClean="0">
                <a:solidFill>
                  <a:schemeClr val="accent3"/>
                </a:solidFill>
              </a:rPr>
              <a:t>/</a:t>
            </a:r>
            <a:r>
              <a:rPr lang="zh-CN" altLang="en-US" sz="1600" b="1" dirty="0" smtClean="0">
                <a:solidFill>
                  <a:schemeClr val="accent3"/>
                </a:solidFill>
              </a:rPr>
              <a:t>市场活动的全链监测</a:t>
            </a:r>
            <a:endParaRPr lang="en-US" altLang="zh-CN" sz="1600" b="1" dirty="0" smtClean="0">
              <a:solidFill>
                <a:schemeClr val="accent3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686" y="1057522"/>
            <a:ext cx="4288970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全链条监测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从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溯源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媒体监测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相关文章追踪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zh-CN" altLang="en-US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可量化和可定性的网民反响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报告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，全链条监测</a:t>
            </a:r>
            <a:endParaRPr lang="en-US" altLang="zh-CN" sz="1400" dirty="0" smtClean="0"/>
          </a:p>
          <a:p>
            <a:pPr>
              <a:lnSpc>
                <a:spcPts val="10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事件自动溯源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2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事件自动溯源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传播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路径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：传播高点 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+ 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二次传播节点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</a:pP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可</a:t>
            </a:r>
            <a:r>
              <a:rPr lang="zh-CN" altLang="en-US" sz="1600" b="1" dirty="0" smtClean="0">
                <a:solidFill>
                  <a:schemeClr val="accent3"/>
                </a:solidFill>
              </a:rPr>
              <a:t>量化的多维度涉事数据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涉事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媒体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自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媒体分布、媒介占比分布与地域分布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网民反响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：事件在网民中的</a:t>
            </a:r>
            <a:r>
              <a:rPr lang="zh-CN" altLang="en-US" sz="14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可量化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的反响，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网民参与趋势、覆盖地域和参与程度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  <a:latin typeface="+mn-ea"/>
              </a:rPr>
              <a:t>涉事关联分析与</a:t>
            </a:r>
            <a:r>
              <a:rPr lang="zh-CN" altLang="en-US" sz="1600" b="1" dirty="0" smtClean="0">
                <a:solidFill>
                  <a:schemeClr val="accent3"/>
                </a:solidFill>
                <a:latin typeface="+mn-ea"/>
              </a:rPr>
              <a:t>发现</a:t>
            </a:r>
            <a:endParaRPr lang="en-US" altLang="zh-CN" sz="1600" b="1" dirty="0" smtClean="0">
              <a:solidFill>
                <a:schemeClr val="accent3"/>
              </a:solidFill>
              <a:latin typeface="+mn-ea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大数据发现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：大数据挖掘涉事有关人物、机构、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热点以及涉事地区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自然语言分析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：事件相关各方的观点、网民评论及其情感正负面分析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200"/>
              </a:lnSpc>
            </a:pPr>
            <a:endParaRPr lang="en-US" altLang="zh-CN" sz="1400" b="1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事件</a:t>
            </a:r>
            <a:r>
              <a:rPr lang="zh-CN" altLang="en-US" sz="1600" b="1" dirty="0" smtClean="0">
                <a:solidFill>
                  <a:schemeClr val="accent3"/>
                </a:solidFill>
              </a:rPr>
              <a:t>报告服务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事件简报与详细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报告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4820" y="1589314"/>
            <a:ext cx="5858094" cy="218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8713" y="3614057"/>
            <a:ext cx="3287485" cy="234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9562" y="4147456"/>
            <a:ext cx="3861417" cy="183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2">
            <a:extLst>
              <a:ext uri="{FF2B5EF4-FFF2-40B4-BE49-F238E27FC236}">
                <a16:creationId xmlns:a16="http://schemas.microsoft.com/office/drawing/2014/main" xmlns="" id="{ED2AE2D4-D597-7E4E-807B-3F87EF3D5217}"/>
              </a:ext>
            </a:extLst>
          </p:cNvPr>
          <p:cNvSpPr txBox="1"/>
          <p:nvPr/>
        </p:nvSpPr>
        <p:spPr>
          <a:xfrm>
            <a:off x="418962" y="222101"/>
            <a:ext cx="773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全网追踪每一个市场活动或突发</a:t>
            </a:r>
            <a:r>
              <a:rPr kumimoji="1" lang="zh-Hans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的网络影响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F167CD7-7FB8-3F41-9215-269BF4CE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6612" y="1032914"/>
            <a:ext cx="10278751" cy="53821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D2AE2D4-D597-7E4E-807B-3F87EF3D5217}"/>
              </a:ext>
            </a:extLst>
          </p:cNvPr>
          <p:cNvSpPr txBox="1"/>
          <p:nvPr/>
        </p:nvSpPr>
        <p:spPr>
          <a:xfrm>
            <a:off x="430536" y="222101"/>
            <a:ext cx="983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可视化的传播路径：事件在不同媒体渠道中的</a:t>
            </a:r>
            <a:r>
              <a:rPr kumimoji="1" lang="zh-Hans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节点、路径与时延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71B8105-BB3D-F440-BAE5-167875BB4EDF}"/>
              </a:ext>
            </a:extLst>
          </p:cNvPr>
          <p:cNvSpPr/>
          <p:nvPr/>
        </p:nvSpPr>
        <p:spPr>
          <a:xfrm>
            <a:off x="590309" y="851156"/>
            <a:ext cx="11239018" cy="5735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257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8962" y="222101"/>
            <a:ext cx="79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Chinaii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企业舆情的处置</a:t>
            </a:r>
            <a:r>
              <a:rPr kumimoji="1" lang="zh-CN" altLang="en-US" sz="2400" b="1" u="sng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与修复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8919" y="3588601"/>
            <a:ext cx="1270000" cy="127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5690" y="3677045"/>
            <a:ext cx="1062463" cy="10624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62597" y="3614282"/>
            <a:ext cx="1029010" cy="102901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481217" y="495508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专家队伍</a:t>
            </a:r>
            <a:endParaRPr lang="zh-CN" altLang="en-US" sz="1600" b="1" dirty="0"/>
          </a:p>
        </p:txBody>
      </p:sp>
      <p:sp>
        <p:nvSpPr>
          <p:cNvPr id="21" name="矩形 20"/>
          <p:cNvSpPr/>
          <p:nvPr/>
        </p:nvSpPr>
        <p:spPr>
          <a:xfrm>
            <a:off x="5281627" y="4939765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监管层资源</a:t>
            </a:r>
            <a:endParaRPr lang="zh-CN" altLang="en-US" sz="1600" b="1" dirty="0"/>
          </a:p>
        </p:txBody>
      </p:sp>
      <p:sp>
        <p:nvSpPr>
          <p:cNvPr id="22" name="矩形 21"/>
          <p:cNvSpPr/>
          <p:nvPr/>
        </p:nvSpPr>
        <p:spPr>
          <a:xfrm>
            <a:off x="9362597" y="487700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</a:t>
            </a:r>
            <a:endParaRPr lang="zh-CN" altLang="en-US" sz="1600" b="1" dirty="0"/>
          </a:p>
        </p:txBody>
      </p:sp>
      <p:sp>
        <p:nvSpPr>
          <p:cNvPr id="24" name="矩形 23"/>
          <p:cNvSpPr/>
          <p:nvPr/>
        </p:nvSpPr>
        <p:spPr>
          <a:xfrm>
            <a:off x="1231147" y="5390131"/>
            <a:ext cx="2090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</a:t>
            </a:r>
            <a:r>
              <a:rPr lang="en-US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从业经验</a:t>
            </a:r>
            <a:endParaRPr lang="en-US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10+</a:t>
            </a:r>
            <a:r>
              <a:rPr lang="en-US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大型舆情事件</a:t>
            </a:r>
            <a:r>
              <a:rPr lang="en-US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处置经历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06337" y="5370196"/>
            <a:ext cx="16690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en-US" sz="12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网信办</a:t>
            </a:r>
            <a:r>
              <a:rPr lang="en-US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等相关政府职能部门资源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6774" y="5324199"/>
            <a:ext cx="1683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Hans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新华、人民、</a:t>
            </a:r>
            <a:r>
              <a:rPr lang="en-US" altLang="zh-Han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CCTV</a:t>
            </a:r>
            <a:r>
              <a:rPr lang="en-US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等国家重点媒体资源</a:t>
            </a:r>
            <a:endParaRPr lang="en-US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806007" y="3584945"/>
            <a:ext cx="10891784" cy="0"/>
          </a:xfrm>
          <a:prstGeom prst="line">
            <a:avLst/>
          </a:prstGeom>
          <a:solidFill>
            <a:srgbClr val="7030A0"/>
          </a:solidFill>
          <a:ln w="127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5B441C06-479A-DF4D-A1BD-632DAE8DE316}"/>
              </a:ext>
            </a:extLst>
          </p:cNvPr>
          <p:cNvSpPr/>
          <p:nvPr/>
        </p:nvSpPr>
        <p:spPr>
          <a:xfrm>
            <a:off x="829937" y="1210931"/>
            <a:ext cx="565594" cy="2174759"/>
          </a:xfrm>
          <a:prstGeom prst="rect">
            <a:avLst/>
          </a:prstGeom>
          <a:solidFill>
            <a:srgbClr val="FC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zh-Han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Hans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基本处置与修复</a:t>
            </a:r>
            <a:endParaRPr kumimoji="1"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6120" y="1272538"/>
            <a:ext cx="408700" cy="408700"/>
          </a:xfrm>
          <a:prstGeom prst="rect">
            <a:avLst/>
          </a:prstGeom>
        </p:spPr>
      </p:pic>
      <p:grpSp>
        <p:nvGrpSpPr>
          <p:cNvPr id="3" name="组合 67">
            <a:extLst>
              <a:ext uri="{FF2B5EF4-FFF2-40B4-BE49-F238E27FC236}">
                <a16:creationId xmlns:a16="http://schemas.microsoft.com/office/drawing/2014/main" xmlns="" id="{8B19891D-3130-2B44-B493-E61EC8B0795A}"/>
              </a:ext>
            </a:extLst>
          </p:cNvPr>
          <p:cNvGrpSpPr/>
          <p:nvPr/>
        </p:nvGrpSpPr>
        <p:grpSpPr>
          <a:xfrm>
            <a:off x="1619090" y="1344579"/>
            <a:ext cx="2318816" cy="1944355"/>
            <a:chOff x="841231" y="967829"/>
            <a:chExt cx="2318816" cy="1944355"/>
          </a:xfrm>
        </p:grpSpPr>
        <p:grpSp>
          <p:nvGrpSpPr>
            <p:cNvPr id="8" name="组合 14">
              <a:extLst>
                <a:ext uri="{FF2B5EF4-FFF2-40B4-BE49-F238E27FC236}">
                  <a16:creationId xmlns:a16="http://schemas.microsoft.com/office/drawing/2014/main" xmlns="" id="{B43088D9-E333-9743-AD28-A0268481AF27}"/>
                </a:ext>
              </a:extLst>
            </p:cNvPr>
            <p:cNvGrpSpPr/>
            <p:nvPr/>
          </p:nvGrpSpPr>
          <p:grpSpPr>
            <a:xfrm>
              <a:off x="841231" y="967829"/>
              <a:ext cx="2318816" cy="257109"/>
              <a:chOff x="841231" y="853525"/>
              <a:chExt cx="2318816" cy="257109"/>
            </a:xfrm>
          </p:grpSpPr>
          <p:sp>
            <p:nvSpPr>
              <p:cNvPr id="12" name="燕尾形 11">
                <a:extLst>
                  <a:ext uri="{FF2B5EF4-FFF2-40B4-BE49-F238E27FC236}">
                    <a16:creationId xmlns:a16="http://schemas.microsoft.com/office/drawing/2014/main" xmlns="" id="{5324D7F5-8DCD-3A4A-8CB6-1BC77DF8E870}"/>
                  </a:ext>
                </a:extLst>
              </p:cNvPr>
              <p:cNvSpPr/>
              <p:nvPr/>
            </p:nvSpPr>
            <p:spPr>
              <a:xfrm>
                <a:off x="841231" y="853525"/>
                <a:ext cx="2318816" cy="257109"/>
              </a:xfrm>
              <a:prstGeom prst="chevron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xmlns="" id="{774FFF89-EFFB-7544-BADA-63ACD6D5B772}"/>
                  </a:ext>
                </a:extLst>
              </p:cNvPr>
              <p:cNvSpPr/>
              <p:nvPr/>
            </p:nvSpPr>
            <p:spPr>
              <a:xfrm>
                <a:off x="1957379" y="957258"/>
                <a:ext cx="57150" cy="57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xmlns="" id="{47A57C19-A25E-2343-9902-683817E8C114}"/>
                </a:ext>
              </a:extLst>
            </p:cNvPr>
            <p:cNvSpPr/>
            <p:nvPr/>
          </p:nvSpPr>
          <p:spPr>
            <a:xfrm>
              <a:off x="884950" y="1526296"/>
              <a:ext cx="2202007" cy="138588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40894D9D-1B8C-DE4C-8A7B-E4B671F65728}"/>
                </a:ext>
              </a:extLst>
            </p:cNvPr>
            <p:cNvSpPr txBox="1"/>
            <p:nvPr/>
          </p:nvSpPr>
          <p:spPr>
            <a:xfrm>
              <a:off x="1385888" y="1657350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Hans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舆论引导</a:t>
              </a:r>
              <a:endPara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xmlns="" id="{EB03C255-2AC0-004F-AD0E-2C2FDE888C9C}"/>
                </a:ext>
              </a:extLst>
            </p:cNvPr>
            <p:cNvCxnSpPr/>
            <p:nvPr/>
          </p:nvCxnSpPr>
          <p:spPr>
            <a:xfrm>
              <a:off x="1205310" y="2031359"/>
              <a:ext cx="14122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燕尾形 39">
            <a:extLst>
              <a:ext uri="{FF2B5EF4-FFF2-40B4-BE49-F238E27FC236}">
                <a16:creationId xmlns:a16="http://schemas.microsoft.com/office/drawing/2014/main" xmlns="" id="{0A7019A4-EB55-7841-9EC2-4756906E2DDE}"/>
              </a:ext>
            </a:extLst>
          </p:cNvPr>
          <p:cNvSpPr/>
          <p:nvPr/>
        </p:nvSpPr>
        <p:spPr>
          <a:xfrm>
            <a:off x="6379835" y="1344579"/>
            <a:ext cx="2318816" cy="257109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xmlns="" id="{81228F96-52CC-9340-99B4-016E5944CAD5}"/>
              </a:ext>
            </a:extLst>
          </p:cNvPr>
          <p:cNvSpPr/>
          <p:nvPr/>
        </p:nvSpPr>
        <p:spPr>
          <a:xfrm>
            <a:off x="7495983" y="1448312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xmlns="" id="{BA8A1451-7333-D342-8CD9-8DC89859A7FA}"/>
              </a:ext>
            </a:extLst>
          </p:cNvPr>
          <p:cNvSpPr/>
          <p:nvPr/>
        </p:nvSpPr>
        <p:spPr>
          <a:xfrm>
            <a:off x="6449117" y="1903046"/>
            <a:ext cx="2202007" cy="138588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9113251F-E51C-DB4A-B4FD-5E4A14EA05F9}"/>
              </a:ext>
            </a:extLst>
          </p:cNvPr>
          <p:cNvSpPr txBox="1"/>
          <p:nvPr/>
        </p:nvSpPr>
        <p:spPr>
          <a:xfrm>
            <a:off x="6721017" y="2034100"/>
            <a:ext cx="162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敏感信息删除</a:t>
            </a:r>
            <a:endParaRPr kumimoji="1"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xmlns="" id="{3CA6F1A2-C2BB-054E-A3D6-9F80E4AA79CB}"/>
              </a:ext>
            </a:extLst>
          </p:cNvPr>
          <p:cNvCxnSpPr/>
          <p:nvPr/>
        </p:nvCxnSpPr>
        <p:spPr>
          <a:xfrm>
            <a:off x="6826626" y="2408109"/>
            <a:ext cx="141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xmlns="" id="{53A3C6BC-B6D5-5A4A-A104-D19BE642EA6E}"/>
              </a:ext>
            </a:extLst>
          </p:cNvPr>
          <p:cNvCxnSpPr>
            <a:cxnSpLocks/>
          </p:cNvCxnSpPr>
          <p:nvPr/>
        </p:nvCxnSpPr>
        <p:spPr>
          <a:xfrm>
            <a:off x="8755430" y="2408109"/>
            <a:ext cx="141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66">
            <a:extLst>
              <a:ext uri="{FF2B5EF4-FFF2-40B4-BE49-F238E27FC236}">
                <a16:creationId xmlns:a16="http://schemas.microsoft.com/office/drawing/2014/main" xmlns="" id="{1F6D7E6D-AABE-834C-9DCB-63F42470565A}"/>
              </a:ext>
            </a:extLst>
          </p:cNvPr>
          <p:cNvGrpSpPr/>
          <p:nvPr/>
        </p:nvGrpSpPr>
        <p:grpSpPr>
          <a:xfrm>
            <a:off x="3999462" y="1344579"/>
            <a:ext cx="2318816" cy="1944355"/>
            <a:chOff x="3507356" y="967829"/>
            <a:chExt cx="2318816" cy="1944355"/>
          </a:xfrm>
        </p:grpSpPr>
        <p:sp>
          <p:nvSpPr>
            <p:cNvPr id="37" name="燕尾形 36">
              <a:extLst>
                <a:ext uri="{FF2B5EF4-FFF2-40B4-BE49-F238E27FC236}">
                  <a16:creationId xmlns:a16="http://schemas.microsoft.com/office/drawing/2014/main" xmlns="" id="{3D3CE176-43A1-7740-A5CA-0F07C6C2DD20}"/>
                </a:ext>
              </a:extLst>
            </p:cNvPr>
            <p:cNvSpPr/>
            <p:nvPr/>
          </p:nvSpPr>
          <p:spPr>
            <a:xfrm>
              <a:off x="3507356" y="967829"/>
              <a:ext cx="2318816" cy="25710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479E6955-EB87-674B-92F9-7D3286855DB0}"/>
                </a:ext>
              </a:extLst>
            </p:cNvPr>
            <p:cNvSpPr/>
            <p:nvPr/>
          </p:nvSpPr>
          <p:spPr>
            <a:xfrm>
              <a:off x="4623504" y="1071562"/>
              <a:ext cx="57150" cy="57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圆角矩形 45">
              <a:extLst>
                <a:ext uri="{FF2B5EF4-FFF2-40B4-BE49-F238E27FC236}">
                  <a16:creationId xmlns:a16="http://schemas.microsoft.com/office/drawing/2014/main" xmlns="" id="{B9F953BE-27C1-A245-B288-D607EEC9684D}"/>
                </a:ext>
              </a:extLst>
            </p:cNvPr>
            <p:cNvSpPr/>
            <p:nvPr/>
          </p:nvSpPr>
          <p:spPr>
            <a:xfrm>
              <a:off x="3585288" y="1526296"/>
              <a:ext cx="2202007" cy="138588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xmlns="" id="{7C86C60C-C21D-E44A-9C7A-DC851A43335B}"/>
                </a:ext>
              </a:extLst>
            </p:cNvPr>
            <p:cNvSpPr txBox="1"/>
            <p:nvPr/>
          </p:nvSpPr>
          <p:spPr>
            <a:xfrm>
              <a:off x="4043363" y="1657350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Hans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技术手段</a:t>
              </a:r>
              <a:endPara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7" name="直线连接符 56">
              <a:extLst>
                <a:ext uri="{FF2B5EF4-FFF2-40B4-BE49-F238E27FC236}">
                  <a16:creationId xmlns:a16="http://schemas.microsoft.com/office/drawing/2014/main" xmlns="" id="{B595E4A5-37C0-F244-B442-B3BECE1E55AF}"/>
                </a:ext>
              </a:extLst>
            </p:cNvPr>
            <p:cNvCxnSpPr/>
            <p:nvPr/>
          </p:nvCxnSpPr>
          <p:spPr>
            <a:xfrm>
              <a:off x="3934222" y="2031359"/>
              <a:ext cx="14122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6BD37014-FBEC-8B4E-BFA8-DD4585EBF950}"/>
                </a:ext>
              </a:extLst>
            </p:cNvPr>
            <p:cNvSpPr txBox="1"/>
            <p:nvPr/>
          </p:nvSpPr>
          <p:spPr>
            <a:xfrm>
              <a:off x="3986849" y="2009829"/>
              <a:ext cx="1359829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zh-Hans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、百度霸屏</a:t>
              </a:r>
              <a:endPara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1" lang="zh-Hans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、负面新闻下沉</a:t>
              </a:r>
              <a:endPara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kumimoji="1" lang="zh-Hans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SEO</a:t>
              </a:r>
              <a:r>
                <a:rPr kumimoji="1" lang="zh-Hans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优化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组合 64">
            <a:extLst>
              <a:ext uri="{FF2B5EF4-FFF2-40B4-BE49-F238E27FC236}">
                <a16:creationId xmlns:a16="http://schemas.microsoft.com/office/drawing/2014/main" xmlns="" id="{E353797A-4EAC-1A4C-866B-06F2AC14D536}"/>
              </a:ext>
            </a:extLst>
          </p:cNvPr>
          <p:cNvGrpSpPr/>
          <p:nvPr/>
        </p:nvGrpSpPr>
        <p:grpSpPr>
          <a:xfrm>
            <a:off x="8745919" y="1344579"/>
            <a:ext cx="2318816" cy="1944355"/>
            <a:chOff x="8839607" y="967829"/>
            <a:chExt cx="2318816" cy="1944355"/>
          </a:xfrm>
        </p:grpSpPr>
        <p:sp>
          <p:nvSpPr>
            <p:cNvPr id="43" name="燕尾形 42">
              <a:extLst>
                <a:ext uri="{FF2B5EF4-FFF2-40B4-BE49-F238E27FC236}">
                  <a16:creationId xmlns:a16="http://schemas.microsoft.com/office/drawing/2014/main" xmlns="" id="{DCB01C16-CE01-684C-82E9-276A8A3E3412}"/>
                </a:ext>
              </a:extLst>
            </p:cNvPr>
            <p:cNvSpPr/>
            <p:nvPr/>
          </p:nvSpPr>
          <p:spPr>
            <a:xfrm>
              <a:off x="8839607" y="967829"/>
              <a:ext cx="2318816" cy="257109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7F7EB60A-4476-AA44-AD59-C9B42B33C1D3}"/>
                </a:ext>
              </a:extLst>
            </p:cNvPr>
            <p:cNvSpPr/>
            <p:nvPr/>
          </p:nvSpPr>
          <p:spPr>
            <a:xfrm>
              <a:off x="9955755" y="1071562"/>
              <a:ext cx="57150" cy="57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xmlns="" id="{64E969A7-D12F-A044-8C97-7E85226DCFBC}"/>
                </a:ext>
              </a:extLst>
            </p:cNvPr>
            <p:cNvSpPr/>
            <p:nvPr/>
          </p:nvSpPr>
          <p:spPr>
            <a:xfrm>
              <a:off x="8928813" y="1526296"/>
              <a:ext cx="2202007" cy="13858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xmlns="" id="{EBE758BC-8B6A-D84D-9B49-FDD44220A4E4}"/>
                </a:ext>
              </a:extLst>
            </p:cNvPr>
            <p:cNvSpPr txBox="1"/>
            <p:nvPr/>
          </p:nvSpPr>
          <p:spPr>
            <a:xfrm>
              <a:off x="9415463" y="1657350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Hans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常规维护</a:t>
              </a:r>
              <a:endPara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xmlns="" id="{F422838E-3B2C-2541-A234-6E20298EC1DC}"/>
                </a:ext>
              </a:extLst>
            </p:cNvPr>
            <p:cNvSpPr txBox="1"/>
            <p:nvPr/>
          </p:nvSpPr>
          <p:spPr>
            <a:xfrm>
              <a:off x="9344662" y="2009829"/>
              <a:ext cx="157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zh-Hans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、正面</a:t>
              </a:r>
              <a:r>
                <a:rPr kumimoji="1" lang="zh-Hans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新闻</a:t>
              </a:r>
              <a:r>
                <a:rPr kumimoji="1" lang="zh-CN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稿</a:t>
              </a:r>
              <a:r>
                <a:rPr kumimoji="1" lang="zh-Hans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发布</a:t>
              </a:r>
              <a:endPara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1" lang="zh-Hans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、百度词条建设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xmlns="" id="{128488C8-7355-724C-A02E-1E4382E46813}"/>
              </a:ext>
            </a:extLst>
          </p:cNvPr>
          <p:cNvCxnSpPr>
            <a:cxnSpLocks/>
          </p:cNvCxnSpPr>
          <p:nvPr/>
        </p:nvCxnSpPr>
        <p:spPr>
          <a:xfrm>
            <a:off x="814635" y="1766963"/>
            <a:ext cx="580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D4FD96EA-2682-0442-8A69-B9759B7E9516}"/>
              </a:ext>
            </a:extLst>
          </p:cNvPr>
          <p:cNvSpPr/>
          <p:nvPr/>
        </p:nvSpPr>
        <p:spPr>
          <a:xfrm>
            <a:off x="1395531" y="1210931"/>
            <a:ext cx="10302260" cy="21747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xmlns="" id="{C22F5D77-7323-6245-B97F-2DE93CE752CD}"/>
              </a:ext>
            </a:extLst>
          </p:cNvPr>
          <p:cNvCxnSpPr/>
          <p:nvPr/>
        </p:nvCxnSpPr>
        <p:spPr>
          <a:xfrm>
            <a:off x="9250974" y="2403432"/>
            <a:ext cx="141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xmlns="" id="{EAD87FE6-B10C-184D-BB7C-83588B02727C}"/>
              </a:ext>
            </a:extLst>
          </p:cNvPr>
          <p:cNvSpPr txBox="1"/>
          <p:nvPr/>
        </p:nvSpPr>
        <p:spPr>
          <a:xfrm>
            <a:off x="2045381" y="2398723"/>
            <a:ext cx="1359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Hans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、主流媒体发声</a:t>
            </a:r>
            <a:endParaRPr kumimoji="1" lang="en-US" altLang="zh-Han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Hans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、正向观点强化</a:t>
            </a:r>
            <a:r>
              <a: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Hans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、网民评论引导</a:t>
            </a: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xmlns="" id="{CB190C93-08C9-6C42-9776-8892FB191C17}"/>
              </a:ext>
            </a:extLst>
          </p:cNvPr>
          <p:cNvSpPr txBox="1"/>
          <p:nvPr/>
        </p:nvSpPr>
        <p:spPr>
          <a:xfrm>
            <a:off x="6844643" y="2353942"/>
            <a:ext cx="1359829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Hans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、官方渠道</a:t>
            </a:r>
            <a:endParaRPr kumimoji="1" lang="en-US" altLang="zh-Han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Hans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、技术处理</a:t>
            </a:r>
            <a:endParaRPr kumimoji="1" lang="en-US" altLang="zh-Han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xmlns="" id="{E9F67CAB-7170-A243-ACBB-64A9C7C68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4297" y="4424662"/>
            <a:ext cx="957889" cy="957889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xmlns="" id="{16D33EA0-66C6-6940-85B1-E218F2F0A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06222" y="4424662"/>
            <a:ext cx="957889" cy="9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40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A424392-4328-5848-888D-A67260A5C2E3}"/>
              </a:ext>
            </a:extLst>
          </p:cNvPr>
          <p:cNvSpPr/>
          <p:nvPr/>
        </p:nvSpPr>
        <p:spPr>
          <a:xfrm>
            <a:off x="-315294" y="2343955"/>
            <a:ext cx="12642329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 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竞争环境监测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7283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3">
            <a:extLst>
              <a:ext uri="{FF2B5EF4-FFF2-40B4-BE49-F238E27FC236}">
                <a16:creationId xmlns:a16="http://schemas.microsoft.com/office/drawing/2014/main" xmlns="" id="{1A24F443-F92C-BC40-8A5B-52586BD34060}"/>
              </a:ext>
            </a:extLst>
          </p:cNvPr>
          <p:cNvSpPr txBox="1"/>
          <p:nvPr/>
        </p:nvSpPr>
        <p:spPr>
          <a:xfrm>
            <a:off x="418961" y="222101"/>
            <a:ext cx="972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支持不同的竞争情报监测需求，监测的维度和对象均可定制化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9286" y="1064871"/>
            <a:ext cx="11111696" cy="5150734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81">
            <a:extLst>
              <a:ext uri="{FF2B5EF4-FFF2-40B4-BE49-F238E27FC236}">
                <a16:creationId xmlns:a16="http://schemas.microsoft.com/office/drawing/2014/main" xmlns="" id="{5E037E9D-EF0B-5444-A5BA-98F7A9B846C7}"/>
              </a:ext>
            </a:extLst>
          </p:cNvPr>
          <p:cNvGrpSpPr/>
          <p:nvPr/>
        </p:nvGrpSpPr>
        <p:grpSpPr>
          <a:xfrm>
            <a:off x="933628" y="1171695"/>
            <a:ext cx="10459127" cy="4966689"/>
            <a:chOff x="1176697" y="1125396"/>
            <a:chExt cx="10459127" cy="496668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337D251D-994D-AD42-9D5F-4AA828A67D25}"/>
                </a:ext>
              </a:extLst>
            </p:cNvPr>
            <p:cNvSpPr/>
            <p:nvPr/>
          </p:nvSpPr>
          <p:spPr>
            <a:xfrm>
              <a:off x="1176697" y="1125396"/>
              <a:ext cx="421006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2400"/>
                </a:spcAft>
              </a:pP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自身产品、技术、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HR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等互联网上的最新动态</a:t>
              </a:r>
              <a:endParaRPr lang="zh-CN" altLang="en-US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09AEF62E-818A-CC4B-B3DF-67E8756E08CA}"/>
                </a:ext>
              </a:extLst>
            </p:cNvPr>
            <p:cNvSpPr/>
            <p:nvPr/>
          </p:nvSpPr>
          <p:spPr>
            <a:xfrm>
              <a:off x="1425070" y="3806075"/>
              <a:ext cx="26351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监管部门</a:t>
              </a:r>
              <a:r>
                <a:rPr lang="zh-Hans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最新</a:t>
              </a:r>
              <a:r>
                <a:rPr lang="zh-Hans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监管</a:t>
              </a:r>
              <a:r>
                <a:rPr lang="zh-Hans" altLang="en-US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动态、</a:t>
              </a:r>
              <a:r>
                <a:rPr lang="zh-CN" altLang="en-US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政策</a:t>
              </a: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法规 ，行业协会动态</a:t>
              </a:r>
              <a:endParaRPr lang="en-US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E871F4DE-DA6C-A341-9DE3-D7445F0ADE7E}"/>
                </a:ext>
              </a:extLst>
            </p:cNvPr>
            <p:cNvSpPr/>
            <p:nvPr/>
          </p:nvSpPr>
          <p:spPr>
            <a:xfrm>
              <a:off x="8156173" y="1826881"/>
              <a:ext cx="347965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风控：子公司</a:t>
              </a:r>
              <a:r>
                <a:rPr lang="en-US" altLang="zh-CN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经销商</a:t>
              </a:r>
              <a:r>
                <a:rPr lang="zh-Hans" altLang="en-US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有无违规</a:t>
              </a:r>
              <a:r>
                <a:rPr lang="zh-Hans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行为</a:t>
              </a: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，对手是否出现风控信息</a:t>
              </a:r>
              <a:endParaRPr lang="en-US" altLang="zh-CN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xmlns="" id="{BCE8FFAF-2C2E-694A-8E2C-C80034ADC2E6}"/>
                </a:ext>
              </a:extLst>
            </p:cNvPr>
            <p:cNvSpPr/>
            <p:nvPr/>
          </p:nvSpPr>
          <p:spPr>
            <a:xfrm>
              <a:off x="8107002" y="4561537"/>
              <a:ext cx="34316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上下游企业、资源、价格等行业数据采集与行业动态监测</a:t>
              </a:r>
              <a:endParaRPr lang="en-US" altLang="zh-CN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D238DA4A-77A6-FB46-8980-711ECFAA7994}"/>
                </a:ext>
              </a:extLst>
            </p:cNvPr>
            <p:cNvSpPr/>
            <p:nvPr/>
          </p:nvSpPr>
          <p:spPr>
            <a:xfrm>
              <a:off x="2419109" y="5261088"/>
              <a:ext cx="35534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竞争对手及</a:t>
              </a:r>
              <a:r>
                <a:rPr lang="zh-CN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同行的最新市场活动、其产品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/HR/</a:t>
              </a:r>
              <a:r>
                <a:rPr lang="zh-CN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技术等动态</a:t>
              </a:r>
              <a:endPara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六边形 41">
              <a:extLst>
                <a:ext uri="{FF2B5EF4-FFF2-40B4-BE49-F238E27FC236}">
                  <a16:creationId xmlns:a16="http://schemas.microsoft.com/office/drawing/2014/main" xmlns="" id="{16A353C3-73D5-1A45-8B82-E3B23A08D002}"/>
                </a:ext>
              </a:extLst>
            </p:cNvPr>
            <p:cNvSpPr/>
            <p:nvPr/>
          </p:nvSpPr>
          <p:spPr>
            <a:xfrm rot="5400000">
              <a:off x="5256744" y="2128907"/>
              <a:ext cx="893439" cy="770206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六边形 42">
              <a:extLst>
                <a:ext uri="{FF2B5EF4-FFF2-40B4-BE49-F238E27FC236}">
                  <a16:creationId xmlns:a16="http://schemas.microsoft.com/office/drawing/2014/main" xmlns="" id="{DAE5CD04-E1C9-AD48-925E-1FB8F5B47FA0}"/>
                </a:ext>
              </a:extLst>
            </p:cNvPr>
            <p:cNvSpPr/>
            <p:nvPr/>
          </p:nvSpPr>
          <p:spPr>
            <a:xfrm rot="5400000">
              <a:off x="4418715" y="2803132"/>
              <a:ext cx="542735" cy="467875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六边形 44">
              <a:extLst>
                <a:ext uri="{FF2B5EF4-FFF2-40B4-BE49-F238E27FC236}">
                  <a16:creationId xmlns:a16="http://schemas.microsoft.com/office/drawing/2014/main" xmlns="" id="{12EE9E62-9D33-ED49-9DFF-CECAE4445449}"/>
                </a:ext>
              </a:extLst>
            </p:cNvPr>
            <p:cNvSpPr/>
            <p:nvPr/>
          </p:nvSpPr>
          <p:spPr>
            <a:xfrm rot="5400000">
              <a:off x="4838546" y="3379529"/>
              <a:ext cx="1030843" cy="888658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六边形 46">
              <a:extLst>
                <a:ext uri="{FF2B5EF4-FFF2-40B4-BE49-F238E27FC236}">
                  <a16:creationId xmlns:a16="http://schemas.microsoft.com/office/drawing/2014/main" xmlns="" id="{B7955758-609C-DD46-BE00-27A7E65CE61C}"/>
                </a:ext>
              </a:extLst>
            </p:cNvPr>
            <p:cNvSpPr/>
            <p:nvPr/>
          </p:nvSpPr>
          <p:spPr>
            <a:xfrm rot="5400000">
              <a:off x="6509775" y="2265223"/>
              <a:ext cx="715846" cy="617109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六边形 47">
              <a:extLst>
                <a:ext uri="{FF2B5EF4-FFF2-40B4-BE49-F238E27FC236}">
                  <a16:creationId xmlns:a16="http://schemas.microsoft.com/office/drawing/2014/main" xmlns="" id="{4B84B685-1D7C-F544-BC64-CFF48C5688CD}"/>
                </a:ext>
              </a:extLst>
            </p:cNvPr>
            <p:cNvSpPr/>
            <p:nvPr/>
          </p:nvSpPr>
          <p:spPr>
            <a:xfrm rot="5400000">
              <a:off x="6796605" y="3232624"/>
              <a:ext cx="1030843" cy="888658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9" name="肘形连接符 26">
              <a:extLst>
                <a:ext uri="{FF2B5EF4-FFF2-40B4-BE49-F238E27FC236}">
                  <a16:creationId xmlns:a16="http://schemas.microsoft.com/office/drawing/2014/main" xmlns="" id="{7702BC1C-F6D0-5E47-A728-4365B0408144}"/>
                </a:ext>
              </a:extLst>
            </p:cNvPr>
            <p:cNvCxnSpPr>
              <a:cxnSpLocks/>
              <a:stCxn id="42" idx="2"/>
              <a:endCxn id="32" idx="2"/>
            </p:cNvCxnSpPr>
            <p:nvPr/>
          </p:nvCxnSpPr>
          <p:spPr>
            <a:xfrm rot="10800000">
              <a:off x="3281731" y="2048727"/>
              <a:ext cx="2036630" cy="211117"/>
            </a:xfrm>
            <a:prstGeom prst="bentConnector2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2A4D547D-1E8C-7C44-9079-85E023640088}"/>
                </a:ext>
              </a:extLst>
            </p:cNvPr>
            <p:cNvSpPr/>
            <p:nvPr/>
          </p:nvSpPr>
          <p:spPr>
            <a:xfrm>
              <a:off x="3252511" y="2012365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xmlns="" id="{E899814C-5359-5A44-88B8-B6253F03C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445603" y="2250346"/>
              <a:ext cx="515722" cy="515722"/>
            </a:xfrm>
            <a:prstGeom prst="rect">
              <a:avLst/>
            </a:prstGeom>
          </p:spPr>
        </p:pic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ACDAE58-312D-BB45-9F6F-EA40F8F829ED}"/>
                </a:ext>
              </a:extLst>
            </p:cNvPr>
            <p:cNvSpPr/>
            <p:nvPr/>
          </p:nvSpPr>
          <p:spPr>
            <a:xfrm>
              <a:off x="8107002" y="2027235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BDA1E80C-7F9C-BF42-9B5F-57FAEBC1A576}"/>
                </a:ext>
              </a:extLst>
            </p:cNvPr>
            <p:cNvSpPr/>
            <p:nvPr/>
          </p:nvSpPr>
          <p:spPr>
            <a:xfrm>
              <a:off x="4100003" y="5223911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99AC1D5-8B63-9248-864B-53A8933CCBFF}"/>
                </a:ext>
              </a:extLst>
            </p:cNvPr>
            <p:cNvSpPr/>
            <p:nvPr/>
          </p:nvSpPr>
          <p:spPr>
            <a:xfrm>
              <a:off x="8066109" y="4762997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xmlns="" id="{FD2651D2-FB7D-084F-AE97-B4003F75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13162" y="2860149"/>
              <a:ext cx="353839" cy="353839"/>
            </a:xfrm>
            <a:prstGeom prst="rect">
              <a:avLst/>
            </a:prstGeom>
          </p:spPr>
        </p:pic>
        <p:grpSp>
          <p:nvGrpSpPr>
            <p:cNvPr id="56" name="组合 50">
              <a:extLst>
                <a:ext uri="{FF2B5EF4-FFF2-40B4-BE49-F238E27FC236}">
                  <a16:creationId xmlns:a16="http://schemas.microsoft.com/office/drawing/2014/main" xmlns="" id="{60C8061D-5E69-9F4A-B443-0A2113F69F67}"/>
                </a:ext>
              </a:extLst>
            </p:cNvPr>
            <p:cNvGrpSpPr/>
            <p:nvPr/>
          </p:nvGrpSpPr>
          <p:grpSpPr>
            <a:xfrm>
              <a:off x="2717040" y="3191467"/>
              <a:ext cx="1739105" cy="647143"/>
              <a:chOff x="2192932" y="3314130"/>
              <a:chExt cx="1739105" cy="647143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xmlns="" id="{F370D8F8-0EFB-0348-83AC-23A98C338A09}"/>
                  </a:ext>
                </a:extLst>
              </p:cNvPr>
              <p:cNvSpPr/>
              <p:nvPr/>
            </p:nvSpPr>
            <p:spPr>
              <a:xfrm>
                <a:off x="2192932" y="3915554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67" name="肘形连接符 45">
                <a:extLst>
                  <a:ext uri="{FF2B5EF4-FFF2-40B4-BE49-F238E27FC236}">
                    <a16:creationId xmlns:a16="http://schemas.microsoft.com/office/drawing/2014/main" xmlns="" id="{5B84468C-26D1-884B-86AC-A66EDFA427E3}"/>
                  </a:ext>
                </a:extLst>
              </p:cNvPr>
              <p:cNvCxnSpPr>
                <a:cxnSpLocks/>
                <a:stCxn id="43" idx="1"/>
                <a:endCxn id="33" idx="0"/>
              </p:cNvCxnSpPr>
              <p:nvPr/>
            </p:nvCxnSpPr>
            <p:spPr>
              <a:xfrm rot="10800000" flipV="1">
                <a:off x="2218541" y="3314130"/>
                <a:ext cx="1713496" cy="614607"/>
              </a:xfrm>
              <a:prstGeom prst="bentConnector2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xmlns="" id="{920D7306-89C4-DB40-87B5-1D25B1349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982910" y="3469322"/>
              <a:ext cx="738575" cy="738575"/>
            </a:xfrm>
            <a:prstGeom prst="rect">
              <a:avLst/>
            </a:prstGeom>
          </p:spPr>
        </p:pic>
        <p:cxnSp>
          <p:nvCxnSpPr>
            <p:cNvPr id="60" name="肘形连接符 59">
              <a:extLst>
                <a:ext uri="{FF2B5EF4-FFF2-40B4-BE49-F238E27FC236}">
                  <a16:creationId xmlns:a16="http://schemas.microsoft.com/office/drawing/2014/main" xmlns="" id="{D1634CE3-1A86-1146-91B9-8B67CCED21AF}"/>
                </a:ext>
              </a:extLst>
            </p:cNvPr>
            <p:cNvCxnSpPr>
              <a:cxnSpLocks/>
              <a:stCxn id="45" idx="0"/>
              <a:endCxn id="41" idx="0"/>
            </p:cNvCxnSpPr>
            <p:nvPr/>
          </p:nvCxnSpPr>
          <p:spPr>
            <a:xfrm rot="5400000">
              <a:off x="4313992" y="4221112"/>
              <a:ext cx="921808" cy="115814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xmlns="" id="{A6E3381C-8A7D-054A-983F-AF304FE35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15038" y="2327245"/>
              <a:ext cx="493063" cy="493063"/>
            </a:xfrm>
            <a:prstGeom prst="rect">
              <a:avLst/>
            </a:prstGeom>
          </p:spPr>
        </p:pic>
        <p:cxnSp>
          <p:nvCxnSpPr>
            <p:cNvPr id="62" name="肘形连接符 67">
              <a:extLst>
                <a:ext uri="{FF2B5EF4-FFF2-40B4-BE49-F238E27FC236}">
                  <a16:creationId xmlns:a16="http://schemas.microsoft.com/office/drawing/2014/main" xmlns="" id="{8F37B5E9-E71F-434C-9409-C54B76C208CD}"/>
                </a:ext>
              </a:extLst>
            </p:cNvPr>
            <p:cNvCxnSpPr>
              <a:cxnSpLocks/>
              <a:stCxn id="47" idx="3"/>
              <a:endCxn id="34" idx="1"/>
            </p:cNvCxnSpPr>
            <p:nvPr/>
          </p:nvCxnSpPr>
          <p:spPr>
            <a:xfrm rot="16200000" flipH="1">
              <a:off x="7498672" y="1584880"/>
              <a:ext cx="26525" cy="1288475"/>
            </a:xfrm>
            <a:prstGeom prst="bentConnector2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xmlns="" id="{F1086124-222C-7849-B128-65D690CF1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25716" y="3390643"/>
              <a:ext cx="572619" cy="572619"/>
            </a:xfrm>
            <a:prstGeom prst="rect">
              <a:avLst/>
            </a:prstGeom>
          </p:spPr>
        </p:pic>
        <p:cxnSp>
          <p:nvCxnSpPr>
            <p:cNvPr id="64" name="肘形连接符 74">
              <a:extLst>
                <a:ext uri="{FF2B5EF4-FFF2-40B4-BE49-F238E27FC236}">
                  <a16:creationId xmlns:a16="http://schemas.microsoft.com/office/drawing/2014/main" xmlns="" id="{3469AF55-F37A-634C-9B9B-3A0E833C4521}"/>
                </a:ext>
              </a:extLst>
            </p:cNvPr>
            <p:cNvCxnSpPr>
              <a:cxnSpLocks/>
              <a:stCxn id="48" idx="0"/>
              <a:endCxn id="35" idx="1"/>
            </p:cNvCxnSpPr>
            <p:nvPr/>
          </p:nvCxnSpPr>
          <p:spPr>
            <a:xfrm rot="16200000" flipH="1">
              <a:off x="7317184" y="4187217"/>
              <a:ext cx="784661" cy="794975"/>
            </a:xfrm>
            <a:prstGeom prst="bentConnector2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24677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3"/>
            <a:ext cx="6487885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96686" y="1057522"/>
            <a:ext cx="4288970" cy="542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企业画像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资讯、风控信息、转播趋势、参与报道媒体、关联分析、标签云图等，全面查看一个企业在互联网上的画像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  <a:buFont typeface="Wingdings" pitchFamily="2" charset="2"/>
              <a:buChar char="ü"/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竞争对手</a:t>
            </a:r>
            <a:r>
              <a:rPr lang="en-US" altLang="zh-CN" sz="1600" b="1" dirty="0" smtClean="0">
                <a:solidFill>
                  <a:schemeClr val="accent3"/>
                </a:solidFill>
              </a:rPr>
              <a:t>/</a:t>
            </a:r>
            <a:r>
              <a:rPr lang="zh-CN" altLang="en-US" sz="1600" b="1" dirty="0" smtClean="0">
                <a:solidFill>
                  <a:schemeClr val="accent3"/>
                </a:solidFill>
              </a:rPr>
              <a:t>竞品对比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b="1" dirty="0" smtClean="0">
                <a:latin typeface="楷体" pitchFamily="49" charset="-122"/>
                <a:ea typeface="楷体" pitchFamily="49" charset="-122"/>
              </a:rPr>
              <a:t>媒介渠道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：参与报道的传播趋势、媒体渠道、媒介占比分布、覆盖地域等对比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b="1" dirty="0" smtClean="0">
                <a:latin typeface="楷体" pitchFamily="49" charset="-122"/>
                <a:ea typeface="楷体" pitchFamily="49" charset="-122"/>
              </a:rPr>
              <a:t>传播力度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：不同竞争对手传播声量及其详情对比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b="1" dirty="0" smtClean="0">
                <a:latin typeface="楷体" pitchFamily="49" charset="-122"/>
                <a:ea typeface="楷体" pitchFamily="49" charset="-122"/>
              </a:rPr>
              <a:t>大数据发现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：不同竞争对手背后的人物、机构和热点标签、涉及地域的对比分析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b="1" dirty="0" smtClean="0">
                <a:latin typeface="楷体" pitchFamily="49" charset="-122"/>
                <a:ea typeface="楷体" pitchFamily="49" charset="-122"/>
              </a:rPr>
              <a:t>内容分析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：不同竞争对手在市场、产品、客服、团队、风控、管理等方面的对比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b="1" dirty="0" smtClean="0">
                <a:latin typeface="楷体" pitchFamily="49" charset="-122"/>
                <a:ea typeface="楷体" pitchFamily="49" charset="-122"/>
              </a:rPr>
              <a:t>情感倾向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：不同竞争对手在媒体、网民反响中的情感倾向对比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  <a:buFont typeface="Wingdings" pitchFamily="2" charset="2"/>
              <a:buChar char="ü"/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  <a:latin typeface="+mn-ea"/>
              </a:rPr>
              <a:t>企业情报查询与情报应用</a:t>
            </a:r>
            <a:endParaRPr lang="en-US" altLang="zh-CN" sz="1600" b="1" dirty="0" smtClean="0">
              <a:solidFill>
                <a:schemeClr val="accent3"/>
              </a:solidFill>
              <a:latin typeface="+mn-ea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多维度查询与浏览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自动标签，支持按标签统计与管理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支持建立企业情报库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支持企业级的分享，支持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OA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集成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200"/>
              </a:lnSpc>
            </a:pPr>
            <a:endParaRPr lang="en-US" altLang="zh-CN" sz="1400" b="1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xmlns="" id="{ED2AE2D4-D597-7E4E-807B-3F87EF3D5217}"/>
              </a:ext>
            </a:extLst>
          </p:cNvPr>
          <p:cNvSpPr txBox="1"/>
          <p:nvPr/>
        </p:nvSpPr>
        <p:spPr>
          <a:xfrm>
            <a:off x="418962" y="222101"/>
            <a:ext cx="773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竞争情报服务的功能特点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lum contrast="-20000"/>
          </a:blip>
          <a:srcRect/>
          <a:stretch>
            <a:fillRect/>
          </a:stretch>
        </p:blipFill>
        <p:spPr bwMode="auto">
          <a:xfrm>
            <a:off x="5137994" y="1148717"/>
            <a:ext cx="6471414" cy="337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lum contrast="-20000"/>
          </a:blip>
          <a:srcRect/>
          <a:stretch>
            <a:fillRect/>
          </a:stretch>
        </p:blipFill>
        <p:spPr bwMode="auto">
          <a:xfrm>
            <a:off x="8646286" y="4097437"/>
            <a:ext cx="2963121" cy="197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99990" y="1524242"/>
            <a:ext cx="3009418" cy="2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39672" y="3565002"/>
            <a:ext cx="3714962" cy="250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A424392-4328-5848-888D-A67260A5C2E3}"/>
              </a:ext>
            </a:extLst>
          </p:cNvPr>
          <p:cNvSpPr/>
          <p:nvPr/>
        </p:nvSpPr>
        <p:spPr>
          <a:xfrm>
            <a:off x="-292143" y="2343955"/>
            <a:ext cx="12607606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</a:t>
            </a:r>
            <a:r>
              <a:rPr kumimoji="1" lang="zh-CN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监测与在线客服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8906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A424392-4328-5848-888D-A67260A5C2E3}"/>
              </a:ext>
            </a:extLst>
          </p:cNvPr>
          <p:cNvSpPr/>
          <p:nvPr/>
        </p:nvSpPr>
        <p:spPr>
          <a:xfrm>
            <a:off x="-262432" y="2343955"/>
            <a:ext cx="1256370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一、什么是企业网络情报？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7283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B64C540-2DD2-E949-BD36-DCFF1DAA54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674" y="1054910"/>
            <a:ext cx="5649951" cy="1075815"/>
          </a:xfrm>
          <a:prstGeom prst="rect">
            <a:avLst/>
          </a:prstGeom>
        </p:spPr>
      </p:pic>
      <p:grpSp>
        <p:nvGrpSpPr>
          <p:cNvPr id="2" name="组合 9">
            <a:extLst>
              <a:ext uri="{FF2B5EF4-FFF2-40B4-BE49-F238E27FC236}">
                <a16:creationId xmlns:a16="http://schemas.microsoft.com/office/drawing/2014/main" xmlns="" id="{7826FCBB-927B-214B-8EB3-176053C3AB32}"/>
              </a:ext>
            </a:extLst>
          </p:cNvPr>
          <p:cNvGrpSpPr/>
          <p:nvPr/>
        </p:nvGrpSpPr>
        <p:grpSpPr>
          <a:xfrm>
            <a:off x="7007422" y="1129241"/>
            <a:ext cx="4900187" cy="1216213"/>
            <a:chOff x="1835150" y="3162300"/>
            <a:chExt cx="4900187" cy="121621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B16A1CB9-C5E4-174D-AA50-D01183F4A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2498"/>
            <a:stretch/>
          </p:blipFill>
          <p:spPr>
            <a:xfrm>
              <a:off x="1835150" y="3162300"/>
              <a:ext cx="4900187" cy="533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AFFFE117-01CB-EC46-B5E9-E944E8A0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150" y="3695700"/>
              <a:ext cx="4900187" cy="682813"/>
            </a:xfrm>
            <a:prstGeom prst="rect">
              <a:avLst/>
            </a:prstGeom>
          </p:spPr>
        </p:pic>
      </p:grpSp>
      <p:grpSp>
        <p:nvGrpSpPr>
          <p:cNvPr id="3" name="组合 11">
            <a:extLst>
              <a:ext uri="{FF2B5EF4-FFF2-40B4-BE49-F238E27FC236}">
                <a16:creationId xmlns:a16="http://schemas.microsoft.com/office/drawing/2014/main" xmlns="" id="{68F4C745-DF07-F44A-BFD3-DFCFD6245AE6}"/>
              </a:ext>
            </a:extLst>
          </p:cNvPr>
          <p:cNvGrpSpPr/>
          <p:nvPr/>
        </p:nvGrpSpPr>
        <p:grpSpPr>
          <a:xfrm>
            <a:off x="831276" y="2717623"/>
            <a:ext cx="5595404" cy="1138385"/>
            <a:chOff x="0" y="2877699"/>
            <a:chExt cx="8430322" cy="20679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E8B3FC5D-5315-CD43-B72F-EBC557CA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21" y="3560512"/>
              <a:ext cx="8168734" cy="13850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F809BF6B-B666-6641-814E-B0619EE8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877699"/>
              <a:ext cx="8430322" cy="762410"/>
            </a:xfrm>
            <a:prstGeom prst="rect">
              <a:avLst/>
            </a:prstGeom>
          </p:spPr>
        </p:pic>
      </p:grpSp>
      <p:grpSp>
        <p:nvGrpSpPr>
          <p:cNvPr id="5" name="组合 13">
            <a:extLst>
              <a:ext uri="{FF2B5EF4-FFF2-40B4-BE49-F238E27FC236}">
                <a16:creationId xmlns:a16="http://schemas.microsoft.com/office/drawing/2014/main" xmlns="" id="{0D716155-37C0-4745-B173-8B29B4DDC5CD}"/>
              </a:ext>
            </a:extLst>
          </p:cNvPr>
          <p:cNvGrpSpPr/>
          <p:nvPr/>
        </p:nvGrpSpPr>
        <p:grpSpPr>
          <a:xfrm>
            <a:off x="713118" y="4152937"/>
            <a:ext cx="5566912" cy="815884"/>
            <a:chOff x="220004" y="4799829"/>
            <a:chExt cx="8823635" cy="173047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E3E1125A-E9D0-1C4A-8D3E-869762200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004" y="5409429"/>
              <a:ext cx="8823635" cy="112087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81792306-F5F5-A14B-996D-3FF5EAB9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004" y="4799829"/>
              <a:ext cx="8823635" cy="545089"/>
            </a:xfrm>
            <a:prstGeom prst="rect">
              <a:avLst/>
            </a:prstGeom>
          </p:spPr>
        </p:pic>
      </p:grpSp>
      <p:sp>
        <p:nvSpPr>
          <p:cNvPr id="15" name="文本框 34">
            <a:extLst>
              <a:ext uri="{FF2B5EF4-FFF2-40B4-BE49-F238E27FC236}">
                <a16:creationId xmlns:a16="http://schemas.microsoft.com/office/drawing/2014/main" xmlns="" id="{EB91584E-B1F9-E546-9F44-8BC3609BA0F3}"/>
              </a:ext>
            </a:extLst>
          </p:cNvPr>
          <p:cNvSpPr txBox="1"/>
          <p:nvPr/>
        </p:nvSpPr>
        <p:spPr>
          <a:xfrm>
            <a:off x="418962" y="222101"/>
            <a:ext cx="972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400" b="1" u="sng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互联网时代</a:t>
            </a:r>
            <a:r>
              <a:rPr kumimoji="1" lang="zh-Hans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，企业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zh-Hans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面对来自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</a:t>
            </a:r>
            <a:r>
              <a:rPr kumimoji="1" lang="zh-Hans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</a:t>
            </a:r>
            <a:r>
              <a:rPr kumimoji="1" lang="zh-Hans" altLang="en-US" sz="2400" b="1" u="sng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的消费者反馈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E7A60EDF-2512-A746-AA69-DEB9795D930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4805" y="5275194"/>
            <a:ext cx="4736127" cy="9703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106B2EFF-CA98-174F-98BD-F920FAE340B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07422" y="2604302"/>
            <a:ext cx="3827355" cy="358660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9A27AF8-5416-8743-A5AE-4D3ECF97E006}"/>
              </a:ext>
            </a:extLst>
          </p:cNvPr>
          <p:cNvSpPr/>
          <p:nvPr/>
        </p:nvSpPr>
        <p:spPr>
          <a:xfrm>
            <a:off x="450761" y="845983"/>
            <a:ext cx="6184216" cy="14313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277E6D1-23A7-A447-9D17-74F345123942}"/>
              </a:ext>
            </a:extLst>
          </p:cNvPr>
          <p:cNvSpPr/>
          <p:nvPr/>
        </p:nvSpPr>
        <p:spPr>
          <a:xfrm>
            <a:off x="450761" y="2476386"/>
            <a:ext cx="6184216" cy="13019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7BC83776-9C4D-8240-BD8E-F9D2DEE92506}"/>
              </a:ext>
            </a:extLst>
          </p:cNvPr>
          <p:cNvSpPr/>
          <p:nvPr/>
        </p:nvSpPr>
        <p:spPr>
          <a:xfrm>
            <a:off x="450761" y="3932569"/>
            <a:ext cx="6184216" cy="11627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1D6A116D-FD6F-424F-91B6-40E8734C314E}"/>
              </a:ext>
            </a:extLst>
          </p:cNvPr>
          <p:cNvSpPr/>
          <p:nvPr/>
        </p:nvSpPr>
        <p:spPr>
          <a:xfrm>
            <a:off x="6806956" y="833322"/>
            <a:ext cx="5180605" cy="16753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1C8D1E27-53B8-8747-8023-A0EAEB543E94}"/>
              </a:ext>
            </a:extLst>
          </p:cNvPr>
          <p:cNvSpPr/>
          <p:nvPr/>
        </p:nvSpPr>
        <p:spPr>
          <a:xfrm>
            <a:off x="6806956" y="2572911"/>
            <a:ext cx="5180605" cy="36984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D747E2BF-657E-A142-ADF7-3F4513E9F07D}"/>
              </a:ext>
            </a:extLst>
          </p:cNvPr>
          <p:cNvSpPr/>
          <p:nvPr/>
        </p:nvSpPr>
        <p:spPr>
          <a:xfrm>
            <a:off x="450761" y="5193102"/>
            <a:ext cx="6184216" cy="10610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2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115895" y="1908080"/>
            <a:ext cx="4717740" cy="2963957"/>
            <a:chOff x="2531229" y="2425259"/>
            <a:chExt cx="7637944" cy="2037530"/>
          </a:xfrm>
        </p:grpSpPr>
        <p:sp>
          <p:nvSpPr>
            <p:cNvPr id="4" name="矩形 3"/>
            <p:cNvSpPr/>
            <p:nvPr/>
          </p:nvSpPr>
          <p:spPr>
            <a:xfrm>
              <a:off x="2531229" y="3732850"/>
              <a:ext cx="7637944" cy="729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2400"/>
                </a:spcAft>
              </a:pPr>
              <a:r>
                <a:rPr lang="zh-Hans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如何</a:t>
              </a:r>
              <a:r>
                <a:rPr lang="zh-Hans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有效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采</a:t>
              </a:r>
              <a:r>
                <a:rPr lang="zh-Hans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集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、分析（如打标签、情感倾向）、</a:t>
              </a:r>
              <a:r>
                <a:rPr lang="zh-Hans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管理</a:t>
              </a:r>
              <a:r>
                <a:rPr lang="zh-Hans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这些来自不同平台的消费者反馈</a:t>
              </a:r>
              <a:r>
                <a:rPr lang="zh-CN" altLang="en-US" sz="2400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88856" y="2425259"/>
              <a:ext cx="2269755" cy="978803"/>
            </a:xfrm>
            <a:prstGeom prst="rect">
              <a:avLst/>
            </a:prstGeom>
          </p:spPr>
        </p:pic>
      </p:grpSp>
      <p:grpSp>
        <p:nvGrpSpPr>
          <p:cNvPr id="3" name="组 1"/>
          <p:cNvGrpSpPr/>
          <p:nvPr/>
        </p:nvGrpSpPr>
        <p:grpSpPr>
          <a:xfrm>
            <a:off x="6742554" y="1908078"/>
            <a:ext cx="4311275" cy="3810351"/>
            <a:chOff x="2756475" y="2769298"/>
            <a:chExt cx="7974608" cy="2877347"/>
          </a:xfrm>
        </p:grpSpPr>
        <p:sp>
          <p:nvSpPr>
            <p:cNvPr id="7" name="矩形 6"/>
            <p:cNvSpPr/>
            <p:nvPr/>
          </p:nvSpPr>
          <p:spPr>
            <a:xfrm>
              <a:off x="2756475" y="4205676"/>
              <a:ext cx="7974608" cy="14409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如何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快速响应</a:t>
              </a:r>
              <a:r>
                <a:rPr lang="zh-CN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这些反馈，以提升客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服水平和</a:t>
              </a:r>
              <a:r>
                <a:rPr lang="zh-CN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二次营销能力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US" altLang="zh-CN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如何根据反馈标签，对产品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服务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门店进行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量化管理以求改进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zh-CN" altLang="en-US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95070" y="2769298"/>
              <a:ext cx="2587198" cy="1075202"/>
            </a:xfrm>
            <a:prstGeom prst="rect">
              <a:avLst/>
            </a:prstGeom>
          </p:spPr>
        </p:pic>
      </p:grpSp>
      <p:sp>
        <p:nvSpPr>
          <p:cNvPr id="9" name="文本框 34">
            <a:extLst>
              <a:ext uri="{FF2B5EF4-FFF2-40B4-BE49-F238E27FC236}">
                <a16:creationId xmlns:a16="http://schemas.microsoft.com/office/drawing/2014/main" xmlns="" id="{45528F48-3FBE-BD4B-BD72-2EACB54C0194}"/>
              </a:ext>
            </a:extLst>
          </p:cNvPr>
          <p:cNvSpPr txBox="1"/>
          <p:nvPr/>
        </p:nvSpPr>
        <p:spPr>
          <a:xfrm>
            <a:off x="418962" y="233676"/>
            <a:ext cx="625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400" b="1" u="sng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面对众多反馈，您可能会关心这些问题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568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8962" y="222101"/>
            <a:ext cx="79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Chinaii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消费者监测覆盖主流的互联网平台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xmlns="" id="{EFC250B6-4C3C-7C4D-AC22-395A74D32374}"/>
              </a:ext>
            </a:extLst>
          </p:cNvPr>
          <p:cNvSpPr/>
          <p:nvPr/>
        </p:nvSpPr>
        <p:spPr>
          <a:xfrm>
            <a:off x="2447686" y="5017214"/>
            <a:ext cx="1289649" cy="1289649"/>
          </a:xfrm>
          <a:prstGeom prst="ellipse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274FF594-3AEE-5749-B347-2B3379AD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14089" y="3393864"/>
            <a:ext cx="1169354" cy="416775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967E3611-6368-F049-AB26-7EEA15151A2C}"/>
              </a:ext>
            </a:extLst>
          </p:cNvPr>
          <p:cNvGrpSpPr/>
          <p:nvPr/>
        </p:nvGrpSpPr>
        <p:grpSpPr>
          <a:xfrm>
            <a:off x="3130658" y="1906391"/>
            <a:ext cx="1833288" cy="1899484"/>
            <a:chOff x="3191965" y="3874150"/>
            <a:chExt cx="1833288" cy="1899484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xmlns="" id="{6B19C27A-0486-0343-9231-7FAEF24D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274708" y="3874150"/>
              <a:ext cx="1589778" cy="44036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xmlns="" id="{7288E02C-034C-6B44-A1D0-E205B0BEA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191965" y="5436060"/>
              <a:ext cx="1833288" cy="337574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xmlns="" id="{9E651AC5-95D9-A74E-9C7E-EB5ED42B4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352733" y="4675863"/>
              <a:ext cx="1511753" cy="398845"/>
            </a:xfrm>
            <a:prstGeom prst="rect">
              <a:avLst/>
            </a:prstGeom>
          </p:spPr>
        </p:pic>
      </p:grpSp>
      <p:sp>
        <p:nvSpPr>
          <p:cNvPr id="40" name="object 18">
            <a:extLst>
              <a:ext uri="{FF2B5EF4-FFF2-40B4-BE49-F238E27FC236}">
                <a16:creationId xmlns:a16="http://schemas.microsoft.com/office/drawing/2014/main" xmlns="" id="{D4A92EDC-6225-5E4A-BFB2-7580734F9EFE}"/>
              </a:ext>
            </a:extLst>
          </p:cNvPr>
          <p:cNvSpPr/>
          <p:nvPr/>
        </p:nvSpPr>
        <p:spPr>
          <a:xfrm>
            <a:off x="5985433" y="3404482"/>
            <a:ext cx="767846" cy="465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xmlns="" id="{AFBF1F75-7B97-1547-BE73-403472360F13}"/>
              </a:ext>
            </a:extLst>
          </p:cNvPr>
          <p:cNvSpPr/>
          <p:nvPr/>
        </p:nvSpPr>
        <p:spPr>
          <a:xfrm>
            <a:off x="5620797" y="1970036"/>
            <a:ext cx="1288767" cy="477159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3B8DF3C7-B4D5-1442-AA2C-5BF0F9D9C7C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28656" y="2730931"/>
            <a:ext cx="1477161" cy="405496"/>
          </a:xfrm>
          <a:prstGeom prst="rect">
            <a:avLst/>
          </a:prstGeom>
        </p:spPr>
      </p:pic>
      <p:sp>
        <p:nvSpPr>
          <p:cNvPr id="47" name="文本框 20">
            <a:extLst>
              <a:ext uri="{FF2B5EF4-FFF2-40B4-BE49-F238E27FC236}">
                <a16:creationId xmlns:a16="http://schemas.microsoft.com/office/drawing/2014/main" xmlns="" id="{DA9DDB7B-E1B0-6F46-9D0B-7A258C0699F0}"/>
              </a:ext>
            </a:extLst>
          </p:cNvPr>
          <p:cNvSpPr txBox="1"/>
          <p:nvPr/>
        </p:nvSpPr>
        <p:spPr>
          <a:xfrm>
            <a:off x="9167098" y="2188277"/>
            <a:ext cx="2696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与企业有关的电商</a:t>
            </a:r>
            <a:r>
              <a:rPr kumimoji="1" lang="en-US" altLang="zh-CN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泛电商</a:t>
            </a:r>
            <a:r>
              <a:rPr kumimoji="1" lang="zh-Hans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网站</a:t>
            </a:r>
            <a:r>
              <a:rPr kumimoji="1" lang="zh-CN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、行业论坛和社区等</a:t>
            </a:r>
            <a:endParaRPr kumimoji="1" lang="zh-CN" altLang="en-US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xmlns="" id="{A42595D1-D4F3-814F-9023-3AF0A49D5A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102" y="5111889"/>
            <a:ext cx="1739900" cy="11557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BD425D6B-061D-C24E-B91E-FDE3D6FA002C}"/>
              </a:ext>
            </a:extLst>
          </p:cNvPr>
          <p:cNvSpPr/>
          <p:nvPr/>
        </p:nvSpPr>
        <p:spPr>
          <a:xfrm>
            <a:off x="708337" y="1074676"/>
            <a:ext cx="6784637" cy="358334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55">
            <a:extLst>
              <a:ext uri="{FF2B5EF4-FFF2-40B4-BE49-F238E27FC236}">
                <a16:creationId xmlns:a16="http://schemas.microsoft.com/office/drawing/2014/main" xmlns="" id="{A8E22A9C-2243-034A-8CC9-8A3B5D939F8F}"/>
              </a:ext>
            </a:extLst>
          </p:cNvPr>
          <p:cNvSpPr txBox="1"/>
          <p:nvPr/>
        </p:nvSpPr>
        <p:spPr>
          <a:xfrm>
            <a:off x="831279" y="1226792"/>
            <a:ext cx="172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Hans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社交</a:t>
            </a:r>
            <a:r>
              <a:rPr kumimoji="1" lang="zh-Han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类媒体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6">
            <a:extLst>
              <a:ext uri="{FF2B5EF4-FFF2-40B4-BE49-F238E27FC236}">
                <a16:creationId xmlns:a16="http://schemas.microsoft.com/office/drawing/2014/main" xmlns="" id="{3F9CC8B5-DECF-8D44-A21C-7190386C3D2A}"/>
              </a:ext>
            </a:extLst>
          </p:cNvPr>
          <p:cNvSpPr txBox="1"/>
          <p:nvPr/>
        </p:nvSpPr>
        <p:spPr>
          <a:xfrm>
            <a:off x="3176917" y="1225331"/>
            <a:ext cx="16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Hans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投诉</a:t>
            </a:r>
            <a:r>
              <a:rPr kumimoji="1" lang="zh-Han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类媒体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文本框 57">
            <a:extLst>
              <a:ext uri="{FF2B5EF4-FFF2-40B4-BE49-F238E27FC236}">
                <a16:creationId xmlns:a16="http://schemas.microsoft.com/office/drawing/2014/main" xmlns="" id="{0D5136A4-D00D-E740-B33E-28C15B5CF08B}"/>
              </a:ext>
            </a:extLst>
          </p:cNvPr>
          <p:cNvSpPr txBox="1"/>
          <p:nvPr/>
        </p:nvSpPr>
        <p:spPr>
          <a:xfrm>
            <a:off x="5542878" y="1222969"/>
            <a:ext cx="177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Hans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点评</a:t>
            </a:r>
            <a:r>
              <a:rPr kumimoji="1" lang="zh-Han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类媒体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文本框 58">
            <a:extLst>
              <a:ext uri="{FF2B5EF4-FFF2-40B4-BE49-F238E27FC236}">
                <a16:creationId xmlns:a16="http://schemas.microsoft.com/office/drawing/2014/main" xmlns="" id="{A42F1CA9-7858-FB4D-A3C4-6E13F8B23689}"/>
              </a:ext>
            </a:extLst>
          </p:cNvPr>
          <p:cNvSpPr txBox="1"/>
          <p:nvPr/>
        </p:nvSpPr>
        <p:spPr>
          <a:xfrm>
            <a:off x="9190524" y="1345749"/>
            <a:ext cx="200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Hans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定制化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站点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4" name="直线连接符 60">
            <a:extLst>
              <a:ext uri="{FF2B5EF4-FFF2-40B4-BE49-F238E27FC236}">
                <a16:creationId xmlns:a16="http://schemas.microsoft.com/office/drawing/2014/main" xmlns="" id="{39667E44-F037-354C-A203-DECD92EACDF5}"/>
              </a:ext>
            </a:extLst>
          </p:cNvPr>
          <p:cNvCxnSpPr/>
          <p:nvPr/>
        </p:nvCxnSpPr>
        <p:spPr>
          <a:xfrm flipV="1">
            <a:off x="1041660" y="1630077"/>
            <a:ext cx="1406026" cy="142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61">
            <a:extLst>
              <a:ext uri="{FF2B5EF4-FFF2-40B4-BE49-F238E27FC236}">
                <a16:creationId xmlns:a16="http://schemas.microsoft.com/office/drawing/2014/main" xmlns="" id="{0C94E585-BA3F-A94B-81BB-A0A5AEF97A0D}"/>
              </a:ext>
            </a:extLst>
          </p:cNvPr>
          <p:cNvCxnSpPr/>
          <p:nvPr/>
        </p:nvCxnSpPr>
        <p:spPr>
          <a:xfrm>
            <a:off x="3366678" y="1644365"/>
            <a:ext cx="1377343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62">
            <a:extLst>
              <a:ext uri="{FF2B5EF4-FFF2-40B4-BE49-F238E27FC236}">
                <a16:creationId xmlns:a16="http://schemas.microsoft.com/office/drawing/2014/main" xmlns="" id="{D4147A02-20E1-E540-B293-718633174FFC}"/>
              </a:ext>
            </a:extLst>
          </p:cNvPr>
          <p:cNvCxnSpPr/>
          <p:nvPr/>
        </p:nvCxnSpPr>
        <p:spPr>
          <a:xfrm>
            <a:off x="5720272" y="1630077"/>
            <a:ext cx="1453414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63">
            <a:extLst>
              <a:ext uri="{FF2B5EF4-FFF2-40B4-BE49-F238E27FC236}">
                <a16:creationId xmlns:a16="http://schemas.microsoft.com/office/drawing/2014/main" xmlns="" id="{B330C3BD-AF06-3C46-A5D8-399E59FF6AB6}"/>
              </a:ext>
            </a:extLst>
          </p:cNvPr>
          <p:cNvCxnSpPr/>
          <p:nvPr/>
        </p:nvCxnSpPr>
        <p:spPr>
          <a:xfrm>
            <a:off x="9389283" y="1825035"/>
            <a:ext cx="1594403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64">
            <a:extLst>
              <a:ext uri="{FF2B5EF4-FFF2-40B4-BE49-F238E27FC236}">
                <a16:creationId xmlns:a16="http://schemas.microsoft.com/office/drawing/2014/main" xmlns="" id="{93C9BC5E-BF1A-064E-B866-B2541C4BA60A}"/>
              </a:ext>
            </a:extLst>
          </p:cNvPr>
          <p:cNvSpPr txBox="1"/>
          <p:nvPr/>
        </p:nvSpPr>
        <p:spPr>
          <a:xfrm>
            <a:off x="2628941" y="5369650"/>
            <a:ext cx="116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全面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文本框 66">
            <a:extLst>
              <a:ext uri="{FF2B5EF4-FFF2-40B4-BE49-F238E27FC236}">
                <a16:creationId xmlns:a16="http://schemas.microsoft.com/office/drawing/2014/main" xmlns="" id="{80BECD56-A23B-F441-81B6-5D525854DF63}"/>
              </a:ext>
            </a:extLst>
          </p:cNvPr>
          <p:cNvSpPr txBox="1"/>
          <p:nvPr/>
        </p:nvSpPr>
        <p:spPr>
          <a:xfrm>
            <a:off x="4095989" y="4983424"/>
            <a:ext cx="778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8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endParaRPr kumimoji="1" lang="zh-CN" altLang="en-US" sz="8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E45DA7F7-5F69-3047-987B-847A92648C37}"/>
              </a:ext>
            </a:extLst>
          </p:cNvPr>
          <p:cNvSpPr/>
          <p:nvPr/>
        </p:nvSpPr>
        <p:spPr>
          <a:xfrm>
            <a:off x="5229796" y="5017214"/>
            <a:ext cx="1289649" cy="1289649"/>
          </a:xfrm>
          <a:prstGeom prst="ellipse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文本框 68">
            <a:extLst>
              <a:ext uri="{FF2B5EF4-FFF2-40B4-BE49-F238E27FC236}">
                <a16:creationId xmlns:a16="http://schemas.microsoft.com/office/drawing/2014/main" xmlns="" id="{92138AB4-848F-CD4E-A971-E20BF88D3440}"/>
              </a:ext>
            </a:extLst>
          </p:cNvPr>
          <p:cNvSpPr txBox="1"/>
          <p:nvPr/>
        </p:nvSpPr>
        <p:spPr>
          <a:xfrm>
            <a:off x="5435499" y="5352755"/>
            <a:ext cx="1300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及时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文本框 69">
            <a:extLst>
              <a:ext uri="{FF2B5EF4-FFF2-40B4-BE49-F238E27FC236}">
                <a16:creationId xmlns:a16="http://schemas.microsoft.com/office/drawing/2014/main" xmlns="" id="{68E9272F-F18F-504E-9719-79FBEB7B5781}"/>
              </a:ext>
            </a:extLst>
          </p:cNvPr>
          <p:cNvSpPr txBox="1"/>
          <p:nvPr/>
        </p:nvSpPr>
        <p:spPr>
          <a:xfrm>
            <a:off x="6953220" y="4965018"/>
            <a:ext cx="778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8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endParaRPr kumimoji="1" lang="zh-CN" altLang="en-US" sz="8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A0AEB31C-685A-E046-9C6B-8D6A3B6C60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675" y="2605146"/>
            <a:ext cx="1199975" cy="5969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xmlns="" id="{52592C8D-9978-274C-8EAF-3E217B1A27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848" y="1950488"/>
            <a:ext cx="1384300" cy="508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67F35216-A9B8-FA44-B015-8004A7A72CE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67908" y="3851578"/>
            <a:ext cx="788179" cy="788179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xmlns="" id="{5B520317-5783-EF40-A8AD-E1010EFBBA4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665682" y="3826300"/>
            <a:ext cx="788179" cy="788179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13F53FA2-87A7-A149-9233-2DC77D9BB3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28965" y="3811252"/>
            <a:ext cx="788179" cy="78817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xmlns="" id="{63ED51C4-E25F-974F-9169-7A000005AD7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048266" y="2244447"/>
            <a:ext cx="816000" cy="816000"/>
          </a:xfrm>
          <a:prstGeom prst="rect">
            <a:avLst/>
          </a:prstGeom>
        </p:spPr>
      </p:pic>
      <p:sp>
        <p:nvSpPr>
          <p:cNvPr id="42" name="文本框 20">
            <a:extLst>
              <a:ext uri="{FF2B5EF4-FFF2-40B4-BE49-F238E27FC236}">
                <a16:creationId xmlns:a16="http://schemas.microsoft.com/office/drawing/2014/main" xmlns="" id="{DA9DDB7B-E1B0-6F46-9D0B-7A258C0699F0}"/>
              </a:ext>
            </a:extLst>
          </p:cNvPr>
          <p:cNvSpPr txBox="1"/>
          <p:nvPr/>
        </p:nvSpPr>
        <p:spPr>
          <a:xfrm>
            <a:off x="9192176" y="3255077"/>
            <a:ext cx="2696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与中国消费者报、</a:t>
            </a:r>
            <a:r>
              <a:rPr kumimoji="1" lang="en-US" altLang="zh-CN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315</a:t>
            </a:r>
            <a:r>
              <a:rPr kumimoji="1" lang="zh-CN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等合作内容</a:t>
            </a:r>
            <a:endParaRPr kumimoji="1" lang="zh-CN" altLang="en-US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970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65770AB-98E1-0D4B-95B9-20B5CF3D41E8}"/>
              </a:ext>
            </a:extLst>
          </p:cNvPr>
          <p:cNvSpPr/>
          <p:nvPr/>
        </p:nvSpPr>
        <p:spPr>
          <a:xfrm>
            <a:off x="5351930" y="4928587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语义及大数据</a:t>
            </a:r>
            <a:r>
              <a:rPr lang="zh-Hans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1600" b="1" dirty="0"/>
          </a:p>
        </p:txBody>
      </p:sp>
      <p:grpSp>
        <p:nvGrpSpPr>
          <p:cNvPr id="2" name="组合 83">
            <a:extLst>
              <a:ext uri="{FF2B5EF4-FFF2-40B4-BE49-F238E27FC236}">
                <a16:creationId xmlns:a16="http://schemas.microsoft.com/office/drawing/2014/main" xmlns="" id="{3C6F01BE-C945-A145-8A40-82800DE6D727}"/>
              </a:ext>
            </a:extLst>
          </p:cNvPr>
          <p:cNvGrpSpPr/>
          <p:nvPr/>
        </p:nvGrpSpPr>
        <p:grpSpPr>
          <a:xfrm>
            <a:off x="877543" y="1057456"/>
            <a:ext cx="3198408" cy="2577943"/>
            <a:chOff x="877543" y="1057456"/>
            <a:chExt cx="3198408" cy="257794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xmlns="" id="{878A58B6-3742-2144-9C53-DC43D044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029617" y="1057456"/>
              <a:ext cx="920787" cy="920787"/>
            </a:xfrm>
            <a:prstGeom prst="rect">
              <a:avLst/>
            </a:prstGeom>
          </p:spPr>
        </p:pic>
        <p:grpSp>
          <p:nvGrpSpPr>
            <p:cNvPr id="3" name="组合 37">
              <a:extLst>
                <a:ext uri="{FF2B5EF4-FFF2-40B4-BE49-F238E27FC236}">
                  <a16:creationId xmlns:a16="http://schemas.microsoft.com/office/drawing/2014/main" xmlns="" id="{724269B9-3FAD-A748-B26C-F595B18A29DB}"/>
                </a:ext>
              </a:extLst>
            </p:cNvPr>
            <p:cNvGrpSpPr/>
            <p:nvPr/>
          </p:nvGrpSpPr>
          <p:grpSpPr>
            <a:xfrm>
              <a:off x="975406" y="2581439"/>
              <a:ext cx="671384" cy="671384"/>
              <a:chOff x="1136071" y="2459169"/>
              <a:chExt cx="671384" cy="671384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xmlns="" id="{1B82B70B-A5CC-444B-8100-EC9B0E74D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271753" y="2594851"/>
                <a:ext cx="400019" cy="400019"/>
              </a:xfrm>
              <a:prstGeom prst="rect">
                <a:avLst/>
              </a:prstGeom>
            </p:spPr>
          </p:pic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xmlns="" id="{FABF2418-FF1D-DF4E-BF04-70368850764F}"/>
                  </a:ext>
                </a:extLst>
              </p:cNvPr>
              <p:cNvSpPr/>
              <p:nvPr/>
            </p:nvSpPr>
            <p:spPr>
              <a:xfrm>
                <a:off x="1136071" y="2459169"/>
                <a:ext cx="671384" cy="67138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" name="组合 36">
              <a:extLst>
                <a:ext uri="{FF2B5EF4-FFF2-40B4-BE49-F238E27FC236}">
                  <a16:creationId xmlns:a16="http://schemas.microsoft.com/office/drawing/2014/main" xmlns="" id="{14CABBF5-D923-5446-817D-941FF3AD947C}"/>
                </a:ext>
              </a:extLst>
            </p:cNvPr>
            <p:cNvGrpSpPr/>
            <p:nvPr/>
          </p:nvGrpSpPr>
          <p:grpSpPr>
            <a:xfrm>
              <a:off x="2090528" y="2581439"/>
              <a:ext cx="671384" cy="671384"/>
              <a:chOff x="2251193" y="2459169"/>
              <a:chExt cx="671384" cy="671384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xmlns="" id="{AC75C28E-2171-8949-AF86-44DA73285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356309" y="2628518"/>
                <a:ext cx="476259" cy="366352"/>
              </a:xfrm>
              <a:prstGeom prst="rect">
                <a:avLst/>
              </a:prstGeom>
            </p:spPr>
          </p:pic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xmlns="" id="{B6322744-F9CF-D140-B440-39A5F7D3512F}"/>
                  </a:ext>
                </a:extLst>
              </p:cNvPr>
              <p:cNvSpPr/>
              <p:nvPr/>
            </p:nvSpPr>
            <p:spPr>
              <a:xfrm>
                <a:off x="2251193" y="2459169"/>
                <a:ext cx="671384" cy="67138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" name="组合 35">
              <a:extLst>
                <a:ext uri="{FF2B5EF4-FFF2-40B4-BE49-F238E27FC236}">
                  <a16:creationId xmlns:a16="http://schemas.microsoft.com/office/drawing/2014/main" xmlns="" id="{8D515FA1-14B2-1446-A8DF-DA87CBA228D4}"/>
                </a:ext>
              </a:extLst>
            </p:cNvPr>
            <p:cNvGrpSpPr/>
            <p:nvPr/>
          </p:nvGrpSpPr>
          <p:grpSpPr>
            <a:xfrm>
              <a:off x="3205650" y="2577096"/>
              <a:ext cx="671384" cy="671384"/>
              <a:chOff x="3243651" y="2459169"/>
              <a:chExt cx="671384" cy="671384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xmlns="" id="{5B3B9A6F-70D8-FA46-8F70-4D0172F4B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66315" y="2558182"/>
                <a:ext cx="436688" cy="436688"/>
              </a:xfrm>
              <a:prstGeom prst="rect">
                <a:avLst/>
              </a:prstGeom>
            </p:spPr>
          </p:pic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xmlns="" id="{1D5C5E73-0B43-0449-96DE-EC5B7751D1DE}"/>
                  </a:ext>
                </a:extLst>
              </p:cNvPr>
              <p:cNvSpPr/>
              <p:nvPr/>
            </p:nvSpPr>
            <p:spPr>
              <a:xfrm>
                <a:off x="3243651" y="2459169"/>
                <a:ext cx="671384" cy="67138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xmlns="" id="{F672CB6B-00EE-0B4C-9089-A635425589C0}"/>
                </a:ext>
              </a:extLst>
            </p:cNvPr>
            <p:cNvSpPr/>
            <p:nvPr/>
          </p:nvSpPr>
          <p:spPr>
            <a:xfrm>
              <a:off x="1963925" y="207025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Hans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数据处理</a:t>
              </a:r>
              <a:endParaRPr lang="zh-CN" altLang="en-US" sz="1600" b="1" dirty="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xmlns="" id="{EC73D996-3E62-4948-990C-6B6FC317AB8B}"/>
                </a:ext>
              </a:extLst>
            </p:cNvPr>
            <p:cNvSpPr/>
            <p:nvPr/>
          </p:nvSpPr>
          <p:spPr>
            <a:xfrm>
              <a:off x="877543" y="3229454"/>
              <a:ext cx="867111" cy="405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Hans" altLang="en-US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标签分类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xmlns="" id="{E38A04C6-93EB-E541-B646-357A9F7ACC72}"/>
                </a:ext>
              </a:extLst>
            </p:cNvPr>
            <p:cNvSpPr/>
            <p:nvPr/>
          </p:nvSpPr>
          <p:spPr>
            <a:xfrm>
              <a:off x="1981514" y="3229454"/>
              <a:ext cx="867111" cy="405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Hans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归属分类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xmlns="" id="{49778F8F-4639-F44A-8BF5-69E8843BC236}"/>
                </a:ext>
              </a:extLst>
            </p:cNvPr>
            <p:cNvSpPr/>
            <p:nvPr/>
          </p:nvSpPr>
          <p:spPr>
            <a:xfrm>
              <a:off x="3107787" y="3229454"/>
              <a:ext cx="968164" cy="405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Hans" altLang="en-US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消费者画像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84">
            <a:extLst>
              <a:ext uri="{FF2B5EF4-FFF2-40B4-BE49-F238E27FC236}">
                <a16:creationId xmlns:a16="http://schemas.microsoft.com/office/drawing/2014/main" xmlns="" id="{F4C5E95A-7408-C34F-94CF-BBFADADBEF82}"/>
              </a:ext>
            </a:extLst>
          </p:cNvPr>
          <p:cNvGrpSpPr/>
          <p:nvPr/>
        </p:nvGrpSpPr>
        <p:grpSpPr>
          <a:xfrm>
            <a:off x="820410" y="3948348"/>
            <a:ext cx="3433683" cy="2423569"/>
            <a:chOff x="820410" y="3948348"/>
            <a:chExt cx="3433683" cy="242356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xmlns="" id="{B29FC627-6530-F043-8332-EB342D3AB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008437" y="3948348"/>
              <a:ext cx="848880" cy="84888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xmlns="" id="{69554CC7-7928-EA4C-8C32-4B50EF0F1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53202" y="5425744"/>
              <a:ext cx="354181" cy="354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xmlns="" id="{2C863814-4072-6C4D-9417-99371D19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090528" y="5267141"/>
              <a:ext cx="671384" cy="67138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xmlns="" id="{EDFA9E4F-AD54-4E42-8770-59DA0A727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439300" y="5357203"/>
              <a:ext cx="491261" cy="491261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45A36297-559D-5244-A8DA-D2CB2A60B999}"/>
                </a:ext>
              </a:extLst>
            </p:cNvPr>
            <p:cNvSpPr/>
            <p:nvPr/>
          </p:nvSpPr>
          <p:spPr>
            <a:xfrm>
              <a:off x="1906794" y="4894695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Hans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在线回复</a:t>
              </a:r>
              <a:endParaRPr lang="zh-CN" altLang="en-US" sz="1600" b="1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xmlns="" id="{E8D3DE29-9EF4-C147-BD15-66922A6223C2}"/>
                </a:ext>
              </a:extLst>
            </p:cNvPr>
            <p:cNvSpPr/>
            <p:nvPr/>
          </p:nvSpPr>
          <p:spPr>
            <a:xfrm>
              <a:off x="820410" y="5910252"/>
              <a:ext cx="9968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客服话术库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98A0A3E6-C103-6C41-848D-B323C38B1571}"/>
                </a:ext>
              </a:extLst>
            </p:cNvPr>
            <p:cNvSpPr/>
            <p:nvPr/>
          </p:nvSpPr>
          <p:spPr>
            <a:xfrm>
              <a:off x="918273" y="5238614"/>
              <a:ext cx="671384" cy="67138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DD69F54B-EDA8-AA40-8555-631E0E2F0582}"/>
                </a:ext>
              </a:extLst>
            </p:cNvPr>
            <p:cNvSpPr/>
            <p:nvPr/>
          </p:nvSpPr>
          <p:spPr>
            <a:xfrm>
              <a:off x="3349239" y="5238614"/>
              <a:ext cx="671384" cy="67138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669054A0-A927-F044-A6DB-1F25B780D6E7}"/>
                </a:ext>
              </a:extLst>
            </p:cNvPr>
            <p:cNvSpPr/>
            <p:nvPr/>
          </p:nvSpPr>
          <p:spPr>
            <a:xfrm>
              <a:off x="2089152" y="5238614"/>
              <a:ext cx="671384" cy="67138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E7983EF6-4D94-3743-9A64-CED93866E688}"/>
                </a:ext>
              </a:extLst>
            </p:cNvPr>
            <p:cNvSpPr/>
            <p:nvPr/>
          </p:nvSpPr>
          <p:spPr>
            <a:xfrm>
              <a:off x="1980137" y="5910252"/>
              <a:ext cx="867111" cy="405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Hans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一站回复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xmlns="" id="{E5178071-F8BA-5346-800B-95BAC95E0CEC}"/>
                </a:ext>
              </a:extLst>
            </p:cNvPr>
            <p:cNvSpPr/>
            <p:nvPr/>
          </p:nvSpPr>
          <p:spPr>
            <a:xfrm>
              <a:off x="3115767" y="5909998"/>
              <a:ext cx="1138326" cy="405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Hans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</a:t>
              </a:r>
              <a:r>
                <a:rPr lang="zh-Hans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xmlns="" id="{7430FAC0-C25C-6041-B969-46EB6152BE2A}"/>
              </a:ext>
            </a:extLst>
          </p:cNvPr>
          <p:cNvSpPr/>
          <p:nvPr/>
        </p:nvSpPr>
        <p:spPr>
          <a:xfrm>
            <a:off x="735979" y="995423"/>
            <a:ext cx="3518113" cy="2702645"/>
          </a:xfrm>
          <a:prstGeom prst="rect">
            <a:avLst/>
          </a:prstGeom>
          <a:noFill/>
          <a:ln w="63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xmlns="" id="{6CA5F315-7D49-C048-AF27-D8E0403BD0AB}"/>
              </a:ext>
            </a:extLst>
          </p:cNvPr>
          <p:cNvSpPr/>
          <p:nvPr/>
        </p:nvSpPr>
        <p:spPr>
          <a:xfrm>
            <a:off x="735979" y="3879116"/>
            <a:ext cx="3518113" cy="2656812"/>
          </a:xfrm>
          <a:prstGeom prst="rect">
            <a:avLst/>
          </a:prstGeom>
          <a:noFill/>
          <a:ln w="6350">
            <a:solidFill>
              <a:schemeClr val="accent4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7">
            <a:extLst>
              <a:ext uri="{FF2B5EF4-FFF2-40B4-BE49-F238E27FC236}">
                <a16:creationId xmlns:a16="http://schemas.microsoft.com/office/drawing/2014/main" xmlns="" id="{44D2C66C-F679-C344-B370-3920618EBAD6}"/>
              </a:ext>
            </a:extLst>
          </p:cNvPr>
          <p:cNvGrpSpPr/>
          <p:nvPr/>
        </p:nvGrpSpPr>
        <p:grpSpPr>
          <a:xfrm>
            <a:off x="5263784" y="2747502"/>
            <a:ext cx="2002740" cy="2002740"/>
            <a:chOff x="4671978" y="2233573"/>
            <a:chExt cx="2517911" cy="2517911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xmlns="" id="{C4F859E2-7481-0D46-8202-A281C28AB705}"/>
                </a:ext>
              </a:extLst>
            </p:cNvPr>
            <p:cNvSpPr/>
            <p:nvPr/>
          </p:nvSpPr>
          <p:spPr>
            <a:xfrm>
              <a:off x="4671978" y="2233573"/>
              <a:ext cx="2517911" cy="25179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xmlns="" id="{68EF555C-0E2B-7846-B455-62A5F0E32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56287" y="2316102"/>
              <a:ext cx="2352851" cy="2352851"/>
            </a:xfrm>
            <a:prstGeom prst="rect">
              <a:avLst/>
            </a:prstGeom>
          </p:spPr>
        </p:pic>
      </p:grpSp>
      <p:sp>
        <p:nvSpPr>
          <p:cNvPr id="71" name="燕尾形箭头 70">
            <a:extLst>
              <a:ext uri="{FF2B5EF4-FFF2-40B4-BE49-F238E27FC236}">
                <a16:creationId xmlns:a16="http://schemas.microsoft.com/office/drawing/2014/main" xmlns="" id="{CD09B03A-13D6-5F41-A02A-C7193C1438B6}"/>
              </a:ext>
            </a:extLst>
          </p:cNvPr>
          <p:cNvSpPr/>
          <p:nvPr/>
        </p:nvSpPr>
        <p:spPr>
          <a:xfrm>
            <a:off x="4494943" y="3635399"/>
            <a:ext cx="612317" cy="468250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燕尾形箭头 71">
            <a:extLst>
              <a:ext uri="{FF2B5EF4-FFF2-40B4-BE49-F238E27FC236}">
                <a16:creationId xmlns:a16="http://schemas.microsoft.com/office/drawing/2014/main" xmlns="" id="{0E549A59-0530-9E49-83C6-4AE2A4DFB487}"/>
              </a:ext>
            </a:extLst>
          </p:cNvPr>
          <p:cNvSpPr/>
          <p:nvPr/>
        </p:nvSpPr>
        <p:spPr>
          <a:xfrm>
            <a:off x="7550377" y="3635399"/>
            <a:ext cx="612317" cy="468250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84CA64DB-F57C-4A45-A844-6291A913505A}"/>
              </a:ext>
            </a:extLst>
          </p:cNvPr>
          <p:cNvSpPr/>
          <p:nvPr/>
        </p:nvSpPr>
        <p:spPr>
          <a:xfrm>
            <a:off x="8627821" y="1751316"/>
            <a:ext cx="302317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本周“服务态度”的负面反馈变化趋势如何</a:t>
            </a:r>
            <a:r>
              <a:rPr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与上周相比有无改善？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0DF49293-7CB1-A546-81B5-041667007D2B}"/>
              </a:ext>
            </a:extLst>
          </p:cNvPr>
          <p:cNvSpPr/>
          <p:nvPr/>
        </p:nvSpPr>
        <p:spPr>
          <a:xfrm>
            <a:off x="8617080" y="2669903"/>
            <a:ext cx="302317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消费者主要在哪些渠道发布相关负面信息，电商平台</a:t>
            </a:r>
            <a:r>
              <a:rPr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论坛？微博？自媒体？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月亮 75">
            <a:extLst>
              <a:ext uri="{FF2B5EF4-FFF2-40B4-BE49-F238E27FC236}">
                <a16:creationId xmlns:a16="http://schemas.microsoft.com/office/drawing/2014/main" xmlns="" id="{47F61F62-AA3F-A746-9485-2C0E3FF58248}"/>
              </a:ext>
            </a:extLst>
          </p:cNvPr>
          <p:cNvSpPr/>
          <p:nvPr/>
        </p:nvSpPr>
        <p:spPr>
          <a:xfrm>
            <a:off x="8315732" y="2013816"/>
            <a:ext cx="312089" cy="3677728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68995AD0-BFD1-4546-BF37-D3DCE3694E31}"/>
              </a:ext>
            </a:extLst>
          </p:cNvPr>
          <p:cNvSpPr/>
          <p:nvPr/>
        </p:nvSpPr>
        <p:spPr>
          <a:xfrm>
            <a:off x="8617080" y="3852680"/>
            <a:ext cx="302317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哪些店面</a:t>
            </a:r>
            <a:r>
              <a:rPr lang="en-US" altLang="zh-Han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分公司的消费者投诉比较多？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863C6A5F-5C8B-3A42-8D51-6D3343C4B7A3}"/>
              </a:ext>
            </a:extLst>
          </p:cNvPr>
          <p:cNvSpPr/>
          <p:nvPr/>
        </p:nvSpPr>
        <p:spPr>
          <a:xfrm>
            <a:off x="8617080" y="4712292"/>
            <a:ext cx="302317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消费者近期反应的热点问题是什么？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2B9E4925-6A7D-4B44-9DB2-C6EE52A76AF3}"/>
              </a:ext>
            </a:extLst>
          </p:cNvPr>
          <p:cNvSpPr/>
          <p:nvPr/>
        </p:nvSpPr>
        <p:spPr>
          <a:xfrm>
            <a:off x="8617080" y="5425970"/>
            <a:ext cx="3023173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。。。。。。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6B7FAC22-44BB-D043-9808-468F4BBC3F3C}"/>
              </a:ext>
            </a:extLst>
          </p:cNvPr>
          <p:cNvSpPr txBox="1"/>
          <p:nvPr/>
        </p:nvSpPr>
        <p:spPr>
          <a:xfrm>
            <a:off x="418961" y="256826"/>
            <a:ext cx="1116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消费者反馈的系统处理流程：采集、标签和情感等语义分析、数据管理与在线客服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38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6" grpId="0" animBg="1"/>
      <p:bldP spid="67" grpId="0" animBg="1"/>
      <p:bldP spid="71" grpId="0" animBg="1"/>
      <p:bldP spid="72" grpId="0" animBg="1"/>
      <p:bldP spid="74" grpId="0"/>
      <p:bldP spid="75" grpId="0"/>
      <p:bldP spid="76" grpId="0" animBg="1"/>
      <p:bldP spid="77" grpId="0"/>
      <p:bldP spid="78" grpId="0"/>
      <p:bldP spid="79" grpId="0"/>
      <p:bldP spid="8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6B7FAC22-44BB-D043-9808-468F4BBC3F3C}"/>
              </a:ext>
            </a:extLst>
          </p:cNvPr>
          <p:cNvSpPr txBox="1"/>
          <p:nvPr/>
        </p:nvSpPr>
        <p:spPr>
          <a:xfrm>
            <a:off x="418962" y="256826"/>
            <a:ext cx="4902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消费者反馈与在线客服的应用效果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lum bright="-10000" contrast="-10000"/>
          </a:blip>
          <a:srcRect/>
          <a:stretch>
            <a:fillRect/>
          </a:stretch>
        </p:blipFill>
        <p:spPr bwMode="auto">
          <a:xfrm>
            <a:off x="428265" y="1956122"/>
            <a:ext cx="7153154" cy="445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lum contrast="-5000"/>
          </a:blip>
          <a:srcRect/>
          <a:stretch>
            <a:fillRect/>
          </a:stretch>
        </p:blipFill>
        <p:spPr bwMode="auto">
          <a:xfrm>
            <a:off x="4803494" y="983849"/>
            <a:ext cx="6979533" cy="50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738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29441E-FE2B-284A-AF53-559BFF37425B}"/>
              </a:ext>
            </a:extLst>
          </p:cNvPr>
          <p:cNvSpPr/>
          <p:nvPr/>
        </p:nvSpPr>
        <p:spPr>
          <a:xfrm>
            <a:off x="-255041" y="-166169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A424392-4328-5848-888D-A67260A5C2E3}"/>
              </a:ext>
            </a:extLst>
          </p:cNvPr>
          <p:cNvSpPr/>
          <p:nvPr/>
        </p:nvSpPr>
        <p:spPr>
          <a:xfrm>
            <a:off x="-268993" y="2343955"/>
            <a:ext cx="12584456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2.4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其他企业服务模块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8906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5388432" y="1164789"/>
            <a:ext cx="6270164" cy="3494298"/>
            <a:chOff x="5127174" y="1818710"/>
            <a:chExt cx="6270164" cy="4233747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bright="-1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5127182" y="1818710"/>
              <a:ext cx="3429001" cy="1868714"/>
            </a:xfrm>
            <a:prstGeom prst="rect">
              <a:avLst/>
            </a:prstGeom>
            <a:solidFill>
              <a:schemeClr val="bg1">
                <a:lumMod val="75000"/>
                <a:alpha val="19000"/>
              </a:schemeClr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lum bright="-1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5127174" y="3690031"/>
              <a:ext cx="3537855" cy="2362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4" cstate="print">
              <a:lum bright="-1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8556165" y="1818713"/>
              <a:ext cx="2841171" cy="1868714"/>
            </a:xfrm>
            <a:prstGeom prst="rect">
              <a:avLst/>
            </a:prstGeom>
            <a:solidFill>
              <a:schemeClr val="bg1">
                <a:lumMod val="65000"/>
                <a:alpha val="26000"/>
              </a:schemeClr>
            </a:solidFill>
          </p:spPr>
        </p:pic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5" cstate="print">
              <a:lum bright="-1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8489161" y="3691380"/>
              <a:ext cx="2908177" cy="2361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400" y="249375"/>
            <a:ext cx="10010486" cy="612775"/>
          </a:xfrm>
        </p:spPr>
        <p:txBody>
          <a:bodyPr>
            <a:normAutofit/>
          </a:bodyPr>
          <a:lstStyle/>
          <a:p>
            <a:r>
              <a:rPr lang="zh-CN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市场活动</a:t>
            </a:r>
            <a:r>
              <a:rPr lang="en-US" altLang="zh-CN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新闻稿的传播效果追踪与报告</a:t>
            </a:r>
            <a:endParaRPr lang="zh-CN" altLang="en-US" b="1" u="sng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99039" y="1192705"/>
            <a:ext cx="4467442" cy="1567096"/>
            <a:chOff x="799039" y="1607751"/>
            <a:chExt cx="4104820" cy="1567096"/>
          </a:xfrm>
        </p:grpSpPr>
        <p:sp>
          <p:nvSpPr>
            <p:cNvPr id="11" name="TextBox 10"/>
            <p:cNvSpPr txBox="1"/>
            <p:nvPr/>
          </p:nvSpPr>
          <p:spPr>
            <a:xfrm>
              <a:off x="1128890" y="1607751"/>
              <a:ext cx="3774969" cy="1567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全面监测新闻稿的传播效果，包括</a:t>
              </a:r>
              <a:r>
                <a:rPr lang="zh-CN" altLang="en-US" sz="16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阅读数、搜索引擎收录情况、转载列表、网民评论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等，并提供统计报表导出。</a:t>
              </a:r>
              <a:endPara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ts val="500"/>
                </a:lnSpc>
              </a:pPr>
              <a:endPara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ts val="2200"/>
                </a:lnSpc>
              </a:pPr>
              <a:r>
                <a:rPr lang="zh-CN" altLang="en-US" sz="1600" b="1" u="sng" dirty="0" smtClean="0">
                  <a:solidFill>
                    <a:schemeClr val="accent3"/>
                  </a:solidFill>
                  <a:latin typeface="楷体" pitchFamily="49" charset="-122"/>
                  <a:ea typeface="楷体" pitchFamily="49" charset="-122"/>
                </a:rPr>
                <a:t>本服务同时为国内主要的媒体集团和国家网信办采用</a:t>
              </a:r>
              <a:endParaRPr lang="zh-CN" altLang="en-US" sz="1600" b="1" u="sng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0" name="Freeform 100"/>
            <p:cNvSpPr>
              <a:spLocks noEditPoints="1"/>
            </p:cNvSpPr>
            <p:nvPr/>
          </p:nvSpPr>
          <p:spPr bwMode="auto">
            <a:xfrm>
              <a:off x="799039" y="2083374"/>
              <a:ext cx="241300" cy="323850"/>
            </a:xfrm>
            <a:custGeom>
              <a:avLst/>
              <a:gdLst>
                <a:gd name="T0" fmla="*/ 582 w 763"/>
                <a:gd name="T1" fmla="*/ 187 h 1018"/>
                <a:gd name="T2" fmla="*/ 572 w 763"/>
                <a:gd name="T3" fmla="*/ 92 h 1018"/>
                <a:gd name="T4" fmla="*/ 561 w 763"/>
                <a:gd name="T5" fmla="*/ 48 h 1018"/>
                <a:gd name="T6" fmla="*/ 527 w 763"/>
                <a:gd name="T7" fmla="*/ 12 h 1018"/>
                <a:gd name="T8" fmla="*/ 87 w 763"/>
                <a:gd name="T9" fmla="*/ 0 h 1018"/>
                <a:gd name="T10" fmla="*/ 45 w 763"/>
                <a:gd name="T11" fmla="*/ 12 h 1018"/>
                <a:gd name="T12" fmla="*/ 10 w 763"/>
                <a:gd name="T13" fmla="*/ 48 h 1018"/>
                <a:gd name="T14" fmla="*/ 0 w 763"/>
                <a:gd name="T15" fmla="*/ 927 h 1018"/>
                <a:gd name="T16" fmla="*/ 10 w 763"/>
                <a:gd name="T17" fmla="*/ 970 h 1018"/>
                <a:gd name="T18" fmla="*/ 45 w 763"/>
                <a:gd name="T19" fmla="*/ 1007 h 1018"/>
                <a:gd name="T20" fmla="*/ 676 w 763"/>
                <a:gd name="T21" fmla="*/ 1018 h 1018"/>
                <a:gd name="T22" fmla="*/ 716 w 763"/>
                <a:gd name="T23" fmla="*/ 1007 h 1018"/>
                <a:gd name="T24" fmla="*/ 752 w 763"/>
                <a:gd name="T25" fmla="*/ 970 h 1018"/>
                <a:gd name="T26" fmla="*/ 763 w 763"/>
                <a:gd name="T27" fmla="*/ 283 h 1018"/>
                <a:gd name="T28" fmla="*/ 752 w 763"/>
                <a:gd name="T29" fmla="*/ 239 h 1018"/>
                <a:gd name="T30" fmla="*/ 716 w 763"/>
                <a:gd name="T31" fmla="*/ 203 h 1018"/>
                <a:gd name="T32" fmla="*/ 676 w 763"/>
                <a:gd name="T33" fmla="*/ 191 h 1018"/>
                <a:gd name="T34" fmla="*/ 692 w 763"/>
                <a:gd name="T35" fmla="*/ 946 h 1018"/>
                <a:gd name="T36" fmla="*/ 87 w 763"/>
                <a:gd name="T37" fmla="*/ 955 h 1018"/>
                <a:gd name="T38" fmla="*/ 65 w 763"/>
                <a:gd name="T39" fmla="*/ 938 h 1018"/>
                <a:gd name="T40" fmla="*/ 65 w 763"/>
                <a:gd name="T41" fmla="*/ 81 h 1018"/>
                <a:gd name="T42" fmla="*/ 87 w 763"/>
                <a:gd name="T43" fmla="*/ 64 h 1018"/>
                <a:gd name="T44" fmla="*/ 501 w 763"/>
                <a:gd name="T45" fmla="*/ 72 h 1018"/>
                <a:gd name="T46" fmla="*/ 508 w 763"/>
                <a:gd name="T47" fmla="*/ 163 h 1018"/>
                <a:gd name="T48" fmla="*/ 523 w 763"/>
                <a:gd name="T49" fmla="*/ 214 h 1018"/>
                <a:gd name="T50" fmla="*/ 562 w 763"/>
                <a:gd name="T51" fmla="*/ 248 h 1018"/>
                <a:gd name="T52" fmla="*/ 676 w 763"/>
                <a:gd name="T53" fmla="*/ 255 h 1018"/>
                <a:gd name="T54" fmla="*/ 697 w 763"/>
                <a:gd name="T55" fmla="*/ 271 h 1018"/>
                <a:gd name="T56" fmla="*/ 413 w 763"/>
                <a:gd name="T57" fmla="*/ 319 h 1018"/>
                <a:gd name="T58" fmla="*/ 442 w 763"/>
                <a:gd name="T59" fmla="*/ 299 h 1018"/>
                <a:gd name="T60" fmla="*/ 440 w 763"/>
                <a:gd name="T61" fmla="*/ 269 h 1018"/>
                <a:gd name="T62" fmla="*/ 158 w 763"/>
                <a:gd name="T63" fmla="*/ 255 h 1018"/>
                <a:gd name="T64" fmla="*/ 132 w 763"/>
                <a:gd name="T65" fmla="*/ 269 h 1018"/>
                <a:gd name="T66" fmla="*/ 130 w 763"/>
                <a:gd name="T67" fmla="*/ 299 h 1018"/>
                <a:gd name="T68" fmla="*/ 158 w 763"/>
                <a:gd name="T69" fmla="*/ 319 h 1018"/>
                <a:gd name="T70" fmla="*/ 146 w 763"/>
                <a:gd name="T71" fmla="*/ 385 h 1018"/>
                <a:gd name="T72" fmla="*/ 126 w 763"/>
                <a:gd name="T73" fmla="*/ 414 h 1018"/>
                <a:gd name="T74" fmla="*/ 140 w 763"/>
                <a:gd name="T75" fmla="*/ 440 h 1018"/>
                <a:gd name="T76" fmla="*/ 610 w 763"/>
                <a:gd name="T77" fmla="*/ 445 h 1018"/>
                <a:gd name="T78" fmla="*/ 635 w 763"/>
                <a:gd name="T79" fmla="*/ 420 h 1018"/>
                <a:gd name="T80" fmla="*/ 626 w 763"/>
                <a:gd name="T81" fmla="*/ 392 h 1018"/>
                <a:gd name="T82" fmla="*/ 604 w 763"/>
                <a:gd name="T83" fmla="*/ 510 h 1018"/>
                <a:gd name="T84" fmla="*/ 136 w 763"/>
                <a:gd name="T85" fmla="*/ 518 h 1018"/>
                <a:gd name="T86" fmla="*/ 127 w 763"/>
                <a:gd name="T87" fmla="*/ 547 h 1018"/>
                <a:gd name="T88" fmla="*/ 152 w 763"/>
                <a:gd name="T89" fmla="*/ 572 h 1018"/>
                <a:gd name="T90" fmla="*/ 621 w 763"/>
                <a:gd name="T91" fmla="*/ 567 h 1018"/>
                <a:gd name="T92" fmla="*/ 636 w 763"/>
                <a:gd name="T93" fmla="*/ 541 h 1018"/>
                <a:gd name="T94" fmla="*/ 616 w 763"/>
                <a:gd name="T95" fmla="*/ 512 h 1018"/>
                <a:gd name="T96" fmla="*/ 158 w 763"/>
                <a:gd name="T97" fmla="*/ 636 h 1018"/>
                <a:gd name="T98" fmla="*/ 130 w 763"/>
                <a:gd name="T99" fmla="*/ 655 h 1018"/>
                <a:gd name="T100" fmla="*/ 132 w 763"/>
                <a:gd name="T101" fmla="*/ 687 h 1018"/>
                <a:gd name="T102" fmla="*/ 604 w 763"/>
                <a:gd name="T103" fmla="*/ 701 h 1018"/>
                <a:gd name="T104" fmla="*/ 630 w 763"/>
                <a:gd name="T105" fmla="*/ 687 h 1018"/>
                <a:gd name="T106" fmla="*/ 633 w 763"/>
                <a:gd name="T107" fmla="*/ 655 h 1018"/>
                <a:gd name="T108" fmla="*/ 604 w 763"/>
                <a:gd name="T109" fmla="*/ 636 h 1018"/>
                <a:gd name="T110" fmla="*/ 146 w 763"/>
                <a:gd name="T111" fmla="*/ 766 h 1018"/>
                <a:gd name="T112" fmla="*/ 126 w 763"/>
                <a:gd name="T113" fmla="*/ 796 h 1018"/>
                <a:gd name="T114" fmla="*/ 140 w 763"/>
                <a:gd name="T115" fmla="*/ 822 h 1018"/>
                <a:gd name="T116" fmla="*/ 610 w 763"/>
                <a:gd name="T117" fmla="*/ 827 h 1018"/>
                <a:gd name="T118" fmla="*/ 635 w 763"/>
                <a:gd name="T119" fmla="*/ 802 h 1018"/>
                <a:gd name="T120" fmla="*/ 626 w 763"/>
                <a:gd name="T121" fmla="*/ 77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3" h="1018">
                  <a:moveTo>
                    <a:pt x="676" y="191"/>
                  </a:moveTo>
                  <a:lnTo>
                    <a:pt x="595" y="191"/>
                  </a:lnTo>
                  <a:lnTo>
                    <a:pt x="595" y="191"/>
                  </a:lnTo>
                  <a:lnTo>
                    <a:pt x="591" y="191"/>
                  </a:lnTo>
                  <a:lnTo>
                    <a:pt x="587" y="189"/>
                  </a:lnTo>
                  <a:lnTo>
                    <a:pt x="582" y="187"/>
                  </a:lnTo>
                  <a:lnTo>
                    <a:pt x="579" y="183"/>
                  </a:lnTo>
                  <a:lnTo>
                    <a:pt x="576" y="179"/>
                  </a:lnTo>
                  <a:lnTo>
                    <a:pt x="574" y="174"/>
                  </a:lnTo>
                  <a:lnTo>
                    <a:pt x="573" y="169"/>
                  </a:lnTo>
                  <a:lnTo>
                    <a:pt x="572" y="163"/>
                  </a:lnTo>
                  <a:lnTo>
                    <a:pt x="572" y="92"/>
                  </a:lnTo>
                  <a:lnTo>
                    <a:pt x="572" y="92"/>
                  </a:lnTo>
                  <a:lnTo>
                    <a:pt x="572" y="83"/>
                  </a:lnTo>
                  <a:lnTo>
                    <a:pt x="570" y="74"/>
                  </a:lnTo>
                  <a:lnTo>
                    <a:pt x="568" y="64"/>
                  </a:lnTo>
                  <a:lnTo>
                    <a:pt x="565" y="57"/>
                  </a:lnTo>
                  <a:lnTo>
                    <a:pt x="561" y="48"/>
                  </a:lnTo>
                  <a:lnTo>
                    <a:pt x="557" y="41"/>
                  </a:lnTo>
                  <a:lnTo>
                    <a:pt x="552" y="34"/>
                  </a:lnTo>
                  <a:lnTo>
                    <a:pt x="546" y="27"/>
                  </a:lnTo>
                  <a:lnTo>
                    <a:pt x="540" y="21"/>
                  </a:lnTo>
                  <a:lnTo>
                    <a:pt x="533" y="16"/>
                  </a:lnTo>
                  <a:lnTo>
                    <a:pt x="527" y="12"/>
                  </a:lnTo>
                  <a:lnTo>
                    <a:pt x="518" y="7"/>
                  </a:lnTo>
                  <a:lnTo>
                    <a:pt x="510" y="4"/>
                  </a:lnTo>
                  <a:lnTo>
                    <a:pt x="502" y="2"/>
                  </a:lnTo>
                  <a:lnTo>
                    <a:pt x="493" y="1"/>
                  </a:lnTo>
                  <a:lnTo>
                    <a:pt x="485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78" y="1"/>
                  </a:lnTo>
                  <a:lnTo>
                    <a:pt x="69" y="2"/>
                  </a:lnTo>
                  <a:lnTo>
                    <a:pt x="61" y="4"/>
                  </a:lnTo>
                  <a:lnTo>
                    <a:pt x="52" y="7"/>
                  </a:lnTo>
                  <a:lnTo>
                    <a:pt x="45" y="12"/>
                  </a:lnTo>
                  <a:lnTo>
                    <a:pt x="38" y="16"/>
                  </a:lnTo>
                  <a:lnTo>
                    <a:pt x="31" y="21"/>
                  </a:lnTo>
                  <a:lnTo>
                    <a:pt x="25" y="27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0" y="48"/>
                  </a:lnTo>
                  <a:lnTo>
                    <a:pt x="6" y="57"/>
                  </a:lnTo>
                  <a:lnTo>
                    <a:pt x="3" y="64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2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37"/>
                  </a:lnTo>
                  <a:lnTo>
                    <a:pt x="1" y="945"/>
                  </a:lnTo>
                  <a:lnTo>
                    <a:pt x="3" y="954"/>
                  </a:lnTo>
                  <a:lnTo>
                    <a:pt x="6" y="962"/>
                  </a:lnTo>
                  <a:lnTo>
                    <a:pt x="10" y="970"/>
                  </a:lnTo>
                  <a:lnTo>
                    <a:pt x="15" y="977"/>
                  </a:lnTo>
                  <a:lnTo>
                    <a:pt x="19" y="985"/>
                  </a:lnTo>
                  <a:lnTo>
                    <a:pt x="25" y="991"/>
                  </a:lnTo>
                  <a:lnTo>
                    <a:pt x="31" y="998"/>
                  </a:lnTo>
                  <a:lnTo>
                    <a:pt x="38" y="1002"/>
                  </a:lnTo>
                  <a:lnTo>
                    <a:pt x="45" y="1007"/>
                  </a:lnTo>
                  <a:lnTo>
                    <a:pt x="52" y="1011"/>
                  </a:lnTo>
                  <a:lnTo>
                    <a:pt x="61" y="1014"/>
                  </a:lnTo>
                  <a:lnTo>
                    <a:pt x="69" y="1016"/>
                  </a:lnTo>
                  <a:lnTo>
                    <a:pt x="78" y="1018"/>
                  </a:lnTo>
                  <a:lnTo>
                    <a:pt x="87" y="1018"/>
                  </a:lnTo>
                  <a:lnTo>
                    <a:pt x="676" y="1018"/>
                  </a:lnTo>
                  <a:lnTo>
                    <a:pt x="676" y="1018"/>
                  </a:lnTo>
                  <a:lnTo>
                    <a:pt x="684" y="1018"/>
                  </a:lnTo>
                  <a:lnTo>
                    <a:pt x="693" y="1016"/>
                  </a:lnTo>
                  <a:lnTo>
                    <a:pt x="701" y="1014"/>
                  </a:lnTo>
                  <a:lnTo>
                    <a:pt x="709" y="1011"/>
                  </a:lnTo>
                  <a:lnTo>
                    <a:pt x="716" y="1007"/>
                  </a:lnTo>
                  <a:lnTo>
                    <a:pt x="724" y="1002"/>
                  </a:lnTo>
                  <a:lnTo>
                    <a:pt x="730" y="998"/>
                  </a:lnTo>
                  <a:lnTo>
                    <a:pt x="737" y="991"/>
                  </a:lnTo>
                  <a:lnTo>
                    <a:pt x="742" y="985"/>
                  </a:lnTo>
                  <a:lnTo>
                    <a:pt x="748" y="977"/>
                  </a:lnTo>
                  <a:lnTo>
                    <a:pt x="752" y="970"/>
                  </a:lnTo>
                  <a:lnTo>
                    <a:pt x="756" y="962"/>
                  </a:lnTo>
                  <a:lnTo>
                    <a:pt x="758" y="954"/>
                  </a:lnTo>
                  <a:lnTo>
                    <a:pt x="760" y="945"/>
                  </a:lnTo>
                  <a:lnTo>
                    <a:pt x="763" y="937"/>
                  </a:lnTo>
                  <a:lnTo>
                    <a:pt x="763" y="927"/>
                  </a:lnTo>
                  <a:lnTo>
                    <a:pt x="763" y="283"/>
                  </a:lnTo>
                  <a:lnTo>
                    <a:pt x="763" y="283"/>
                  </a:lnTo>
                  <a:lnTo>
                    <a:pt x="763" y="273"/>
                  </a:lnTo>
                  <a:lnTo>
                    <a:pt x="760" y="264"/>
                  </a:lnTo>
                  <a:lnTo>
                    <a:pt x="758" y="255"/>
                  </a:lnTo>
                  <a:lnTo>
                    <a:pt x="756" y="247"/>
                  </a:lnTo>
                  <a:lnTo>
                    <a:pt x="752" y="239"/>
                  </a:lnTo>
                  <a:lnTo>
                    <a:pt x="748" y="232"/>
                  </a:lnTo>
                  <a:lnTo>
                    <a:pt x="742" y="224"/>
                  </a:lnTo>
                  <a:lnTo>
                    <a:pt x="737" y="218"/>
                  </a:lnTo>
                  <a:lnTo>
                    <a:pt x="730" y="212"/>
                  </a:lnTo>
                  <a:lnTo>
                    <a:pt x="724" y="207"/>
                  </a:lnTo>
                  <a:lnTo>
                    <a:pt x="716" y="203"/>
                  </a:lnTo>
                  <a:lnTo>
                    <a:pt x="709" y="198"/>
                  </a:lnTo>
                  <a:lnTo>
                    <a:pt x="701" y="195"/>
                  </a:lnTo>
                  <a:lnTo>
                    <a:pt x="693" y="193"/>
                  </a:lnTo>
                  <a:lnTo>
                    <a:pt x="684" y="192"/>
                  </a:lnTo>
                  <a:lnTo>
                    <a:pt x="676" y="191"/>
                  </a:lnTo>
                  <a:lnTo>
                    <a:pt x="676" y="191"/>
                  </a:lnTo>
                  <a:close/>
                  <a:moveTo>
                    <a:pt x="699" y="927"/>
                  </a:moveTo>
                  <a:lnTo>
                    <a:pt x="699" y="927"/>
                  </a:lnTo>
                  <a:lnTo>
                    <a:pt x="698" y="932"/>
                  </a:lnTo>
                  <a:lnTo>
                    <a:pt x="697" y="938"/>
                  </a:lnTo>
                  <a:lnTo>
                    <a:pt x="695" y="942"/>
                  </a:lnTo>
                  <a:lnTo>
                    <a:pt x="692" y="946"/>
                  </a:lnTo>
                  <a:lnTo>
                    <a:pt x="689" y="949"/>
                  </a:lnTo>
                  <a:lnTo>
                    <a:pt x="684" y="953"/>
                  </a:lnTo>
                  <a:lnTo>
                    <a:pt x="680" y="954"/>
                  </a:lnTo>
                  <a:lnTo>
                    <a:pt x="676" y="955"/>
                  </a:lnTo>
                  <a:lnTo>
                    <a:pt x="87" y="955"/>
                  </a:lnTo>
                  <a:lnTo>
                    <a:pt x="87" y="955"/>
                  </a:lnTo>
                  <a:lnTo>
                    <a:pt x="82" y="954"/>
                  </a:lnTo>
                  <a:lnTo>
                    <a:pt x="78" y="953"/>
                  </a:lnTo>
                  <a:lnTo>
                    <a:pt x="74" y="949"/>
                  </a:lnTo>
                  <a:lnTo>
                    <a:pt x="69" y="946"/>
                  </a:lnTo>
                  <a:lnTo>
                    <a:pt x="67" y="942"/>
                  </a:lnTo>
                  <a:lnTo>
                    <a:pt x="65" y="938"/>
                  </a:lnTo>
                  <a:lnTo>
                    <a:pt x="63" y="932"/>
                  </a:lnTo>
                  <a:lnTo>
                    <a:pt x="63" y="927"/>
                  </a:lnTo>
                  <a:lnTo>
                    <a:pt x="63" y="92"/>
                  </a:lnTo>
                  <a:lnTo>
                    <a:pt x="63" y="92"/>
                  </a:lnTo>
                  <a:lnTo>
                    <a:pt x="63" y="86"/>
                  </a:lnTo>
                  <a:lnTo>
                    <a:pt x="65" y="81"/>
                  </a:lnTo>
                  <a:lnTo>
                    <a:pt x="67" y="76"/>
                  </a:lnTo>
                  <a:lnTo>
                    <a:pt x="69" y="72"/>
                  </a:lnTo>
                  <a:lnTo>
                    <a:pt x="74" y="69"/>
                  </a:lnTo>
                  <a:lnTo>
                    <a:pt x="78" y="66"/>
                  </a:lnTo>
                  <a:lnTo>
                    <a:pt x="82" y="64"/>
                  </a:lnTo>
                  <a:lnTo>
                    <a:pt x="87" y="64"/>
                  </a:lnTo>
                  <a:lnTo>
                    <a:pt x="485" y="64"/>
                  </a:lnTo>
                  <a:lnTo>
                    <a:pt x="485" y="64"/>
                  </a:lnTo>
                  <a:lnTo>
                    <a:pt x="489" y="64"/>
                  </a:lnTo>
                  <a:lnTo>
                    <a:pt x="493" y="66"/>
                  </a:lnTo>
                  <a:lnTo>
                    <a:pt x="498" y="69"/>
                  </a:lnTo>
                  <a:lnTo>
                    <a:pt x="501" y="72"/>
                  </a:lnTo>
                  <a:lnTo>
                    <a:pt x="504" y="76"/>
                  </a:lnTo>
                  <a:lnTo>
                    <a:pt x="506" y="81"/>
                  </a:lnTo>
                  <a:lnTo>
                    <a:pt x="508" y="86"/>
                  </a:lnTo>
                  <a:lnTo>
                    <a:pt x="508" y="92"/>
                  </a:lnTo>
                  <a:lnTo>
                    <a:pt x="508" y="163"/>
                  </a:lnTo>
                  <a:lnTo>
                    <a:pt x="508" y="163"/>
                  </a:lnTo>
                  <a:lnTo>
                    <a:pt x="508" y="173"/>
                  </a:lnTo>
                  <a:lnTo>
                    <a:pt x="510" y="182"/>
                  </a:lnTo>
                  <a:lnTo>
                    <a:pt x="513" y="191"/>
                  </a:lnTo>
                  <a:lnTo>
                    <a:pt x="515" y="199"/>
                  </a:lnTo>
                  <a:lnTo>
                    <a:pt x="519" y="207"/>
                  </a:lnTo>
                  <a:lnTo>
                    <a:pt x="523" y="214"/>
                  </a:lnTo>
                  <a:lnTo>
                    <a:pt x="529" y="222"/>
                  </a:lnTo>
                  <a:lnTo>
                    <a:pt x="534" y="228"/>
                  </a:lnTo>
                  <a:lnTo>
                    <a:pt x="540" y="234"/>
                  </a:lnTo>
                  <a:lnTo>
                    <a:pt x="547" y="239"/>
                  </a:lnTo>
                  <a:lnTo>
                    <a:pt x="554" y="243"/>
                  </a:lnTo>
                  <a:lnTo>
                    <a:pt x="562" y="248"/>
                  </a:lnTo>
                  <a:lnTo>
                    <a:pt x="569" y="251"/>
                  </a:lnTo>
                  <a:lnTo>
                    <a:pt x="578" y="253"/>
                  </a:lnTo>
                  <a:lnTo>
                    <a:pt x="587" y="254"/>
                  </a:lnTo>
                  <a:lnTo>
                    <a:pt x="595" y="255"/>
                  </a:lnTo>
                  <a:lnTo>
                    <a:pt x="676" y="255"/>
                  </a:lnTo>
                  <a:lnTo>
                    <a:pt x="676" y="255"/>
                  </a:lnTo>
                  <a:lnTo>
                    <a:pt x="680" y="255"/>
                  </a:lnTo>
                  <a:lnTo>
                    <a:pt x="684" y="257"/>
                  </a:lnTo>
                  <a:lnTo>
                    <a:pt x="689" y="260"/>
                  </a:lnTo>
                  <a:lnTo>
                    <a:pt x="692" y="263"/>
                  </a:lnTo>
                  <a:lnTo>
                    <a:pt x="695" y="267"/>
                  </a:lnTo>
                  <a:lnTo>
                    <a:pt x="697" y="271"/>
                  </a:lnTo>
                  <a:lnTo>
                    <a:pt x="698" y="277"/>
                  </a:lnTo>
                  <a:lnTo>
                    <a:pt x="699" y="283"/>
                  </a:lnTo>
                  <a:lnTo>
                    <a:pt x="699" y="927"/>
                  </a:lnTo>
                  <a:close/>
                  <a:moveTo>
                    <a:pt x="158" y="319"/>
                  </a:moveTo>
                  <a:lnTo>
                    <a:pt x="413" y="319"/>
                  </a:lnTo>
                  <a:lnTo>
                    <a:pt x="413" y="319"/>
                  </a:lnTo>
                  <a:lnTo>
                    <a:pt x="419" y="317"/>
                  </a:lnTo>
                  <a:lnTo>
                    <a:pt x="426" y="316"/>
                  </a:lnTo>
                  <a:lnTo>
                    <a:pt x="431" y="313"/>
                  </a:lnTo>
                  <a:lnTo>
                    <a:pt x="435" y="309"/>
                  </a:lnTo>
                  <a:lnTo>
                    <a:pt x="440" y="305"/>
                  </a:lnTo>
                  <a:lnTo>
                    <a:pt x="442" y="299"/>
                  </a:lnTo>
                  <a:lnTo>
                    <a:pt x="444" y="293"/>
                  </a:lnTo>
                  <a:lnTo>
                    <a:pt x="445" y="286"/>
                  </a:lnTo>
                  <a:lnTo>
                    <a:pt x="445" y="286"/>
                  </a:lnTo>
                  <a:lnTo>
                    <a:pt x="444" y="280"/>
                  </a:lnTo>
                  <a:lnTo>
                    <a:pt x="442" y="275"/>
                  </a:lnTo>
                  <a:lnTo>
                    <a:pt x="440" y="269"/>
                  </a:lnTo>
                  <a:lnTo>
                    <a:pt x="435" y="264"/>
                  </a:lnTo>
                  <a:lnTo>
                    <a:pt x="431" y="261"/>
                  </a:lnTo>
                  <a:lnTo>
                    <a:pt x="426" y="257"/>
                  </a:lnTo>
                  <a:lnTo>
                    <a:pt x="419" y="255"/>
                  </a:lnTo>
                  <a:lnTo>
                    <a:pt x="413" y="255"/>
                  </a:lnTo>
                  <a:lnTo>
                    <a:pt x="158" y="255"/>
                  </a:lnTo>
                  <a:lnTo>
                    <a:pt x="158" y="255"/>
                  </a:lnTo>
                  <a:lnTo>
                    <a:pt x="152" y="255"/>
                  </a:lnTo>
                  <a:lnTo>
                    <a:pt x="146" y="257"/>
                  </a:lnTo>
                  <a:lnTo>
                    <a:pt x="140" y="261"/>
                  </a:lnTo>
                  <a:lnTo>
                    <a:pt x="136" y="264"/>
                  </a:lnTo>
                  <a:lnTo>
                    <a:pt x="132" y="269"/>
                  </a:lnTo>
                  <a:lnTo>
                    <a:pt x="130" y="275"/>
                  </a:lnTo>
                  <a:lnTo>
                    <a:pt x="127" y="280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7" y="293"/>
                  </a:lnTo>
                  <a:lnTo>
                    <a:pt x="130" y="299"/>
                  </a:lnTo>
                  <a:lnTo>
                    <a:pt x="132" y="305"/>
                  </a:lnTo>
                  <a:lnTo>
                    <a:pt x="136" y="309"/>
                  </a:lnTo>
                  <a:lnTo>
                    <a:pt x="140" y="313"/>
                  </a:lnTo>
                  <a:lnTo>
                    <a:pt x="146" y="316"/>
                  </a:lnTo>
                  <a:lnTo>
                    <a:pt x="152" y="317"/>
                  </a:lnTo>
                  <a:lnTo>
                    <a:pt x="158" y="319"/>
                  </a:lnTo>
                  <a:lnTo>
                    <a:pt x="158" y="319"/>
                  </a:lnTo>
                  <a:close/>
                  <a:moveTo>
                    <a:pt x="604" y="382"/>
                  </a:moveTo>
                  <a:lnTo>
                    <a:pt x="158" y="382"/>
                  </a:lnTo>
                  <a:lnTo>
                    <a:pt x="158" y="382"/>
                  </a:lnTo>
                  <a:lnTo>
                    <a:pt x="152" y="383"/>
                  </a:lnTo>
                  <a:lnTo>
                    <a:pt x="146" y="385"/>
                  </a:lnTo>
                  <a:lnTo>
                    <a:pt x="140" y="387"/>
                  </a:lnTo>
                  <a:lnTo>
                    <a:pt x="136" y="392"/>
                  </a:lnTo>
                  <a:lnTo>
                    <a:pt x="132" y="396"/>
                  </a:lnTo>
                  <a:lnTo>
                    <a:pt x="130" y="401"/>
                  </a:lnTo>
                  <a:lnTo>
                    <a:pt x="127" y="408"/>
                  </a:lnTo>
                  <a:lnTo>
                    <a:pt x="126" y="414"/>
                  </a:lnTo>
                  <a:lnTo>
                    <a:pt x="126" y="414"/>
                  </a:lnTo>
                  <a:lnTo>
                    <a:pt x="127" y="420"/>
                  </a:lnTo>
                  <a:lnTo>
                    <a:pt x="130" y="426"/>
                  </a:lnTo>
                  <a:lnTo>
                    <a:pt x="132" y="431"/>
                  </a:lnTo>
                  <a:lnTo>
                    <a:pt x="136" y="437"/>
                  </a:lnTo>
                  <a:lnTo>
                    <a:pt x="140" y="440"/>
                  </a:lnTo>
                  <a:lnTo>
                    <a:pt x="146" y="443"/>
                  </a:lnTo>
                  <a:lnTo>
                    <a:pt x="152" y="445"/>
                  </a:lnTo>
                  <a:lnTo>
                    <a:pt x="158" y="44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10" y="445"/>
                  </a:lnTo>
                  <a:lnTo>
                    <a:pt x="616" y="443"/>
                  </a:lnTo>
                  <a:lnTo>
                    <a:pt x="621" y="440"/>
                  </a:lnTo>
                  <a:lnTo>
                    <a:pt x="626" y="437"/>
                  </a:lnTo>
                  <a:lnTo>
                    <a:pt x="630" y="431"/>
                  </a:lnTo>
                  <a:lnTo>
                    <a:pt x="633" y="426"/>
                  </a:lnTo>
                  <a:lnTo>
                    <a:pt x="635" y="420"/>
                  </a:lnTo>
                  <a:lnTo>
                    <a:pt x="636" y="414"/>
                  </a:lnTo>
                  <a:lnTo>
                    <a:pt x="636" y="414"/>
                  </a:lnTo>
                  <a:lnTo>
                    <a:pt x="635" y="408"/>
                  </a:lnTo>
                  <a:lnTo>
                    <a:pt x="633" y="401"/>
                  </a:lnTo>
                  <a:lnTo>
                    <a:pt x="630" y="396"/>
                  </a:lnTo>
                  <a:lnTo>
                    <a:pt x="626" y="392"/>
                  </a:lnTo>
                  <a:lnTo>
                    <a:pt x="621" y="387"/>
                  </a:lnTo>
                  <a:lnTo>
                    <a:pt x="616" y="385"/>
                  </a:lnTo>
                  <a:lnTo>
                    <a:pt x="610" y="383"/>
                  </a:lnTo>
                  <a:lnTo>
                    <a:pt x="604" y="382"/>
                  </a:lnTo>
                  <a:lnTo>
                    <a:pt x="604" y="382"/>
                  </a:lnTo>
                  <a:close/>
                  <a:moveTo>
                    <a:pt x="604" y="510"/>
                  </a:moveTo>
                  <a:lnTo>
                    <a:pt x="158" y="510"/>
                  </a:lnTo>
                  <a:lnTo>
                    <a:pt x="158" y="510"/>
                  </a:lnTo>
                  <a:lnTo>
                    <a:pt x="152" y="510"/>
                  </a:lnTo>
                  <a:lnTo>
                    <a:pt x="146" y="512"/>
                  </a:lnTo>
                  <a:lnTo>
                    <a:pt x="140" y="515"/>
                  </a:lnTo>
                  <a:lnTo>
                    <a:pt x="136" y="518"/>
                  </a:lnTo>
                  <a:lnTo>
                    <a:pt x="132" y="523"/>
                  </a:lnTo>
                  <a:lnTo>
                    <a:pt x="130" y="529"/>
                  </a:lnTo>
                  <a:lnTo>
                    <a:pt x="127" y="534"/>
                  </a:lnTo>
                  <a:lnTo>
                    <a:pt x="126" y="541"/>
                  </a:lnTo>
                  <a:lnTo>
                    <a:pt x="126" y="541"/>
                  </a:lnTo>
                  <a:lnTo>
                    <a:pt x="127" y="547"/>
                  </a:lnTo>
                  <a:lnTo>
                    <a:pt x="130" y="554"/>
                  </a:lnTo>
                  <a:lnTo>
                    <a:pt x="132" y="559"/>
                  </a:lnTo>
                  <a:lnTo>
                    <a:pt x="136" y="563"/>
                  </a:lnTo>
                  <a:lnTo>
                    <a:pt x="140" y="567"/>
                  </a:lnTo>
                  <a:lnTo>
                    <a:pt x="146" y="571"/>
                  </a:lnTo>
                  <a:lnTo>
                    <a:pt x="152" y="572"/>
                  </a:lnTo>
                  <a:lnTo>
                    <a:pt x="158" y="573"/>
                  </a:lnTo>
                  <a:lnTo>
                    <a:pt x="604" y="573"/>
                  </a:lnTo>
                  <a:lnTo>
                    <a:pt x="604" y="573"/>
                  </a:lnTo>
                  <a:lnTo>
                    <a:pt x="610" y="572"/>
                  </a:lnTo>
                  <a:lnTo>
                    <a:pt x="616" y="571"/>
                  </a:lnTo>
                  <a:lnTo>
                    <a:pt x="621" y="567"/>
                  </a:lnTo>
                  <a:lnTo>
                    <a:pt x="626" y="563"/>
                  </a:lnTo>
                  <a:lnTo>
                    <a:pt x="630" y="559"/>
                  </a:lnTo>
                  <a:lnTo>
                    <a:pt x="633" y="554"/>
                  </a:lnTo>
                  <a:lnTo>
                    <a:pt x="635" y="547"/>
                  </a:lnTo>
                  <a:lnTo>
                    <a:pt x="636" y="541"/>
                  </a:lnTo>
                  <a:lnTo>
                    <a:pt x="636" y="541"/>
                  </a:lnTo>
                  <a:lnTo>
                    <a:pt x="635" y="534"/>
                  </a:lnTo>
                  <a:lnTo>
                    <a:pt x="633" y="529"/>
                  </a:lnTo>
                  <a:lnTo>
                    <a:pt x="630" y="523"/>
                  </a:lnTo>
                  <a:lnTo>
                    <a:pt x="626" y="518"/>
                  </a:lnTo>
                  <a:lnTo>
                    <a:pt x="621" y="515"/>
                  </a:lnTo>
                  <a:lnTo>
                    <a:pt x="616" y="512"/>
                  </a:lnTo>
                  <a:lnTo>
                    <a:pt x="610" y="510"/>
                  </a:lnTo>
                  <a:lnTo>
                    <a:pt x="604" y="510"/>
                  </a:lnTo>
                  <a:lnTo>
                    <a:pt x="604" y="510"/>
                  </a:lnTo>
                  <a:close/>
                  <a:moveTo>
                    <a:pt x="604" y="636"/>
                  </a:moveTo>
                  <a:lnTo>
                    <a:pt x="158" y="636"/>
                  </a:lnTo>
                  <a:lnTo>
                    <a:pt x="158" y="636"/>
                  </a:lnTo>
                  <a:lnTo>
                    <a:pt x="152" y="637"/>
                  </a:lnTo>
                  <a:lnTo>
                    <a:pt x="146" y="639"/>
                  </a:lnTo>
                  <a:lnTo>
                    <a:pt x="140" y="642"/>
                  </a:lnTo>
                  <a:lnTo>
                    <a:pt x="136" y="646"/>
                  </a:lnTo>
                  <a:lnTo>
                    <a:pt x="132" y="650"/>
                  </a:lnTo>
                  <a:lnTo>
                    <a:pt x="130" y="655"/>
                  </a:lnTo>
                  <a:lnTo>
                    <a:pt x="127" y="662"/>
                  </a:lnTo>
                  <a:lnTo>
                    <a:pt x="126" y="668"/>
                  </a:lnTo>
                  <a:lnTo>
                    <a:pt x="126" y="668"/>
                  </a:lnTo>
                  <a:lnTo>
                    <a:pt x="127" y="675"/>
                  </a:lnTo>
                  <a:lnTo>
                    <a:pt x="130" y="681"/>
                  </a:lnTo>
                  <a:lnTo>
                    <a:pt x="132" y="687"/>
                  </a:lnTo>
                  <a:lnTo>
                    <a:pt x="136" y="691"/>
                  </a:lnTo>
                  <a:lnTo>
                    <a:pt x="140" y="695"/>
                  </a:lnTo>
                  <a:lnTo>
                    <a:pt x="146" y="697"/>
                  </a:lnTo>
                  <a:lnTo>
                    <a:pt x="152" y="699"/>
                  </a:lnTo>
                  <a:lnTo>
                    <a:pt x="158" y="701"/>
                  </a:lnTo>
                  <a:lnTo>
                    <a:pt x="604" y="701"/>
                  </a:lnTo>
                  <a:lnTo>
                    <a:pt x="604" y="701"/>
                  </a:lnTo>
                  <a:lnTo>
                    <a:pt x="610" y="699"/>
                  </a:lnTo>
                  <a:lnTo>
                    <a:pt x="616" y="697"/>
                  </a:lnTo>
                  <a:lnTo>
                    <a:pt x="621" y="695"/>
                  </a:lnTo>
                  <a:lnTo>
                    <a:pt x="626" y="691"/>
                  </a:lnTo>
                  <a:lnTo>
                    <a:pt x="630" y="687"/>
                  </a:lnTo>
                  <a:lnTo>
                    <a:pt x="633" y="681"/>
                  </a:lnTo>
                  <a:lnTo>
                    <a:pt x="635" y="675"/>
                  </a:lnTo>
                  <a:lnTo>
                    <a:pt x="636" y="668"/>
                  </a:lnTo>
                  <a:lnTo>
                    <a:pt x="636" y="668"/>
                  </a:lnTo>
                  <a:lnTo>
                    <a:pt x="635" y="662"/>
                  </a:lnTo>
                  <a:lnTo>
                    <a:pt x="633" y="655"/>
                  </a:lnTo>
                  <a:lnTo>
                    <a:pt x="630" y="650"/>
                  </a:lnTo>
                  <a:lnTo>
                    <a:pt x="626" y="646"/>
                  </a:lnTo>
                  <a:lnTo>
                    <a:pt x="621" y="642"/>
                  </a:lnTo>
                  <a:lnTo>
                    <a:pt x="616" y="639"/>
                  </a:lnTo>
                  <a:lnTo>
                    <a:pt x="610" y="637"/>
                  </a:lnTo>
                  <a:lnTo>
                    <a:pt x="604" y="636"/>
                  </a:lnTo>
                  <a:lnTo>
                    <a:pt x="604" y="636"/>
                  </a:lnTo>
                  <a:close/>
                  <a:moveTo>
                    <a:pt x="604" y="764"/>
                  </a:moveTo>
                  <a:lnTo>
                    <a:pt x="158" y="764"/>
                  </a:lnTo>
                  <a:lnTo>
                    <a:pt x="158" y="764"/>
                  </a:lnTo>
                  <a:lnTo>
                    <a:pt x="152" y="765"/>
                  </a:lnTo>
                  <a:lnTo>
                    <a:pt x="146" y="766"/>
                  </a:lnTo>
                  <a:lnTo>
                    <a:pt x="140" y="769"/>
                  </a:lnTo>
                  <a:lnTo>
                    <a:pt x="136" y="773"/>
                  </a:lnTo>
                  <a:lnTo>
                    <a:pt x="132" y="778"/>
                  </a:lnTo>
                  <a:lnTo>
                    <a:pt x="130" y="783"/>
                  </a:lnTo>
                  <a:lnTo>
                    <a:pt x="127" y="790"/>
                  </a:lnTo>
                  <a:lnTo>
                    <a:pt x="126" y="796"/>
                  </a:lnTo>
                  <a:lnTo>
                    <a:pt x="126" y="796"/>
                  </a:lnTo>
                  <a:lnTo>
                    <a:pt x="127" y="802"/>
                  </a:lnTo>
                  <a:lnTo>
                    <a:pt x="130" y="808"/>
                  </a:lnTo>
                  <a:lnTo>
                    <a:pt x="132" y="813"/>
                  </a:lnTo>
                  <a:lnTo>
                    <a:pt x="136" y="819"/>
                  </a:lnTo>
                  <a:lnTo>
                    <a:pt x="140" y="822"/>
                  </a:lnTo>
                  <a:lnTo>
                    <a:pt x="146" y="825"/>
                  </a:lnTo>
                  <a:lnTo>
                    <a:pt x="152" y="827"/>
                  </a:lnTo>
                  <a:lnTo>
                    <a:pt x="158" y="827"/>
                  </a:lnTo>
                  <a:lnTo>
                    <a:pt x="604" y="827"/>
                  </a:lnTo>
                  <a:lnTo>
                    <a:pt x="604" y="827"/>
                  </a:lnTo>
                  <a:lnTo>
                    <a:pt x="610" y="827"/>
                  </a:lnTo>
                  <a:lnTo>
                    <a:pt x="616" y="825"/>
                  </a:lnTo>
                  <a:lnTo>
                    <a:pt x="621" y="822"/>
                  </a:lnTo>
                  <a:lnTo>
                    <a:pt x="626" y="819"/>
                  </a:lnTo>
                  <a:lnTo>
                    <a:pt x="630" y="813"/>
                  </a:lnTo>
                  <a:lnTo>
                    <a:pt x="633" y="808"/>
                  </a:lnTo>
                  <a:lnTo>
                    <a:pt x="635" y="802"/>
                  </a:lnTo>
                  <a:lnTo>
                    <a:pt x="636" y="796"/>
                  </a:lnTo>
                  <a:lnTo>
                    <a:pt x="636" y="796"/>
                  </a:lnTo>
                  <a:lnTo>
                    <a:pt x="635" y="790"/>
                  </a:lnTo>
                  <a:lnTo>
                    <a:pt x="633" y="783"/>
                  </a:lnTo>
                  <a:lnTo>
                    <a:pt x="630" y="778"/>
                  </a:lnTo>
                  <a:lnTo>
                    <a:pt x="626" y="773"/>
                  </a:lnTo>
                  <a:lnTo>
                    <a:pt x="621" y="769"/>
                  </a:lnTo>
                  <a:lnTo>
                    <a:pt x="616" y="766"/>
                  </a:lnTo>
                  <a:lnTo>
                    <a:pt x="610" y="765"/>
                  </a:lnTo>
                  <a:lnTo>
                    <a:pt x="604" y="764"/>
                  </a:lnTo>
                  <a:lnTo>
                    <a:pt x="604" y="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02" name="组合 44"/>
          <p:cNvGrpSpPr/>
          <p:nvPr/>
        </p:nvGrpSpPr>
        <p:grpSpPr>
          <a:xfrm>
            <a:off x="5853669" y="3402361"/>
            <a:ext cx="661988" cy="661988"/>
            <a:chOff x="3076514" y="2924175"/>
            <a:chExt cx="661988" cy="661988"/>
          </a:xfrm>
          <a:solidFill>
            <a:schemeClr val="accent2">
              <a:alpha val="60000"/>
            </a:schemeClr>
          </a:solidFill>
        </p:grpSpPr>
        <p:sp>
          <p:nvSpPr>
            <p:cNvPr id="103" name="矩形 102"/>
            <p:cNvSpPr/>
            <p:nvPr/>
          </p:nvSpPr>
          <p:spPr>
            <a:xfrm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 rot="5400000"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51"/>
          <p:cNvGrpSpPr/>
          <p:nvPr/>
        </p:nvGrpSpPr>
        <p:grpSpPr>
          <a:xfrm>
            <a:off x="8765596" y="3402361"/>
            <a:ext cx="661988" cy="661988"/>
            <a:chOff x="3076514" y="2924175"/>
            <a:chExt cx="661988" cy="661988"/>
          </a:xfrm>
          <a:solidFill>
            <a:schemeClr val="accent2">
              <a:alpha val="60000"/>
            </a:schemeClr>
          </a:solidFill>
        </p:grpSpPr>
        <p:sp>
          <p:nvSpPr>
            <p:cNvPr id="106" name="矩形 105"/>
            <p:cNvSpPr/>
            <p:nvPr/>
          </p:nvSpPr>
          <p:spPr>
            <a:xfrm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 rot="5400000"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60"/>
          <p:cNvGrpSpPr/>
          <p:nvPr/>
        </p:nvGrpSpPr>
        <p:grpSpPr>
          <a:xfrm>
            <a:off x="3952187" y="2926111"/>
            <a:ext cx="1613693" cy="1613691"/>
            <a:chOff x="1281907" y="2447925"/>
            <a:chExt cx="1613693" cy="1613691"/>
          </a:xfrm>
        </p:grpSpPr>
        <p:grpSp>
          <p:nvGrpSpPr>
            <p:cNvPr id="109" name="组合 61"/>
            <p:cNvGrpSpPr/>
            <p:nvPr/>
          </p:nvGrpSpPr>
          <p:grpSpPr>
            <a:xfrm>
              <a:off x="1281907" y="2447925"/>
              <a:ext cx="1613693" cy="1613691"/>
              <a:chOff x="1233487" y="2389980"/>
              <a:chExt cx="1704976" cy="170497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11" name="椭圆 110"/>
              <p:cNvSpPr/>
              <p:nvPr/>
            </p:nvSpPr>
            <p:spPr>
              <a:xfrm>
                <a:off x="1233487" y="2389980"/>
                <a:ext cx="1704976" cy="170497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1395413" y="2551905"/>
                <a:ext cx="1381125" cy="1381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842532" y="302393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面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3" name="组合 65"/>
          <p:cNvGrpSpPr/>
          <p:nvPr/>
        </p:nvGrpSpPr>
        <p:grpSpPr>
          <a:xfrm>
            <a:off x="6719749" y="2926111"/>
            <a:ext cx="1613693" cy="1613691"/>
            <a:chOff x="3958432" y="2447925"/>
            <a:chExt cx="1613693" cy="1613691"/>
          </a:xfrm>
        </p:grpSpPr>
        <p:grpSp>
          <p:nvGrpSpPr>
            <p:cNvPr id="114" name="组合 66"/>
            <p:cNvGrpSpPr/>
            <p:nvPr/>
          </p:nvGrpSpPr>
          <p:grpSpPr>
            <a:xfrm>
              <a:off x="3958432" y="2447925"/>
              <a:ext cx="1613693" cy="1613691"/>
              <a:chOff x="1233487" y="2389980"/>
              <a:chExt cx="1704976" cy="170497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16" name="椭圆 115"/>
              <p:cNvSpPr/>
              <p:nvPr/>
            </p:nvSpPr>
            <p:spPr>
              <a:xfrm>
                <a:off x="1233487" y="2389980"/>
                <a:ext cx="1704976" cy="170497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1395413" y="2551905"/>
                <a:ext cx="1381125" cy="1381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5" name="矩形 114"/>
            <p:cNvSpPr/>
            <p:nvPr/>
          </p:nvSpPr>
          <p:spPr>
            <a:xfrm>
              <a:off x="4519056" y="3024336"/>
              <a:ext cx="4924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8" name="组合 70"/>
          <p:cNvGrpSpPr/>
          <p:nvPr/>
        </p:nvGrpSpPr>
        <p:grpSpPr>
          <a:xfrm>
            <a:off x="9655872" y="2926111"/>
            <a:ext cx="1613693" cy="1613691"/>
            <a:chOff x="6734246" y="2447925"/>
            <a:chExt cx="1613693" cy="1613691"/>
          </a:xfrm>
        </p:grpSpPr>
        <p:grpSp>
          <p:nvGrpSpPr>
            <p:cNvPr id="119" name="组合 71"/>
            <p:cNvGrpSpPr/>
            <p:nvPr/>
          </p:nvGrpSpPr>
          <p:grpSpPr>
            <a:xfrm>
              <a:off x="6734246" y="2447925"/>
              <a:ext cx="1613693" cy="1613691"/>
              <a:chOff x="1233487" y="2389980"/>
              <a:chExt cx="1704976" cy="170497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21" name="椭圆 120"/>
              <p:cNvSpPr/>
              <p:nvPr/>
            </p:nvSpPr>
            <p:spPr>
              <a:xfrm>
                <a:off x="1233487" y="2389980"/>
                <a:ext cx="1704976" cy="170497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395413" y="2551905"/>
                <a:ext cx="1381125" cy="1381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0" name="矩形 119"/>
            <p:cNvSpPr/>
            <p:nvPr/>
          </p:nvSpPr>
          <p:spPr>
            <a:xfrm>
              <a:off x="6935799" y="305471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网民反响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3" name="组合 2"/>
          <p:cNvGrpSpPr/>
          <p:nvPr/>
        </p:nvGrpSpPr>
        <p:grpSpPr>
          <a:xfrm>
            <a:off x="898867" y="2913552"/>
            <a:ext cx="1613693" cy="1613691"/>
            <a:chOff x="1019592" y="1922930"/>
            <a:chExt cx="1613693" cy="1613691"/>
          </a:xfrm>
        </p:grpSpPr>
        <p:sp>
          <p:nvSpPr>
            <p:cNvPr id="124" name="椭圆 123"/>
            <p:cNvSpPr/>
            <p:nvPr/>
          </p:nvSpPr>
          <p:spPr>
            <a:xfrm>
              <a:off x="1019592" y="1922930"/>
              <a:ext cx="1613693" cy="161369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72849" y="2076186"/>
              <a:ext cx="1307181" cy="13071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Freeform 37"/>
            <p:cNvSpPr>
              <a:spLocks noEditPoints="1"/>
            </p:cNvSpPr>
            <p:nvPr/>
          </p:nvSpPr>
          <p:spPr bwMode="auto">
            <a:xfrm>
              <a:off x="1509960" y="2411739"/>
              <a:ext cx="632955" cy="636072"/>
            </a:xfrm>
            <a:custGeom>
              <a:avLst/>
              <a:gdLst>
                <a:gd name="T0" fmla="*/ 912 w 1018"/>
                <a:gd name="T1" fmla="*/ 322 h 1018"/>
                <a:gd name="T2" fmla="*/ 779 w 1018"/>
                <a:gd name="T3" fmla="*/ 156 h 1018"/>
                <a:gd name="T4" fmla="*/ 582 w 1018"/>
                <a:gd name="T5" fmla="*/ 70 h 1018"/>
                <a:gd name="T6" fmla="*/ 515 w 1018"/>
                <a:gd name="T7" fmla="*/ 1 h 1018"/>
                <a:gd name="T8" fmla="*/ 478 w 1018"/>
                <a:gd name="T9" fmla="*/ 65 h 1018"/>
                <a:gd name="T10" fmla="*/ 288 w 1018"/>
                <a:gd name="T11" fmla="*/ 123 h 1018"/>
                <a:gd name="T12" fmla="*/ 133 w 1018"/>
                <a:gd name="T13" fmla="*/ 270 h 1018"/>
                <a:gd name="T14" fmla="*/ 66 w 1018"/>
                <a:gd name="T15" fmla="*/ 477 h 1018"/>
                <a:gd name="T16" fmla="*/ 0 w 1018"/>
                <a:gd name="T17" fmla="*/ 509 h 1018"/>
                <a:gd name="T18" fmla="*/ 68 w 1018"/>
                <a:gd name="T19" fmla="*/ 561 h 1018"/>
                <a:gd name="T20" fmla="*/ 145 w 1018"/>
                <a:gd name="T21" fmla="*/ 764 h 1018"/>
                <a:gd name="T22" fmla="*/ 305 w 1018"/>
                <a:gd name="T23" fmla="*/ 903 h 1018"/>
                <a:gd name="T24" fmla="*/ 478 w 1018"/>
                <a:gd name="T25" fmla="*/ 986 h 1018"/>
                <a:gd name="T26" fmla="*/ 522 w 1018"/>
                <a:gd name="T27" fmla="*/ 1015 h 1018"/>
                <a:gd name="T28" fmla="*/ 601 w 1018"/>
                <a:gd name="T29" fmla="*/ 944 h 1018"/>
                <a:gd name="T30" fmla="*/ 795 w 1018"/>
                <a:gd name="T31" fmla="*/ 850 h 1018"/>
                <a:gd name="T32" fmla="*/ 921 w 1018"/>
                <a:gd name="T33" fmla="*/ 678 h 1018"/>
                <a:gd name="T34" fmla="*/ 998 w 1018"/>
                <a:gd name="T35" fmla="*/ 539 h 1018"/>
                <a:gd name="T36" fmla="*/ 1009 w 1018"/>
                <a:gd name="T37" fmla="*/ 486 h 1018"/>
                <a:gd name="T38" fmla="*/ 881 w 1018"/>
                <a:gd name="T39" fmla="*/ 591 h 1018"/>
                <a:gd name="T40" fmla="*/ 800 w 1018"/>
                <a:gd name="T41" fmla="*/ 754 h 1018"/>
                <a:gd name="T42" fmla="*/ 656 w 1018"/>
                <a:gd name="T43" fmla="*/ 860 h 1018"/>
                <a:gd name="T44" fmla="*/ 539 w 1018"/>
                <a:gd name="T45" fmla="*/ 814 h 1018"/>
                <a:gd name="T46" fmla="*/ 486 w 1018"/>
                <a:gd name="T47" fmla="*/ 805 h 1018"/>
                <a:gd name="T48" fmla="*/ 394 w 1018"/>
                <a:gd name="T49" fmla="*/ 872 h 1018"/>
                <a:gd name="T50" fmla="*/ 239 w 1018"/>
                <a:gd name="T51" fmla="*/ 778 h 1018"/>
                <a:gd name="T52" fmla="*/ 145 w 1018"/>
                <a:gd name="T53" fmla="*/ 624 h 1018"/>
                <a:gd name="T54" fmla="*/ 214 w 1018"/>
                <a:gd name="T55" fmla="*/ 531 h 1018"/>
                <a:gd name="T56" fmla="*/ 203 w 1018"/>
                <a:gd name="T57" fmla="*/ 480 h 1018"/>
                <a:gd name="T58" fmla="*/ 157 w 1018"/>
                <a:gd name="T59" fmla="*/ 362 h 1018"/>
                <a:gd name="T60" fmla="*/ 264 w 1018"/>
                <a:gd name="T61" fmla="*/ 217 h 1018"/>
                <a:gd name="T62" fmla="*/ 426 w 1018"/>
                <a:gd name="T63" fmla="*/ 136 h 1018"/>
                <a:gd name="T64" fmla="*/ 497 w 1018"/>
                <a:gd name="T65" fmla="*/ 220 h 1018"/>
                <a:gd name="T66" fmla="*/ 541 w 1018"/>
                <a:gd name="T67" fmla="*/ 191 h 1018"/>
                <a:gd name="T68" fmla="*/ 686 w 1018"/>
                <a:gd name="T69" fmla="*/ 171 h 1018"/>
                <a:gd name="T70" fmla="*/ 821 w 1018"/>
                <a:gd name="T71" fmla="*/ 290 h 1018"/>
                <a:gd name="T72" fmla="*/ 887 w 1018"/>
                <a:gd name="T73" fmla="*/ 460 h 1018"/>
                <a:gd name="T74" fmla="*/ 795 w 1018"/>
                <a:gd name="T75" fmla="*/ 509 h 1018"/>
                <a:gd name="T76" fmla="*/ 604 w 1018"/>
                <a:gd name="T77" fmla="*/ 509 h 1018"/>
                <a:gd name="T78" fmla="*/ 562 w 1018"/>
                <a:gd name="T79" fmla="*/ 430 h 1018"/>
                <a:gd name="T80" fmla="*/ 472 w 1018"/>
                <a:gd name="T81" fmla="*/ 421 h 1018"/>
                <a:gd name="T82" fmla="*/ 414 w 1018"/>
                <a:gd name="T83" fmla="*/ 499 h 1018"/>
                <a:gd name="T84" fmla="*/ 449 w 1018"/>
                <a:gd name="T85" fmla="*/ 583 h 1018"/>
                <a:gd name="T86" fmla="*/ 538 w 1018"/>
                <a:gd name="T87" fmla="*/ 600 h 1018"/>
                <a:gd name="T88" fmla="*/ 602 w 1018"/>
                <a:gd name="T89" fmla="*/ 528 h 1018"/>
                <a:gd name="T90" fmla="*/ 497 w 1018"/>
                <a:gd name="T91" fmla="*/ 480 h 1018"/>
                <a:gd name="T92" fmla="*/ 541 w 1018"/>
                <a:gd name="T93" fmla="*/ 509 h 1018"/>
                <a:gd name="T94" fmla="*/ 502 w 1018"/>
                <a:gd name="T95" fmla="*/ 540 h 1018"/>
                <a:gd name="T96" fmla="*/ 540 w 1018"/>
                <a:gd name="T97" fmla="*/ 311 h 1018"/>
                <a:gd name="T98" fmla="*/ 443 w 1018"/>
                <a:gd name="T99" fmla="*/ 296 h 1018"/>
                <a:gd name="T100" fmla="*/ 291 w 1018"/>
                <a:gd name="T101" fmla="*/ 463 h 1018"/>
                <a:gd name="T102" fmla="*/ 318 w 1018"/>
                <a:gd name="T103" fmla="*/ 541 h 1018"/>
                <a:gd name="T104" fmla="*/ 351 w 1018"/>
                <a:gd name="T105" fmla="*/ 492 h 1018"/>
                <a:gd name="T106" fmla="*/ 447 w 1018"/>
                <a:gd name="T107" fmla="*/ 363 h 1018"/>
                <a:gd name="T108" fmla="*/ 539 w 1018"/>
                <a:gd name="T109" fmla="*/ 330 h 1018"/>
                <a:gd name="T110" fmla="*/ 671 w 1018"/>
                <a:gd name="T111" fmla="*/ 497 h 1018"/>
                <a:gd name="T112" fmla="*/ 621 w 1018"/>
                <a:gd name="T113" fmla="*/ 621 h 1018"/>
                <a:gd name="T114" fmla="*/ 497 w 1018"/>
                <a:gd name="T115" fmla="*/ 671 h 1018"/>
                <a:gd name="T116" fmla="*/ 486 w 1018"/>
                <a:gd name="T117" fmla="*/ 722 h 1018"/>
                <a:gd name="T118" fmla="*/ 633 w 1018"/>
                <a:gd name="T119" fmla="*/ 693 h 1018"/>
                <a:gd name="T120" fmla="*/ 732 w 1018"/>
                <a:gd name="T121" fmla="*/ 50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8">
                  <a:moveTo>
                    <a:pt x="986" y="477"/>
                  </a:moveTo>
                  <a:lnTo>
                    <a:pt x="953" y="477"/>
                  </a:lnTo>
                  <a:lnTo>
                    <a:pt x="953" y="477"/>
                  </a:lnTo>
                  <a:lnTo>
                    <a:pt x="951" y="456"/>
                  </a:lnTo>
                  <a:lnTo>
                    <a:pt x="947" y="437"/>
                  </a:lnTo>
                  <a:lnTo>
                    <a:pt x="944" y="416"/>
                  </a:lnTo>
                  <a:lnTo>
                    <a:pt x="939" y="397"/>
                  </a:lnTo>
                  <a:lnTo>
                    <a:pt x="934" y="378"/>
                  </a:lnTo>
                  <a:lnTo>
                    <a:pt x="927" y="358"/>
                  </a:lnTo>
                  <a:lnTo>
                    <a:pt x="921" y="340"/>
                  </a:lnTo>
                  <a:lnTo>
                    <a:pt x="912" y="322"/>
                  </a:lnTo>
                  <a:lnTo>
                    <a:pt x="903" y="305"/>
                  </a:lnTo>
                  <a:lnTo>
                    <a:pt x="895" y="288"/>
                  </a:lnTo>
                  <a:lnTo>
                    <a:pt x="884" y="270"/>
                  </a:lnTo>
                  <a:lnTo>
                    <a:pt x="873" y="254"/>
                  </a:lnTo>
                  <a:lnTo>
                    <a:pt x="862" y="238"/>
                  </a:lnTo>
                  <a:lnTo>
                    <a:pt x="850" y="223"/>
                  </a:lnTo>
                  <a:lnTo>
                    <a:pt x="837" y="208"/>
                  </a:lnTo>
                  <a:lnTo>
                    <a:pt x="823" y="194"/>
                  </a:lnTo>
                  <a:lnTo>
                    <a:pt x="809" y="181"/>
                  </a:lnTo>
                  <a:lnTo>
                    <a:pt x="795" y="168"/>
                  </a:lnTo>
                  <a:lnTo>
                    <a:pt x="779" y="156"/>
                  </a:lnTo>
                  <a:lnTo>
                    <a:pt x="764" y="145"/>
                  </a:lnTo>
                  <a:lnTo>
                    <a:pt x="748" y="133"/>
                  </a:lnTo>
                  <a:lnTo>
                    <a:pt x="731" y="123"/>
                  </a:lnTo>
                  <a:lnTo>
                    <a:pt x="714" y="114"/>
                  </a:lnTo>
                  <a:lnTo>
                    <a:pt x="695" y="105"/>
                  </a:lnTo>
                  <a:lnTo>
                    <a:pt x="678" y="98"/>
                  </a:lnTo>
                  <a:lnTo>
                    <a:pt x="659" y="90"/>
                  </a:lnTo>
                  <a:lnTo>
                    <a:pt x="641" y="84"/>
                  </a:lnTo>
                  <a:lnTo>
                    <a:pt x="621" y="78"/>
                  </a:lnTo>
                  <a:lnTo>
                    <a:pt x="601" y="74"/>
                  </a:lnTo>
                  <a:lnTo>
                    <a:pt x="582" y="70"/>
                  </a:lnTo>
                  <a:lnTo>
                    <a:pt x="561" y="68"/>
                  </a:lnTo>
                  <a:lnTo>
                    <a:pt x="541" y="65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0" y="26"/>
                  </a:lnTo>
                  <a:lnTo>
                    <a:pt x="539" y="19"/>
                  </a:lnTo>
                  <a:lnTo>
                    <a:pt x="535" y="14"/>
                  </a:lnTo>
                  <a:lnTo>
                    <a:pt x="531" y="10"/>
                  </a:lnTo>
                  <a:lnTo>
                    <a:pt x="527" y="5"/>
                  </a:lnTo>
                  <a:lnTo>
                    <a:pt x="522" y="2"/>
                  </a:lnTo>
                  <a:lnTo>
                    <a:pt x="515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2" y="1"/>
                  </a:lnTo>
                  <a:lnTo>
                    <a:pt x="497" y="2"/>
                  </a:lnTo>
                  <a:lnTo>
                    <a:pt x="491" y="5"/>
                  </a:lnTo>
                  <a:lnTo>
                    <a:pt x="486" y="10"/>
                  </a:lnTo>
                  <a:lnTo>
                    <a:pt x="483" y="14"/>
                  </a:lnTo>
                  <a:lnTo>
                    <a:pt x="480" y="19"/>
                  </a:lnTo>
                  <a:lnTo>
                    <a:pt x="478" y="26"/>
                  </a:lnTo>
                  <a:lnTo>
                    <a:pt x="478" y="32"/>
                  </a:lnTo>
                  <a:lnTo>
                    <a:pt x="478" y="65"/>
                  </a:lnTo>
                  <a:lnTo>
                    <a:pt x="478" y="65"/>
                  </a:lnTo>
                  <a:lnTo>
                    <a:pt x="457" y="68"/>
                  </a:lnTo>
                  <a:lnTo>
                    <a:pt x="437" y="70"/>
                  </a:lnTo>
                  <a:lnTo>
                    <a:pt x="416" y="74"/>
                  </a:lnTo>
                  <a:lnTo>
                    <a:pt x="397" y="78"/>
                  </a:lnTo>
                  <a:lnTo>
                    <a:pt x="378" y="84"/>
                  </a:lnTo>
                  <a:lnTo>
                    <a:pt x="358" y="90"/>
                  </a:lnTo>
                  <a:lnTo>
                    <a:pt x="340" y="98"/>
                  </a:lnTo>
                  <a:lnTo>
                    <a:pt x="322" y="105"/>
                  </a:lnTo>
                  <a:lnTo>
                    <a:pt x="305" y="114"/>
                  </a:lnTo>
                  <a:lnTo>
                    <a:pt x="288" y="123"/>
                  </a:lnTo>
                  <a:lnTo>
                    <a:pt x="270" y="133"/>
                  </a:lnTo>
                  <a:lnTo>
                    <a:pt x="254" y="145"/>
                  </a:lnTo>
                  <a:lnTo>
                    <a:pt x="238" y="156"/>
                  </a:lnTo>
                  <a:lnTo>
                    <a:pt x="223" y="168"/>
                  </a:lnTo>
                  <a:lnTo>
                    <a:pt x="208" y="181"/>
                  </a:lnTo>
                  <a:lnTo>
                    <a:pt x="194" y="194"/>
                  </a:lnTo>
                  <a:lnTo>
                    <a:pt x="181" y="208"/>
                  </a:lnTo>
                  <a:lnTo>
                    <a:pt x="169" y="223"/>
                  </a:lnTo>
                  <a:lnTo>
                    <a:pt x="156" y="238"/>
                  </a:lnTo>
                  <a:lnTo>
                    <a:pt x="145" y="254"/>
                  </a:lnTo>
                  <a:lnTo>
                    <a:pt x="133" y="270"/>
                  </a:lnTo>
                  <a:lnTo>
                    <a:pt x="123" y="288"/>
                  </a:lnTo>
                  <a:lnTo>
                    <a:pt x="114" y="305"/>
                  </a:lnTo>
                  <a:lnTo>
                    <a:pt x="105" y="322"/>
                  </a:lnTo>
                  <a:lnTo>
                    <a:pt x="98" y="340"/>
                  </a:lnTo>
                  <a:lnTo>
                    <a:pt x="90" y="358"/>
                  </a:lnTo>
                  <a:lnTo>
                    <a:pt x="84" y="378"/>
                  </a:lnTo>
                  <a:lnTo>
                    <a:pt x="78" y="397"/>
                  </a:lnTo>
                  <a:lnTo>
                    <a:pt x="74" y="416"/>
                  </a:lnTo>
                  <a:lnTo>
                    <a:pt x="70" y="437"/>
                  </a:lnTo>
                  <a:lnTo>
                    <a:pt x="68" y="456"/>
                  </a:lnTo>
                  <a:lnTo>
                    <a:pt x="66" y="477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6" y="477"/>
                  </a:lnTo>
                  <a:lnTo>
                    <a:pt x="19" y="480"/>
                  </a:lnTo>
                  <a:lnTo>
                    <a:pt x="14" y="483"/>
                  </a:lnTo>
                  <a:lnTo>
                    <a:pt x="10" y="486"/>
                  </a:lnTo>
                  <a:lnTo>
                    <a:pt x="5" y="491"/>
                  </a:lnTo>
                  <a:lnTo>
                    <a:pt x="2" y="497"/>
                  </a:lnTo>
                  <a:lnTo>
                    <a:pt x="1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515"/>
                  </a:lnTo>
                  <a:lnTo>
                    <a:pt x="2" y="521"/>
                  </a:lnTo>
                  <a:lnTo>
                    <a:pt x="5" y="527"/>
                  </a:lnTo>
                  <a:lnTo>
                    <a:pt x="10" y="531"/>
                  </a:lnTo>
                  <a:lnTo>
                    <a:pt x="14" y="535"/>
                  </a:lnTo>
                  <a:lnTo>
                    <a:pt x="19" y="539"/>
                  </a:lnTo>
                  <a:lnTo>
                    <a:pt x="26" y="540"/>
                  </a:lnTo>
                  <a:lnTo>
                    <a:pt x="32" y="541"/>
                  </a:lnTo>
                  <a:lnTo>
                    <a:pt x="66" y="541"/>
                  </a:lnTo>
                  <a:lnTo>
                    <a:pt x="66" y="541"/>
                  </a:lnTo>
                  <a:lnTo>
                    <a:pt x="68" y="561"/>
                  </a:lnTo>
                  <a:lnTo>
                    <a:pt x="70" y="582"/>
                  </a:lnTo>
                  <a:lnTo>
                    <a:pt x="74" y="601"/>
                  </a:lnTo>
                  <a:lnTo>
                    <a:pt x="78" y="621"/>
                  </a:lnTo>
                  <a:lnTo>
                    <a:pt x="84" y="641"/>
                  </a:lnTo>
                  <a:lnTo>
                    <a:pt x="90" y="659"/>
                  </a:lnTo>
                  <a:lnTo>
                    <a:pt x="98" y="678"/>
                  </a:lnTo>
                  <a:lnTo>
                    <a:pt x="105" y="695"/>
                  </a:lnTo>
                  <a:lnTo>
                    <a:pt x="114" y="713"/>
                  </a:lnTo>
                  <a:lnTo>
                    <a:pt x="123" y="731"/>
                  </a:lnTo>
                  <a:lnTo>
                    <a:pt x="133" y="748"/>
                  </a:lnTo>
                  <a:lnTo>
                    <a:pt x="145" y="764"/>
                  </a:lnTo>
                  <a:lnTo>
                    <a:pt x="156" y="779"/>
                  </a:lnTo>
                  <a:lnTo>
                    <a:pt x="169" y="795"/>
                  </a:lnTo>
                  <a:lnTo>
                    <a:pt x="181" y="809"/>
                  </a:lnTo>
                  <a:lnTo>
                    <a:pt x="194" y="823"/>
                  </a:lnTo>
                  <a:lnTo>
                    <a:pt x="208" y="837"/>
                  </a:lnTo>
                  <a:lnTo>
                    <a:pt x="223" y="850"/>
                  </a:lnTo>
                  <a:lnTo>
                    <a:pt x="238" y="862"/>
                  </a:lnTo>
                  <a:lnTo>
                    <a:pt x="254" y="873"/>
                  </a:lnTo>
                  <a:lnTo>
                    <a:pt x="270" y="884"/>
                  </a:lnTo>
                  <a:lnTo>
                    <a:pt x="288" y="895"/>
                  </a:lnTo>
                  <a:lnTo>
                    <a:pt x="305" y="903"/>
                  </a:lnTo>
                  <a:lnTo>
                    <a:pt x="322" y="912"/>
                  </a:lnTo>
                  <a:lnTo>
                    <a:pt x="340" y="921"/>
                  </a:lnTo>
                  <a:lnTo>
                    <a:pt x="358" y="927"/>
                  </a:lnTo>
                  <a:lnTo>
                    <a:pt x="378" y="933"/>
                  </a:lnTo>
                  <a:lnTo>
                    <a:pt x="397" y="939"/>
                  </a:lnTo>
                  <a:lnTo>
                    <a:pt x="416" y="944"/>
                  </a:lnTo>
                  <a:lnTo>
                    <a:pt x="437" y="947"/>
                  </a:lnTo>
                  <a:lnTo>
                    <a:pt x="457" y="951"/>
                  </a:lnTo>
                  <a:lnTo>
                    <a:pt x="478" y="953"/>
                  </a:lnTo>
                  <a:lnTo>
                    <a:pt x="478" y="986"/>
                  </a:lnTo>
                  <a:lnTo>
                    <a:pt x="478" y="986"/>
                  </a:lnTo>
                  <a:lnTo>
                    <a:pt x="478" y="992"/>
                  </a:lnTo>
                  <a:lnTo>
                    <a:pt x="480" y="998"/>
                  </a:lnTo>
                  <a:lnTo>
                    <a:pt x="483" y="1003"/>
                  </a:lnTo>
                  <a:lnTo>
                    <a:pt x="486" y="1009"/>
                  </a:lnTo>
                  <a:lnTo>
                    <a:pt x="491" y="1012"/>
                  </a:lnTo>
                  <a:lnTo>
                    <a:pt x="497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2"/>
                  </a:lnTo>
                  <a:lnTo>
                    <a:pt x="531" y="1009"/>
                  </a:lnTo>
                  <a:lnTo>
                    <a:pt x="535" y="1003"/>
                  </a:lnTo>
                  <a:lnTo>
                    <a:pt x="539" y="998"/>
                  </a:lnTo>
                  <a:lnTo>
                    <a:pt x="540" y="992"/>
                  </a:lnTo>
                  <a:lnTo>
                    <a:pt x="541" y="986"/>
                  </a:lnTo>
                  <a:lnTo>
                    <a:pt x="541" y="953"/>
                  </a:lnTo>
                  <a:lnTo>
                    <a:pt x="541" y="953"/>
                  </a:lnTo>
                  <a:lnTo>
                    <a:pt x="561" y="951"/>
                  </a:lnTo>
                  <a:lnTo>
                    <a:pt x="582" y="947"/>
                  </a:lnTo>
                  <a:lnTo>
                    <a:pt x="601" y="944"/>
                  </a:lnTo>
                  <a:lnTo>
                    <a:pt x="621" y="939"/>
                  </a:lnTo>
                  <a:lnTo>
                    <a:pt x="641" y="933"/>
                  </a:lnTo>
                  <a:lnTo>
                    <a:pt x="659" y="927"/>
                  </a:lnTo>
                  <a:lnTo>
                    <a:pt x="678" y="921"/>
                  </a:lnTo>
                  <a:lnTo>
                    <a:pt x="695" y="912"/>
                  </a:lnTo>
                  <a:lnTo>
                    <a:pt x="714" y="903"/>
                  </a:lnTo>
                  <a:lnTo>
                    <a:pt x="731" y="895"/>
                  </a:lnTo>
                  <a:lnTo>
                    <a:pt x="748" y="884"/>
                  </a:lnTo>
                  <a:lnTo>
                    <a:pt x="764" y="873"/>
                  </a:lnTo>
                  <a:lnTo>
                    <a:pt x="779" y="862"/>
                  </a:lnTo>
                  <a:lnTo>
                    <a:pt x="795" y="850"/>
                  </a:lnTo>
                  <a:lnTo>
                    <a:pt x="809" y="837"/>
                  </a:lnTo>
                  <a:lnTo>
                    <a:pt x="823" y="823"/>
                  </a:lnTo>
                  <a:lnTo>
                    <a:pt x="837" y="809"/>
                  </a:lnTo>
                  <a:lnTo>
                    <a:pt x="850" y="795"/>
                  </a:lnTo>
                  <a:lnTo>
                    <a:pt x="862" y="779"/>
                  </a:lnTo>
                  <a:lnTo>
                    <a:pt x="873" y="764"/>
                  </a:lnTo>
                  <a:lnTo>
                    <a:pt x="884" y="748"/>
                  </a:lnTo>
                  <a:lnTo>
                    <a:pt x="895" y="731"/>
                  </a:lnTo>
                  <a:lnTo>
                    <a:pt x="903" y="713"/>
                  </a:lnTo>
                  <a:lnTo>
                    <a:pt x="912" y="695"/>
                  </a:lnTo>
                  <a:lnTo>
                    <a:pt x="921" y="678"/>
                  </a:lnTo>
                  <a:lnTo>
                    <a:pt x="927" y="659"/>
                  </a:lnTo>
                  <a:lnTo>
                    <a:pt x="934" y="641"/>
                  </a:lnTo>
                  <a:lnTo>
                    <a:pt x="939" y="621"/>
                  </a:lnTo>
                  <a:lnTo>
                    <a:pt x="944" y="601"/>
                  </a:lnTo>
                  <a:lnTo>
                    <a:pt x="947" y="582"/>
                  </a:lnTo>
                  <a:lnTo>
                    <a:pt x="951" y="561"/>
                  </a:lnTo>
                  <a:lnTo>
                    <a:pt x="953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3" y="540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9" y="531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5"/>
                  </a:lnTo>
                  <a:lnTo>
                    <a:pt x="1018" y="509"/>
                  </a:lnTo>
                  <a:lnTo>
                    <a:pt x="1018" y="509"/>
                  </a:lnTo>
                  <a:lnTo>
                    <a:pt x="1017" y="502"/>
                  </a:lnTo>
                  <a:lnTo>
                    <a:pt x="1015" y="497"/>
                  </a:lnTo>
                  <a:lnTo>
                    <a:pt x="1012" y="491"/>
                  </a:lnTo>
                  <a:lnTo>
                    <a:pt x="1009" y="486"/>
                  </a:lnTo>
                  <a:lnTo>
                    <a:pt x="1003" y="483"/>
                  </a:lnTo>
                  <a:lnTo>
                    <a:pt x="998" y="480"/>
                  </a:lnTo>
                  <a:lnTo>
                    <a:pt x="993" y="477"/>
                  </a:lnTo>
                  <a:lnTo>
                    <a:pt x="986" y="477"/>
                  </a:lnTo>
                  <a:lnTo>
                    <a:pt x="986" y="477"/>
                  </a:lnTo>
                  <a:close/>
                  <a:moveTo>
                    <a:pt x="827" y="541"/>
                  </a:moveTo>
                  <a:lnTo>
                    <a:pt x="888" y="541"/>
                  </a:lnTo>
                  <a:lnTo>
                    <a:pt x="888" y="541"/>
                  </a:lnTo>
                  <a:lnTo>
                    <a:pt x="887" y="558"/>
                  </a:lnTo>
                  <a:lnTo>
                    <a:pt x="884" y="575"/>
                  </a:lnTo>
                  <a:lnTo>
                    <a:pt x="881" y="591"/>
                  </a:lnTo>
                  <a:lnTo>
                    <a:pt x="877" y="608"/>
                  </a:lnTo>
                  <a:lnTo>
                    <a:pt x="872" y="624"/>
                  </a:lnTo>
                  <a:lnTo>
                    <a:pt x="867" y="641"/>
                  </a:lnTo>
                  <a:lnTo>
                    <a:pt x="861" y="656"/>
                  </a:lnTo>
                  <a:lnTo>
                    <a:pt x="854" y="671"/>
                  </a:lnTo>
                  <a:lnTo>
                    <a:pt x="847" y="686"/>
                  </a:lnTo>
                  <a:lnTo>
                    <a:pt x="839" y="701"/>
                  </a:lnTo>
                  <a:lnTo>
                    <a:pt x="831" y="715"/>
                  </a:lnTo>
                  <a:lnTo>
                    <a:pt x="821" y="729"/>
                  </a:lnTo>
                  <a:lnTo>
                    <a:pt x="811" y="741"/>
                  </a:lnTo>
                  <a:lnTo>
                    <a:pt x="800" y="754"/>
                  </a:lnTo>
                  <a:lnTo>
                    <a:pt x="790" y="766"/>
                  </a:lnTo>
                  <a:lnTo>
                    <a:pt x="778" y="778"/>
                  </a:lnTo>
                  <a:lnTo>
                    <a:pt x="766" y="790"/>
                  </a:lnTo>
                  <a:lnTo>
                    <a:pt x="754" y="800"/>
                  </a:lnTo>
                  <a:lnTo>
                    <a:pt x="741" y="811"/>
                  </a:lnTo>
                  <a:lnTo>
                    <a:pt x="729" y="821"/>
                  </a:lnTo>
                  <a:lnTo>
                    <a:pt x="715" y="830"/>
                  </a:lnTo>
                  <a:lnTo>
                    <a:pt x="701" y="839"/>
                  </a:lnTo>
                  <a:lnTo>
                    <a:pt x="686" y="847"/>
                  </a:lnTo>
                  <a:lnTo>
                    <a:pt x="671" y="854"/>
                  </a:lnTo>
                  <a:lnTo>
                    <a:pt x="656" y="860"/>
                  </a:lnTo>
                  <a:lnTo>
                    <a:pt x="641" y="867"/>
                  </a:lnTo>
                  <a:lnTo>
                    <a:pt x="625" y="872"/>
                  </a:lnTo>
                  <a:lnTo>
                    <a:pt x="608" y="877"/>
                  </a:lnTo>
                  <a:lnTo>
                    <a:pt x="591" y="881"/>
                  </a:lnTo>
                  <a:lnTo>
                    <a:pt x="575" y="884"/>
                  </a:lnTo>
                  <a:lnTo>
                    <a:pt x="558" y="887"/>
                  </a:lnTo>
                  <a:lnTo>
                    <a:pt x="541" y="888"/>
                  </a:lnTo>
                  <a:lnTo>
                    <a:pt x="541" y="827"/>
                  </a:lnTo>
                  <a:lnTo>
                    <a:pt x="541" y="827"/>
                  </a:lnTo>
                  <a:lnTo>
                    <a:pt x="540" y="821"/>
                  </a:lnTo>
                  <a:lnTo>
                    <a:pt x="539" y="814"/>
                  </a:lnTo>
                  <a:lnTo>
                    <a:pt x="535" y="809"/>
                  </a:lnTo>
                  <a:lnTo>
                    <a:pt x="531" y="805"/>
                  </a:lnTo>
                  <a:lnTo>
                    <a:pt x="527" y="800"/>
                  </a:lnTo>
                  <a:lnTo>
                    <a:pt x="522" y="797"/>
                  </a:lnTo>
                  <a:lnTo>
                    <a:pt x="515" y="796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02" y="796"/>
                  </a:lnTo>
                  <a:lnTo>
                    <a:pt x="497" y="797"/>
                  </a:lnTo>
                  <a:lnTo>
                    <a:pt x="491" y="800"/>
                  </a:lnTo>
                  <a:lnTo>
                    <a:pt x="486" y="805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21"/>
                  </a:lnTo>
                  <a:lnTo>
                    <a:pt x="478" y="827"/>
                  </a:lnTo>
                  <a:lnTo>
                    <a:pt x="478" y="888"/>
                  </a:lnTo>
                  <a:lnTo>
                    <a:pt x="478" y="888"/>
                  </a:lnTo>
                  <a:lnTo>
                    <a:pt x="460" y="887"/>
                  </a:lnTo>
                  <a:lnTo>
                    <a:pt x="443" y="884"/>
                  </a:lnTo>
                  <a:lnTo>
                    <a:pt x="426" y="881"/>
                  </a:lnTo>
                  <a:lnTo>
                    <a:pt x="410" y="877"/>
                  </a:lnTo>
                  <a:lnTo>
                    <a:pt x="394" y="872"/>
                  </a:lnTo>
                  <a:lnTo>
                    <a:pt x="378" y="867"/>
                  </a:lnTo>
                  <a:lnTo>
                    <a:pt x="362" y="860"/>
                  </a:lnTo>
                  <a:lnTo>
                    <a:pt x="347" y="854"/>
                  </a:lnTo>
                  <a:lnTo>
                    <a:pt x="332" y="847"/>
                  </a:lnTo>
                  <a:lnTo>
                    <a:pt x="318" y="839"/>
                  </a:lnTo>
                  <a:lnTo>
                    <a:pt x="304" y="830"/>
                  </a:lnTo>
                  <a:lnTo>
                    <a:pt x="290" y="821"/>
                  </a:lnTo>
                  <a:lnTo>
                    <a:pt x="277" y="811"/>
                  </a:lnTo>
                  <a:lnTo>
                    <a:pt x="264" y="800"/>
                  </a:lnTo>
                  <a:lnTo>
                    <a:pt x="251" y="790"/>
                  </a:lnTo>
                  <a:lnTo>
                    <a:pt x="239" y="778"/>
                  </a:lnTo>
                  <a:lnTo>
                    <a:pt x="228" y="766"/>
                  </a:lnTo>
                  <a:lnTo>
                    <a:pt x="217" y="754"/>
                  </a:lnTo>
                  <a:lnTo>
                    <a:pt x="207" y="741"/>
                  </a:lnTo>
                  <a:lnTo>
                    <a:pt x="197" y="729"/>
                  </a:lnTo>
                  <a:lnTo>
                    <a:pt x="188" y="715"/>
                  </a:lnTo>
                  <a:lnTo>
                    <a:pt x="179" y="701"/>
                  </a:lnTo>
                  <a:lnTo>
                    <a:pt x="171" y="686"/>
                  </a:lnTo>
                  <a:lnTo>
                    <a:pt x="164" y="671"/>
                  </a:lnTo>
                  <a:lnTo>
                    <a:pt x="157" y="656"/>
                  </a:lnTo>
                  <a:lnTo>
                    <a:pt x="151" y="641"/>
                  </a:lnTo>
                  <a:lnTo>
                    <a:pt x="145" y="624"/>
                  </a:lnTo>
                  <a:lnTo>
                    <a:pt x="141" y="608"/>
                  </a:lnTo>
                  <a:lnTo>
                    <a:pt x="136" y="591"/>
                  </a:lnTo>
                  <a:lnTo>
                    <a:pt x="133" y="575"/>
                  </a:lnTo>
                  <a:lnTo>
                    <a:pt x="131" y="558"/>
                  </a:lnTo>
                  <a:lnTo>
                    <a:pt x="12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7" y="540"/>
                  </a:lnTo>
                  <a:lnTo>
                    <a:pt x="203" y="539"/>
                  </a:lnTo>
                  <a:lnTo>
                    <a:pt x="208" y="535"/>
                  </a:lnTo>
                  <a:lnTo>
                    <a:pt x="214" y="531"/>
                  </a:lnTo>
                  <a:lnTo>
                    <a:pt x="217" y="527"/>
                  </a:lnTo>
                  <a:lnTo>
                    <a:pt x="220" y="521"/>
                  </a:lnTo>
                  <a:lnTo>
                    <a:pt x="222" y="515"/>
                  </a:lnTo>
                  <a:lnTo>
                    <a:pt x="222" y="509"/>
                  </a:lnTo>
                  <a:lnTo>
                    <a:pt x="222" y="509"/>
                  </a:lnTo>
                  <a:lnTo>
                    <a:pt x="222" y="502"/>
                  </a:lnTo>
                  <a:lnTo>
                    <a:pt x="220" y="497"/>
                  </a:lnTo>
                  <a:lnTo>
                    <a:pt x="217" y="491"/>
                  </a:lnTo>
                  <a:lnTo>
                    <a:pt x="214" y="486"/>
                  </a:lnTo>
                  <a:lnTo>
                    <a:pt x="208" y="483"/>
                  </a:lnTo>
                  <a:lnTo>
                    <a:pt x="203" y="480"/>
                  </a:lnTo>
                  <a:lnTo>
                    <a:pt x="197" y="477"/>
                  </a:lnTo>
                  <a:lnTo>
                    <a:pt x="191" y="477"/>
                  </a:lnTo>
                  <a:lnTo>
                    <a:pt x="129" y="477"/>
                  </a:lnTo>
                  <a:lnTo>
                    <a:pt x="129" y="477"/>
                  </a:lnTo>
                  <a:lnTo>
                    <a:pt x="131" y="460"/>
                  </a:lnTo>
                  <a:lnTo>
                    <a:pt x="133" y="443"/>
                  </a:lnTo>
                  <a:lnTo>
                    <a:pt x="136" y="426"/>
                  </a:lnTo>
                  <a:lnTo>
                    <a:pt x="141" y="410"/>
                  </a:lnTo>
                  <a:lnTo>
                    <a:pt x="145" y="394"/>
                  </a:lnTo>
                  <a:lnTo>
                    <a:pt x="151" y="378"/>
                  </a:lnTo>
                  <a:lnTo>
                    <a:pt x="157" y="362"/>
                  </a:lnTo>
                  <a:lnTo>
                    <a:pt x="164" y="347"/>
                  </a:lnTo>
                  <a:lnTo>
                    <a:pt x="171" y="332"/>
                  </a:lnTo>
                  <a:lnTo>
                    <a:pt x="179" y="318"/>
                  </a:lnTo>
                  <a:lnTo>
                    <a:pt x="188" y="304"/>
                  </a:lnTo>
                  <a:lnTo>
                    <a:pt x="197" y="290"/>
                  </a:lnTo>
                  <a:lnTo>
                    <a:pt x="207" y="277"/>
                  </a:lnTo>
                  <a:lnTo>
                    <a:pt x="217" y="264"/>
                  </a:lnTo>
                  <a:lnTo>
                    <a:pt x="228" y="251"/>
                  </a:lnTo>
                  <a:lnTo>
                    <a:pt x="239" y="239"/>
                  </a:lnTo>
                  <a:lnTo>
                    <a:pt x="251" y="227"/>
                  </a:lnTo>
                  <a:lnTo>
                    <a:pt x="264" y="217"/>
                  </a:lnTo>
                  <a:lnTo>
                    <a:pt x="277" y="207"/>
                  </a:lnTo>
                  <a:lnTo>
                    <a:pt x="290" y="197"/>
                  </a:lnTo>
                  <a:lnTo>
                    <a:pt x="304" y="188"/>
                  </a:lnTo>
                  <a:lnTo>
                    <a:pt x="318" y="179"/>
                  </a:lnTo>
                  <a:lnTo>
                    <a:pt x="332" y="171"/>
                  </a:lnTo>
                  <a:lnTo>
                    <a:pt x="347" y="164"/>
                  </a:lnTo>
                  <a:lnTo>
                    <a:pt x="362" y="157"/>
                  </a:lnTo>
                  <a:lnTo>
                    <a:pt x="378" y="151"/>
                  </a:lnTo>
                  <a:lnTo>
                    <a:pt x="394" y="145"/>
                  </a:lnTo>
                  <a:lnTo>
                    <a:pt x="410" y="141"/>
                  </a:lnTo>
                  <a:lnTo>
                    <a:pt x="426" y="136"/>
                  </a:lnTo>
                  <a:lnTo>
                    <a:pt x="443" y="133"/>
                  </a:lnTo>
                  <a:lnTo>
                    <a:pt x="460" y="131"/>
                  </a:lnTo>
                  <a:lnTo>
                    <a:pt x="478" y="129"/>
                  </a:lnTo>
                  <a:lnTo>
                    <a:pt x="478" y="191"/>
                  </a:lnTo>
                  <a:lnTo>
                    <a:pt x="478" y="191"/>
                  </a:lnTo>
                  <a:lnTo>
                    <a:pt x="478" y="197"/>
                  </a:lnTo>
                  <a:lnTo>
                    <a:pt x="480" y="203"/>
                  </a:lnTo>
                  <a:lnTo>
                    <a:pt x="483" y="208"/>
                  </a:lnTo>
                  <a:lnTo>
                    <a:pt x="486" y="214"/>
                  </a:lnTo>
                  <a:lnTo>
                    <a:pt x="491" y="217"/>
                  </a:lnTo>
                  <a:lnTo>
                    <a:pt x="497" y="220"/>
                  </a:lnTo>
                  <a:lnTo>
                    <a:pt x="502" y="222"/>
                  </a:lnTo>
                  <a:lnTo>
                    <a:pt x="509" y="222"/>
                  </a:lnTo>
                  <a:lnTo>
                    <a:pt x="509" y="222"/>
                  </a:lnTo>
                  <a:lnTo>
                    <a:pt x="515" y="222"/>
                  </a:lnTo>
                  <a:lnTo>
                    <a:pt x="522" y="220"/>
                  </a:lnTo>
                  <a:lnTo>
                    <a:pt x="527" y="217"/>
                  </a:lnTo>
                  <a:lnTo>
                    <a:pt x="531" y="214"/>
                  </a:lnTo>
                  <a:lnTo>
                    <a:pt x="535" y="208"/>
                  </a:lnTo>
                  <a:lnTo>
                    <a:pt x="539" y="203"/>
                  </a:lnTo>
                  <a:lnTo>
                    <a:pt x="540" y="197"/>
                  </a:lnTo>
                  <a:lnTo>
                    <a:pt x="541" y="191"/>
                  </a:lnTo>
                  <a:lnTo>
                    <a:pt x="541" y="129"/>
                  </a:lnTo>
                  <a:lnTo>
                    <a:pt x="541" y="129"/>
                  </a:lnTo>
                  <a:lnTo>
                    <a:pt x="558" y="131"/>
                  </a:lnTo>
                  <a:lnTo>
                    <a:pt x="575" y="133"/>
                  </a:lnTo>
                  <a:lnTo>
                    <a:pt x="591" y="136"/>
                  </a:lnTo>
                  <a:lnTo>
                    <a:pt x="608" y="141"/>
                  </a:lnTo>
                  <a:lnTo>
                    <a:pt x="625" y="145"/>
                  </a:lnTo>
                  <a:lnTo>
                    <a:pt x="641" y="151"/>
                  </a:lnTo>
                  <a:lnTo>
                    <a:pt x="656" y="157"/>
                  </a:lnTo>
                  <a:lnTo>
                    <a:pt x="671" y="164"/>
                  </a:lnTo>
                  <a:lnTo>
                    <a:pt x="686" y="171"/>
                  </a:lnTo>
                  <a:lnTo>
                    <a:pt x="701" y="179"/>
                  </a:lnTo>
                  <a:lnTo>
                    <a:pt x="715" y="188"/>
                  </a:lnTo>
                  <a:lnTo>
                    <a:pt x="729" y="197"/>
                  </a:lnTo>
                  <a:lnTo>
                    <a:pt x="741" y="207"/>
                  </a:lnTo>
                  <a:lnTo>
                    <a:pt x="754" y="217"/>
                  </a:lnTo>
                  <a:lnTo>
                    <a:pt x="766" y="227"/>
                  </a:lnTo>
                  <a:lnTo>
                    <a:pt x="778" y="239"/>
                  </a:lnTo>
                  <a:lnTo>
                    <a:pt x="790" y="251"/>
                  </a:lnTo>
                  <a:lnTo>
                    <a:pt x="800" y="264"/>
                  </a:lnTo>
                  <a:lnTo>
                    <a:pt x="811" y="277"/>
                  </a:lnTo>
                  <a:lnTo>
                    <a:pt x="821" y="290"/>
                  </a:lnTo>
                  <a:lnTo>
                    <a:pt x="831" y="304"/>
                  </a:lnTo>
                  <a:lnTo>
                    <a:pt x="839" y="318"/>
                  </a:lnTo>
                  <a:lnTo>
                    <a:pt x="847" y="332"/>
                  </a:lnTo>
                  <a:lnTo>
                    <a:pt x="854" y="347"/>
                  </a:lnTo>
                  <a:lnTo>
                    <a:pt x="861" y="362"/>
                  </a:lnTo>
                  <a:lnTo>
                    <a:pt x="867" y="378"/>
                  </a:lnTo>
                  <a:lnTo>
                    <a:pt x="872" y="394"/>
                  </a:lnTo>
                  <a:lnTo>
                    <a:pt x="877" y="410"/>
                  </a:lnTo>
                  <a:lnTo>
                    <a:pt x="881" y="426"/>
                  </a:lnTo>
                  <a:lnTo>
                    <a:pt x="884" y="443"/>
                  </a:lnTo>
                  <a:lnTo>
                    <a:pt x="887" y="460"/>
                  </a:lnTo>
                  <a:lnTo>
                    <a:pt x="888" y="477"/>
                  </a:lnTo>
                  <a:lnTo>
                    <a:pt x="827" y="477"/>
                  </a:lnTo>
                  <a:lnTo>
                    <a:pt x="827" y="477"/>
                  </a:lnTo>
                  <a:lnTo>
                    <a:pt x="821" y="477"/>
                  </a:lnTo>
                  <a:lnTo>
                    <a:pt x="814" y="480"/>
                  </a:lnTo>
                  <a:lnTo>
                    <a:pt x="809" y="483"/>
                  </a:lnTo>
                  <a:lnTo>
                    <a:pt x="805" y="486"/>
                  </a:lnTo>
                  <a:lnTo>
                    <a:pt x="800" y="491"/>
                  </a:lnTo>
                  <a:lnTo>
                    <a:pt x="797" y="497"/>
                  </a:lnTo>
                  <a:lnTo>
                    <a:pt x="796" y="502"/>
                  </a:lnTo>
                  <a:lnTo>
                    <a:pt x="795" y="509"/>
                  </a:lnTo>
                  <a:lnTo>
                    <a:pt x="795" y="509"/>
                  </a:lnTo>
                  <a:lnTo>
                    <a:pt x="796" y="515"/>
                  </a:lnTo>
                  <a:lnTo>
                    <a:pt x="797" y="521"/>
                  </a:lnTo>
                  <a:lnTo>
                    <a:pt x="800" y="527"/>
                  </a:lnTo>
                  <a:lnTo>
                    <a:pt x="805" y="531"/>
                  </a:lnTo>
                  <a:lnTo>
                    <a:pt x="809" y="535"/>
                  </a:lnTo>
                  <a:lnTo>
                    <a:pt x="814" y="539"/>
                  </a:lnTo>
                  <a:lnTo>
                    <a:pt x="821" y="540"/>
                  </a:lnTo>
                  <a:lnTo>
                    <a:pt x="827" y="541"/>
                  </a:lnTo>
                  <a:lnTo>
                    <a:pt x="827" y="541"/>
                  </a:lnTo>
                  <a:close/>
                  <a:moveTo>
                    <a:pt x="604" y="509"/>
                  </a:moveTo>
                  <a:lnTo>
                    <a:pt x="604" y="509"/>
                  </a:lnTo>
                  <a:lnTo>
                    <a:pt x="604" y="499"/>
                  </a:lnTo>
                  <a:lnTo>
                    <a:pt x="602" y="489"/>
                  </a:lnTo>
                  <a:lnTo>
                    <a:pt x="600" y="481"/>
                  </a:lnTo>
                  <a:lnTo>
                    <a:pt x="597" y="472"/>
                  </a:lnTo>
                  <a:lnTo>
                    <a:pt x="592" y="463"/>
                  </a:lnTo>
                  <a:lnTo>
                    <a:pt x="588" y="456"/>
                  </a:lnTo>
                  <a:lnTo>
                    <a:pt x="583" y="448"/>
                  </a:lnTo>
                  <a:lnTo>
                    <a:pt x="576" y="441"/>
                  </a:lnTo>
                  <a:lnTo>
                    <a:pt x="570" y="436"/>
                  </a:lnTo>
                  <a:lnTo>
                    <a:pt x="562" y="430"/>
                  </a:lnTo>
                  <a:lnTo>
                    <a:pt x="555" y="425"/>
                  </a:lnTo>
                  <a:lnTo>
                    <a:pt x="546" y="421"/>
                  </a:lnTo>
                  <a:lnTo>
                    <a:pt x="538" y="417"/>
                  </a:lnTo>
                  <a:lnTo>
                    <a:pt x="528" y="415"/>
                  </a:lnTo>
                  <a:lnTo>
                    <a:pt x="518" y="414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499" y="414"/>
                  </a:lnTo>
                  <a:lnTo>
                    <a:pt x="489" y="415"/>
                  </a:lnTo>
                  <a:lnTo>
                    <a:pt x="481" y="417"/>
                  </a:lnTo>
                  <a:lnTo>
                    <a:pt x="472" y="421"/>
                  </a:lnTo>
                  <a:lnTo>
                    <a:pt x="464" y="425"/>
                  </a:lnTo>
                  <a:lnTo>
                    <a:pt x="456" y="430"/>
                  </a:lnTo>
                  <a:lnTo>
                    <a:pt x="449" y="436"/>
                  </a:lnTo>
                  <a:lnTo>
                    <a:pt x="441" y="441"/>
                  </a:lnTo>
                  <a:lnTo>
                    <a:pt x="436" y="448"/>
                  </a:lnTo>
                  <a:lnTo>
                    <a:pt x="430" y="456"/>
                  </a:lnTo>
                  <a:lnTo>
                    <a:pt x="425" y="463"/>
                  </a:lnTo>
                  <a:lnTo>
                    <a:pt x="421" y="472"/>
                  </a:lnTo>
                  <a:lnTo>
                    <a:pt x="417" y="481"/>
                  </a:lnTo>
                  <a:lnTo>
                    <a:pt x="415" y="489"/>
                  </a:lnTo>
                  <a:lnTo>
                    <a:pt x="414" y="49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14" y="518"/>
                  </a:lnTo>
                  <a:lnTo>
                    <a:pt x="415" y="528"/>
                  </a:lnTo>
                  <a:lnTo>
                    <a:pt x="417" y="538"/>
                  </a:lnTo>
                  <a:lnTo>
                    <a:pt x="421" y="546"/>
                  </a:lnTo>
                  <a:lnTo>
                    <a:pt x="425" y="555"/>
                  </a:lnTo>
                  <a:lnTo>
                    <a:pt x="430" y="562"/>
                  </a:lnTo>
                  <a:lnTo>
                    <a:pt x="436" y="570"/>
                  </a:lnTo>
                  <a:lnTo>
                    <a:pt x="441" y="576"/>
                  </a:lnTo>
                  <a:lnTo>
                    <a:pt x="449" y="583"/>
                  </a:lnTo>
                  <a:lnTo>
                    <a:pt x="456" y="588"/>
                  </a:lnTo>
                  <a:lnTo>
                    <a:pt x="464" y="592"/>
                  </a:lnTo>
                  <a:lnTo>
                    <a:pt x="472" y="597"/>
                  </a:lnTo>
                  <a:lnTo>
                    <a:pt x="481" y="600"/>
                  </a:lnTo>
                  <a:lnTo>
                    <a:pt x="489" y="602"/>
                  </a:lnTo>
                  <a:lnTo>
                    <a:pt x="499" y="604"/>
                  </a:lnTo>
                  <a:lnTo>
                    <a:pt x="509" y="604"/>
                  </a:lnTo>
                  <a:lnTo>
                    <a:pt x="509" y="604"/>
                  </a:lnTo>
                  <a:lnTo>
                    <a:pt x="518" y="604"/>
                  </a:lnTo>
                  <a:lnTo>
                    <a:pt x="528" y="602"/>
                  </a:lnTo>
                  <a:lnTo>
                    <a:pt x="538" y="600"/>
                  </a:lnTo>
                  <a:lnTo>
                    <a:pt x="546" y="597"/>
                  </a:lnTo>
                  <a:lnTo>
                    <a:pt x="555" y="592"/>
                  </a:lnTo>
                  <a:lnTo>
                    <a:pt x="562" y="588"/>
                  </a:lnTo>
                  <a:lnTo>
                    <a:pt x="570" y="583"/>
                  </a:lnTo>
                  <a:lnTo>
                    <a:pt x="576" y="576"/>
                  </a:lnTo>
                  <a:lnTo>
                    <a:pt x="583" y="570"/>
                  </a:lnTo>
                  <a:lnTo>
                    <a:pt x="588" y="562"/>
                  </a:lnTo>
                  <a:lnTo>
                    <a:pt x="592" y="555"/>
                  </a:lnTo>
                  <a:lnTo>
                    <a:pt x="597" y="546"/>
                  </a:lnTo>
                  <a:lnTo>
                    <a:pt x="600" y="538"/>
                  </a:lnTo>
                  <a:lnTo>
                    <a:pt x="602" y="528"/>
                  </a:lnTo>
                  <a:lnTo>
                    <a:pt x="604" y="518"/>
                  </a:lnTo>
                  <a:lnTo>
                    <a:pt x="604" y="509"/>
                  </a:lnTo>
                  <a:lnTo>
                    <a:pt x="604" y="509"/>
                  </a:lnTo>
                  <a:close/>
                  <a:moveTo>
                    <a:pt x="478" y="509"/>
                  </a:moveTo>
                  <a:lnTo>
                    <a:pt x="478" y="509"/>
                  </a:lnTo>
                  <a:lnTo>
                    <a:pt x="478" y="502"/>
                  </a:lnTo>
                  <a:lnTo>
                    <a:pt x="480" y="497"/>
                  </a:lnTo>
                  <a:lnTo>
                    <a:pt x="483" y="491"/>
                  </a:lnTo>
                  <a:lnTo>
                    <a:pt x="486" y="486"/>
                  </a:lnTo>
                  <a:lnTo>
                    <a:pt x="491" y="483"/>
                  </a:lnTo>
                  <a:lnTo>
                    <a:pt x="497" y="480"/>
                  </a:lnTo>
                  <a:lnTo>
                    <a:pt x="502" y="477"/>
                  </a:lnTo>
                  <a:lnTo>
                    <a:pt x="509" y="477"/>
                  </a:lnTo>
                  <a:lnTo>
                    <a:pt x="509" y="477"/>
                  </a:lnTo>
                  <a:lnTo>
                    <a:pt x="515" y="477"/>
                  </a:lnTo>
                  <a:lnTo>
                    <a:pt x="522" y="480"/>
                  </a:lnTo>
                  <a:lnTo>
                    <a:pt x="527" y="483"/>
                  </a:lnTo>
                  <a:lnTo>
                    <a:pt x="531" y="486"/>
                  </a:lnTo>
                  <a:lnTo>
                    <a:pt x="535" y="491"/>
                  </a:lnTo>
                  <a:lnTo>
                    <a:pt x="539" y="497"/>
                  </a:lnTo>
                  <a:lnTo>
                    <a:pt x="540" y="502"/>
                  </a:lnTo>
                  <a:lnTo>
                    <a:pt x="541" y="509"/>
                  </a:lnTo>
                  <a:lnTo>
                    <a:pt x="541" y="509"/>
                  </a:lnTo>
                  <a:lnTo>
                    <a:pt x="540" y="515"/>
                  </a:lnTo>
                  <a:lnTo>
                    <a:pt x="539" y="521"/>
                  </a:lnTo>
                  <a:lnTo>
                    <a:pt x="535" y="527"/>
                  </a:lnTo>
                  <a:lnTo>
                    <a:pt x="531" y="531"/>
                  </a:lnTo>
                  <a:lnTo>
                    <a:pt x="527" y="535"/>
                  </a:lnTo>
                  <a:lnTo>
                    <a:pt x="522" y="539"/>
                  </a:lnTo>
                  <a:lnTo>
                    <a:pt x="515" y="540"/>
                  </a:lnTo>
                  <a:lnTo>
                    <a:pt x="509" y="541"/>
                  </a:lnTo>
                  <a:lnTo>
                    <a:pt x="509" y="541"/>
                  </a:lnTo>
                  <a:lnTo>
                    <a:pt x="502" y="540"/>
                  </a:lnTo>
                  <a:lnTo>
                    <a:pt x="497" y="539"/>
                  </a:lnTo>
                  <a:lnTo>
                    <a:pt x="491" y="535"/>
                  </a:lnTo>
                  <a:lnTo>
                    <a:pt x="486" y="531"/>
                  </a:lnTo>
                  <a:lnTo>
                    <a:pt x="483" y="527"/>
                  </a:lnTo>
                  <a:lnTo>
                    <a:pt x="480" y="521"/>
                  </a:lnTo>
                  <a:lnTo>
                    <a:pt x="478" y="515"/>
                  </a:lnTo>
                  <a:lnTo>
                    <a:pt x="478" y="509"/>
                  </a:lnTo>
                  <a:lnTo>
                    <a:pt x="478" y="509"/>
                  </a:lnTo>
                  <a:close/>
                  <a:moveTo>
                    <a:pt x="541" y="318"/>
                  </a:moveTo>
                  <a:lnTo>
                    <a:pt x="541" y="318"/>
                  </a:lnTo>
                  <a:lnTo>
                    <a:pt x="540" y="311"/>
                  </a:lnTo>
                  <a:lnTo>
                    <a:pt x="539" y="306"/>
                  </a:lnTo>
                  <a:lnTo>
                    <a:pt x="535" y="300"/>
                  </a:lnTo>
                  <a:lnTo>
                    <a:pt x="531" y="295"/>
                  </a:lnTo>
                  <a:lnTo>
                    <a:pt x="527" y="292"/>
                  </a:lnTo>
                  <a:lnTo>
                    <a:pt x="522" y="289"/>
                  </a:lnTo>
                  <a:lnTo>
                    <a:pt x="515" y="286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86" y="288"/>
                  </a:lnTo>
                  <a:lnTo>
                    <a:pt x="465" y="291"/>
                  </a:lnTo>
                  <a:lnTo>
                    <a:pt x="443" y="296"/>
                  </a:lnTo>
                  <a:lnTo>
                    <a:pt x="423" y="304"/>
                  </a:lnTo>
                  <a:lnTo>
                    <a:pt x="402" y="313"/>
                  </a:lnTo>
                  <a:lnTo>
                    <a:pt x="384" y="324"/>
                  </a:lnTo>
                  <a:lnTo>
                    <a:pt x="367" y="337"/>
                  </a:lnTo>
                  <a:lnTo>
                    <a:pt x="352" y="352"/>
                  </a:lnTo>
                  <a:lnTo>
                    <a:pt x="337" y="367"/>
                  </a:lnTo>
                  <a:lnTo>
                    <a:pt x="324" y="384"/>
                  </a:lnTo>
                  <a:lnTo>
                    <a:pt x="313" y="402"/>
                  </a:lnTo>
                  <a:lnTo>
                    <a:pt x="304" y="423"/>
                  </a:lnTo>
                  <a:lnTo>
                    <a:pt x="296" y="443"/>
                  </a:lnTo>
                  <a:lnTo>
                    <a:pt x="291" y="463"/>
                  </a:lnTo>
                  <a:lnTo>
                    <a:pt x="288" y="486"/>
                  </a:lnTo>
                  <a:lnTo>
                    <a:pt x="287" y="509"/>
                  </a:lnTo>
                  <a:lnTo>
                    <a:pt x="287" y="509"/>
                  </a:lnTo>
                  <a:lnTo>
                    <a:pt x="287" y="515"/>
                  </a:lnTo>
                  <a:lnTo>
                    <a:pt x="289" y="521"/>
                  </a:lnTo>
                  <a:lnTo>
                    <a:pt x="292" y="527"/>
                  </a:lnTo>
                  <a:lnTo>
                    <a:pt x="295" y="531"/>
                  </a:lnTo>
                  <a:lnTo>
                    <a:pt x="300" y="535"/>
                  </a:lnTo>
                  <a:lnTo>
                    <a:pt x="306" y="539"/>
                  </a:lnTo>
                  <a:lnTo>
                    <a:pt x="311" y="540"/>
                  </a:lnTo>
                  <a:lnTo>
                    <a:pt x="318" y="541"/>
                  </a:lnTo>
                  <a:lnTo>
                    <a:pt x="318" y="541"/>
                  </a:lnTo>
                  <a:lnTo>
                    <a:pt x="324" y="540"/>
                  </a:lnTo>
                  <a:lnTo>
                    <a:pt x="331" y="539"/>
                  </a:lnTo>
                  <a:lnTo>
                    <a:pt x="336" y="535"/>
                  </a:lnTo>
                  <a:lnTo>
                    <a:pt x="340" y="531"/>
                  </a:lnTo>
                  <a:lnTo>
                    <a:pt x="344" y="527"/>
                  </a:lnTo>
                  <a:lnTo>
                    <a:pt x="348" y="521"/>
                  </a:lnTo>
                  <a:lnTo>
                    <a:pt x="349" y="515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1" y="492"/>
                  </a:lnTo>
                  <a:lnTo>
                    <a:pt x="353" y="476"/>
                  </a:lnTo>
                  <a:lnTo>
                    <a:pt x="357" y="461"/>
                  </a:lnTo>
                  <a:lnTo>
                    <a:pt x="363" y="447"/>
                  </a:lnTo>
                  <a:lnTo>
                    <a:pt x="369" y="433"/>
                  </a:lnTo>
                  <a:lnTo>
                    <a:pt x="377" y="420"/>
                  </a:lnTo>
                  <a:lnTo>
                    <a:pt x="386" y="408"/>
                  </a:lnTo>
                  <a:lnTo>
                    <a:pt x="397" y="396"/>
                  </a:lnTo>
                  <a:lnTo>
                    <a:pt x="408" y="386"/>
                  </a:lnTo>
                  <a:lnTo>
                    <a:pt x="420" y="377"/>
                  </a:lnTo>
                  <a:lnTo>
                    <a:pt x="434" y="369"/>
                  </a:lnTo>
                  <a:lnTo>
                    <a:pt x="447" y="363"/>
                  </a:lnTo>
                  <a:lnTo>
                    <a:pt x="461" y="357"/>
                  </a:lnTo>
                  <a:lnTo>
                    <a:pt x="476" y="353"/>
                  </a:lnTo>
                  <a:lnTo>
                    <a:pt x="493" y="351"/>
                  </a:lnTo>
                  <a:lnTo>
                    <a:pt x="509" y="350"/>
                  </a:lnTo>
                  <a:lnTo>
                    <a:pt x="509" y="350"/>
                  </a:lnTo>
                  <a:lnTo>
                    <a:pt x="515" y="349"/>
                  </a:lnTo>
                  <a:lnTo>
                    <a:pt x="522" y="348"/>
                  </a:lnTo>
                  <a:lnTo>
                    <a:pt x="527" y="344"/>
                  </a:lnTo>
                  <a:lnTo>
                    <a:pt x="531" y="340"/>
                  </a:lnTo>
                  <a:lnTo>
                    <a:pt x="535" y="336"/>
                  </a:lnTo>
                  <a:lnTo>
                    <a:pt x="539" y="330"/>
                  </a:lnTo>
                  <a:lnTo>
                    <a:pt x="540" y="324"/>
                  </a:lnTo>
                  <a:lnTo>
                    <a:pt x="541" y="318"/>
                  </a:lnTo>
                  <a:lnTo>
                    <a:pt x="541" y="318"/>
                  </a:lnTo>
                  <a:close/>
                  <a:moveTo>
                    <a:pt x="700" y="477"/>
                  </a:moveTo>
                  <a:lnTo>
                    <a:pt x="700" y="477"/>
                  </a:lnTo>
                  <a:lnTo>
                    <a:pt x="693" y="477"/>
                  </a:lnTo>
                  <a:lnTo>
                    <a:pt x="688" y="480"/>
                  </a:lnTo>
                  <a:lnTo>
                    <a:pt x="682" y="483"/>
                  </a:lnTo>
                  <a:lnTo>
                    <a:pt x="677" y="486"/>
                  </a:lnTo>
                  <a:lnTo>
                    <a:pt x="674" y="491"/>
                  </a:lnTo>
                  <a:lnTo>
                    <a:pt x="671" y="497"/>
                  </a:lnTo>
                  <a:lnTo>
                    <a:pt x="669" y="502"/>
                  </a:lnTo>
                  <a:lnTo>
                    <a:pt x="667" y="509"/>
                  </a:lnTo>
                  <a:lnTo>
                    <a:pt x="667" y="509"/>
                  </a:lnTo>
                  <a:lnTo>
                    <a:pt x="667" y="525"/>
                  </a:lnTo>
                  <a:lnTo>
                    <a:pt x="664" y="541"/>
                  </a:lnTo>
                  <a:lnTo>
                    <a:pt x="661" y="556"/>
                  </a:lnTo>
                  <a:lnTo>
                    <a:pt x="656" y="571"/>
                  </a:lnTo>
                  <a:lnTo>
                    <a:pt x="649" y="585"/>
                  </a:lnTo>
                  <a:lnTo>
                    <a:pt x="641" y="598"/>
                  </a:lnTo>
                  <a:lnTo>
                    <a:pt x="632" y="609"/>
                  </a:lnTo>
                  <a:lnTo>
                    <a:pt x="621" y="621"/>
                  </a:lnTo>
                  <a:lnTo>
                    <a:pt x="609" y="632"/>
                  </a:lnTo>
                  <a:lnTo>
                    <a:pt x="598" y="641"/>
                  </a:lnTo>
                  <a:lnTo>
                    <a:pt x="585" y="649"/>
                  </a:lnTo>
                  <a:lnTo>
                    <a:pt x="571" y="656"/>
                  </a:lnTo>
                  <a:lnTo>
                    <a:pt x="556" y="661"/>
                  </a:lnTo>
                  <a:lnTo>
                    <a:pt x="541" y="664"/>
                  </a:lnTo>
                  <a:lnTo>
                    <a:pt x="525" y="667"/>
                  </a:ln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1"/>
                  </a:lnTo>
                  <a:lnTo>
                    <a:pt x="491" y="674"/>
                  </a:lnTo>
                  <a:lnTo>
                    <a:pt x="486" y="677"/>
                  </a:lnTo>
                  <a:lnTo>
                    <a:pt x="483" y="682"/>
                  </a:lnTo>
                  <a:lnTo>
                    <a:pt x="480" y="688"/>
                  </a:lnTo>
                  <a:lnTo>
                    <a:pt x="478" y="693"/>
                  </a:lnTo>
                  <a:lnTo>
                    <a:pt x="478" y="700"/>
                  </a:lnTo>
                  <a:lnTo>
                    <a:pt x="478" y="700"/>
                  </a:lnTo>
                  <a:lnTo>
                    <a:pt x="478" y="706"/>
                  </a:lnTo>
                  <a:lnTo>
                    <a:pt x="480" y="712"/>
                  </a:lnTo>
                  <a:lnTo>
                    <a:pt x="483" y="718"/>
                  </a:lnTo>
                  <a:lnTo>
                    <a:pt x="486" y="722"/>
                  </a:lnTo>
                  <a:lnTo>
                    <a:pt x="491" y="726"/>
                  </a:lnTo>
                  <a:lnTo>
                    <a:pt x="497" y="729"/>
                  </a:lnTo>
                  <a:lnTo>
                    <a:pt x="502" y="731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31" y="731"/>
                  </a:lnTo>
                  <a:lnTo>
                    <a:pt x="554" y="727"/>
                  </a:lnTo>
                  <a:lnTo>
                    <a:pt x="575" y="721"/>
                  </a:lnTo>
                  <a:lnTo>
                    <a:pt x="596" y="713"/>
                  </a:lnTo>
                  <a:lnTo>
                    <a:pt x="615" y="705"/>
                  </a:lnTo>
                  <a:lnTo>
                    <a:pt x="633" y="693"/>
                  </a:lnTo>
                  <a:lnTo>
                    <a:pt x="650" y="680"/>
                  </a:lnTo>
                  <a:lnTo>
                    <a:pt x="666" y="666"/>
                  </a:lnTo>
                  <a:lnTo>
                    <a:pt x="680" y="650"/>
                  </a:lnTo>
                  <a:lnTo>
                    <a:pt x="693" y="633"/>
                  </a:lnTo>
                  <a:lnTo>
                    <a:pt x="705" y="615"/>
                  </a:lnTo>
                  <a:lnTo>
                    <a:pt x="714" y="595"/>
                  </a:lnTo>
                  <a:lnTo>
                    <a:pt x="721" y="575"/>
                  </a:lnTo>
                  <a:lnTo>
                    <a:pt x="728" y="554"/>
                  </a:lnTo>
                  <a:lnTo>
                    <a:pt x="731" y="531"/>
                  </a:lnTo>
                  <a:lnTo>
                    <a:pt x="732" y="509"/>
                  </a:lnTo>
                  <a:lnTo>
                    <a:pt x="732" y="509"/>
                  </a:lnTo>
                  <a:lnTo>
                    <a:pt x="731" y="502"/>
                  </a:lnTo>
                  <a:lnTo>
                    <a:pt x="729" y="497"/>
                  </a:lnTo>
                  <a:lnTo>
                    <a:pt x="726" y="491"/>
                  </a:lnTo>
                  <a:lnTo>
                    <a:pt x="722" y="486"/>
                  </a:lnTo>
                  <a:lnTo>
                    <a:pt x="718" y="483"/>
                  </a:lnTo>
                  <a:lnTo>
                    <a:pt x="712" y="480"/>
                  </a:lnTo>
                  <a:lnTo>
                    <a:pt x="706" y="477"/>
                  </a:lnTo>
                  <a:lnTo>
                    <a:pt x="700" y="477"/>
                  </a:lnTo>
                  <a:lnTo>
                    <a:pt x="700" y="4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27" name="组合 76"/>
          <p:cNvGrpSpPr/>
          <p:nvPr/>
        </p:nvGrpSpPr>
        <p:grpSpPr>
          <a:xfrm>
            <a:off x="2900771" y="3507571"/>
            <a:ext cx="661988" cy="556778"/>
            <a:chOff x="3076514" y="3145631"/>
            <a:chExt cx="661988" cy="556778"/>
          </a:xfrm>
          <a:solidFill>
            <a:schemeClr val="accent1"/>
          </a:solidFill>
        </p:grpSpPr>
        <p:sp>
          <p:nvSpPr>
            <p:cNvPr id="128" name="矩形 127"/>
            <p:cNvSpPr/>
            <p:nvPr/>
          </p:nvSpPr>
          <p:spPr>
            <a:xfrm rot="5400000"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 rot="5400000">
              <a:off x="3297970" y="3261878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0" name="组合 4"/>
          <p:cNvGrpSpPr/>
          <p:nvPr/>
        </p:nvGrpSpPr>
        <p:grpSpPr>
          <a:xfrm>
            <a:off x="330626" y="4706549"/>
            <a:ext cx="11807327" cy="1380600"/>
            <a:chOff x="178226" y="3715927"/>
            <a:chExt cx="11807327" cy="1380600"/>
          </a:xfrm>
        </p:grpSpPr>
        <p:sp>
          <p:nvSpPr>
            <p:cNvPr id="131" name="矩形 130"/>
            <p:cNvSpPr/>
            <p:nvPr/>
          </p:nvSpPr>
          <p:spPr>
            <a:xfrm>
              <a:off x="3518881" y="3715927"/>
              <a:ext cx="2080504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面：转载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6195406" y="3715927"/>
              <a:ext cx="2309944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点：重点频道刊登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9302724" y="3715927"/>
              <a:ext cx="2080504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网民：网民反响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513062" y="4352222"/>
              <a:ext cx="2080504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b="1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三个维度、点面结合</a:t>
              </a:r>
              <a:endParaRPr lang="en-US" altLang="zh-CN" sz="1400" b="1" dirty="0">
                <a:solidFill>
                  <a:schemeClr val="accent4">
                    <a:lumMod val="90000"/>
                    <a:lumOff val="1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3144869" y="4352223"/>
              <a:ext cx="287771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转载</a:t>
              </a:r>
              <a:r>
                <a:rPr lang="zh-CN" altLang="en-US" sz="1400" dirty="0" smtClean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数</a:t>
              </a:r>
              <a:endParaRPr lang="en-US" altLang="zh-CN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行业覆盖、地域覆盖、渠道分布等</a:t>
              </a:r>
              <a:endParaRPr lang="en-US" altLang="zh-CN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6295881" y="4423261"/>
              <a:ext cx="19800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重点频道数、刊载时长</a:t>
              </a:r>
            </a:p>
          </p:txBody>
        </p:sp>
        <p:sp>
          <p:nvSpPr>
            <p:cNvPr id="137" name="矩形 136"/>
            <p:cNvSpPr/>
            <p:nvPr/>
          </p:nvSpPr>
          <p:spPr>
            <a:xfrm>
              <a:off x="8664050" y="4357863"/>
              <a:ext cx="332150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不同渠道的阅读数、评论数、点赞数等</a:t>
              </a:r>
              <a:endParaRPr lang="en-US" altLang="zh-CN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网民反馈的正</a:t>
              </a: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负面</a:t>
              </a:r>
              <a:r>
                <a:rPr lang="zh-CN" altLang="en-US" sz="1400" dirty="0" smtClean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分析</a:t>
              </a:r>
              <a:endParaRPr lang="zh-CN" altLang="en-US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178226" y="3715927"/>
              <a:ext cx="2750171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传播力效果评估</a:t>
              </a:r>
              <a:endParaRPr lang="en-US" altLang="zh-CN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541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400" y="237800"/>
            <a:ext cx="10010486" cy="612775"/>
          </a:xfrm>
        </p:spPr>
        <p:txBody>
          <a:bodyPr>
            <a:normAutofit/>
          </a:bodyPr>
          <a:lstStyle/>
          <a:p>
            <a:r>
              <a:rPr lang="zh-CN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对手</a:t>
            </a:r>
            <a:r>
              <a:rPr lang="en-US" altLang="zh-CN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同行</a:t>
            </a:r>
            <a:r>
              <a:rPr lang="en-US" altLang="zh-CN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监管机构等网站和自媒体的定向监测</a:t>
            </a:r>
            <a:endParaRPr lang="zh-CN" altLang="en-US" b="1" u="sng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90457" y="1132653"/>
            <a:ext cx="6324599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556190" y="1244143"/>
            <a:ext cx="5357715" cy="2638301"/>
            <a:chOff x="5556190" y="1244143"/>
            <a:chExt cx="5357715" cy="2638301"/>
          </a:xfrm>
        </p:grpSpPr>
        <p:sp>
          <p:nvSpPr>
            <p:cNvPr id="8" name="矩形 7"/>
            <p:cNvSpPr/>
            <p:nvPr/>
          </p:nvSpPr>
          <p:spPr>
            <a:xfrm>
              <a:off x="6024273" y="1244143"/>
              <a:ext cx="48896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accent3"/>
                  </a:solidFill>
                </a:rPr>
                <a:t>针对指定的自媒体</a:t>
              </a:r>
              <a:r>
                <a:rPr lang="en-US" altLang="zh-CN" sz="1600" b="1" dirty="0" smtClean="0">
                  <a:solidFill>
                    <a:schemeClr val="accent3"/>
                  </a:solidFill>
                </a:rPr>
                <a:t>/</a:t>
              </a:r>
              <a:r>
                <a:rPr lang="zh-CN" altLang="en-US" sz="1600" b="1" dirty="0" smtClean="0">
                  <a:solidFill>
                    <a:schemeClr val="accent3"/>
                  </a:solidFill>
                </a:rPr>
                <a:t>站点进行定向监测</a:t>
              </a:r>
              <a:endParaRPr lang="en-US" altLang="zh-CN" sz="1600" b="1" dirty="0" smtClean="0">
                <a:solidFill>
                  <a:schemeClr val="accent3"/>
                </a:solidFill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lum contrast="-1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56190" y="1839016"/>
              <a:ext cx="4889632" cy="2043428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lum contrast="-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5930" y="3538486"/>
            <a:ext cx="5383956" cy="242579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59351" y="1454934"/>
            <a:ext cx="4248078" cy="1754326"/>
            <a:chOff x="759351" y="2010120"/>
            <a:chExt cx="3885803" cy="1754326"/>
          </a:xfrm>
        </p:grpSpPr>
        <p:sp>
          <p:nvSpPr>
            <p:cNvPr id="11" name="TextBox 10"/>
            <p:cNvSpPr txBox="1"/>
            <p:nvPr/>
          </p:nvSpPr>
          <p:spPr>
            <a:xfrm>
              <a:off x="1229406" y="2010120"/>
              <a:ext cx="341574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accent3"/>
                  </a:solidFill>
                </a:rPr>
                <a:t>指定的自媒体账户</a:t>
              </a:r>
              <a:endParaRPr lang="en-US" altLang="zh-CN" sz="1600" b="1" dirty="0" smtClean="0">
                <a:solidFill>
                  <a:schemeClr val="accent3"/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itchFamily="49" charset="-122"/>
                  <a:ea typeface="楷体" pitchFamily="49" charset="-122"/>
                </a:rPr>
                <a:t> 监测指定的自媒体账户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（行业大</a:t>
              </a:r>
              <a:r>
                <a:rPr lang="en-US" altLang="zh-CN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V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、竞争对手的账户、重要员工等）</a:t>
              </a:r>
              <a:endPara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内容监控，自动发现敏感内容，话题分析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支持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微博、微信、头条等</a:t>
              </a:r>
              <a:r>
                <a:rPr lang="en-US" altLang="zh-CN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20+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个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自媒体平台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5" name="Freeform 98"/>
            <p:cNvSpPr>
              <a:spLocks noEditPoints="1"/>
            </p:cNvSpPr>
            <p:nvPr/>
          </p:nvSpPr>
          <p:spPr bwMode="auto">
            <a:xfrm>
              <a:off x="759351" y="2128157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7763" y="3557104"/>
            <a:ext cx="4184350" cy="2400657"/>
            <a:chOff x="757764" y="3806242"/>
            <a:chExt cx="3571756" cy="2400657"/>
          </a:xfrm>
        </p:grpSpPr>
        <p:sp>
          <p:nvSpPr>
            <p:cNvPr id="16" name="TextBox 15"/>
            <p:cNvSpPr txBox="1"/>
            <p:nvPr/>
          </p:nvSpPr>
          <p:spPr>
            <a:xfrm>
              <a:off x="1172662" y="3806242"/>
              <a:ext cx="315685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accent3"/>
                  </a:solidFill>
                </a:rPr>
                <a:t>指定的站点</a:t>
              </a:r>
              <a:endParaRPr lang="en-US" altLang="zh-CN" sz="1600" b="1" dirty="0" smtClean="0">
                <a:solidFill>
                  <a:schemeClr val="accent3"/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监测指定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站点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群如对手网站等，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及时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发现关注点的变化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支持网站、移动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App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、电商、论坛等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资讯自动过滤与归类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支持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元数据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采集：提供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Json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XML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等多种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API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接口</a:t>
              </a:r>
            </a:p>
          </p:txBody>
        </p:sp>
        <p:sp>
          <p:nvSpPr>
            <p:cNvPr id="20" name="Freeform 50"/>
            <p:cNvSpPr>
              <a:spLocks noEditPoints="1"/>
            </p:cNvSpPr>
            <p:nvPr/>
          </p:nvSpPr>
          <p:spPr bwMode="auto">
            <a:xfrm>
              <a:off x="757764" y="4013654"/>
              <a:ext cx="323850" cy="322263"/>
            </a:xfrm>
            <a:custGeom>
              <a:avLst/>
              <a:gdLst>
                <a:gd name="T0" fmla="*/ 667 w 1017"/>
                <a:gd name="T1" fmla="*/ 953 h 1017"/>
                <a:gd name="T2" fmla="*/ 661 w 1017"/>
                <a:gd name="T3" fmla="*/ 953 h 1017"/>
                <a:gd name="T4" fmla="*/ 643 w 1017"/>
                <a:gd name="T5" fmla="*/ 948 h 1017"/>
                <a:gd name="T6" fmla="*/ 622 w 1017"/>
                <a:gd name="T7" fmla="*/ 934 h 1017"/>
                <a:gd name="T8" fmla="*/ 608 w 1017"/>
                <a:gd name="T9" fmla="*/ 915 h 1017"/>
                <a:gd name="T10" fmla="*/ 604 w 1017"/>
                <a:gd name="T11" fmla="*/ 897 h 1017"/>
                <a:gd name="T12" fmla="*/ 604 w 1017"/>
                <a:gd name="T13" fmla="*/ 795 h 1017"/>
                <a:gd name="T14" fmla="*/ 413 w 1017"/>
                <a:gd name="T15" fmla="*/ 890 h 1017"/>
                <a:gd name="T16" fmla="*/ 413 w 1017"/>
                <a:gd name="T17" fmla="*/ 897 h 1017"/>
                <a:gd name="T18" fmla="*/ 408 w 1017"/>
                <a:gd name="T19" fmla="*/ 915 h 1017"/>
                <a:gd name="T20" fmla="*/ 395 w 1017"/>
                <a:gd name="T21" fmla="*/ 934 h 1017"/>
                <a:gd name="T22" fmla="*/ 374 w 1017"/>
                <a:gd name="T23" fmla="*/ 948 h 1017"/>
                <a:gd name="T24" fmla="*/ 356 w 1017"/>
                <a:gd name="T25" fmla="*/ 953 h 1017"/>
                <a:gd name="T26" fmla="*/ 285 w 1017"/>
                <a:gd name="T27" fmla="*/ 953 h 1017"/>
                <a:gd name="T28" fmla="*/ 279 w 1017"/>
                <a:gd name="T29" fmla="*/ 953 h 1017"/>
                <a:gd name="T30" fmla="*/ 268 w 1017"/>
                <a:gd name="T31" fmla="*/ 959 h 1017"/>
                <a:gd name="T32" fmla="*/ 260 w 1017"/>
                <a:gd name="T33" fmla="*/ 967 h 1017"/>
                <a:gd name="T34" fmla="*/ 254 w 1017"/>
                <a:gd name="T35" fmla="*/ 978 h 1017"/>
                <a:gd name="T36" fmla="*/ 254 w 1017"/>
                <a:gd name="T37" fmla="*/ 985 h 1017"/>
                <a:gd name="T38" fmla="*/ 256 w 1017"/>
                <a:gd name="T39" fmla="*/ 997 h 1017"/>
                <a:gd name="T40" fmla="*/ 263 w 1017"/>
                <a:gd name="T41" fmla="*/ 1007 h 1017"/>
                <a:gd name="T42" fmla="*/ 273 w 1017"/>
                <a:gd name="T43" fmla="*/ 1015 h 1017"/>
                <a:gd name="T44" fmla="*/ 285 w 1017"/>
                <a:gd name="T45" fmla="*/ 1017 h 1017"/>
                <a:gd name="T46" fmla="*/ 731 w 1017"/>
                <a:gd name="T47" fmla="*/ 1017 h 1017"/>
                <a:gd name="T48" fmla="*/ 743 w 1017"/>
                <a:gd name="T49" fmla="*/ 1015 h 1017"/>
                <a:gd name="T50" fmla="*/ 753 w 1017"/>
                <a:gd name="T51" fmla="*/ 1007 h 1017"/>
                <a:gd name="T52" fmla="*/ 761 w 1017"/>
                <a:gd name="T53" fmla="*/ 997 h 1017"/>
                <a:gd name="T54" fmla="*/ 763 w 1017"/>
                <a:gd name="T55" fmla="*/ 985 h 1017"/>
                <a:gd name="T56" fmla="*/ 762 w 1017"/>
                <a:gd name="T57" fmla="*/ 978 h 1017"/>
                <a:gd name="T58" fmla="*/ 757 w 1017"/>
                <a:gd name="T59" fmla="*/ 967 h 1017"/>
                <a:gd name="T60" fmla="*/ 749 w 1017"/>
                <a:gd name="T61" fmla="*/ 959 h 1017"/>
                <a:gd name="T62" fmla="*/ 737 w 1017"/>
                <a:gd name="T63" fmla="*/ 953 h 1017"/>
                <a:gd name="T64" fmla="*/ 731 w 1017"/>
                <a:gd name="T65" fmla="*/ 953 h 1017"/>
                <a:gd name="T66" fmla="*/ 56 w 1017"/>
                <a:gd name="T67" fmla="*/ 0 h 1017"/>
                <a:gd name="T68" fmla="*/ 44 w 1017"/>
                <a:gd name="T69" fmla="*/ 1 h 1017"/>
                <a:gd name="T70" fmla="*/ 25 w 1017"/>
                <a:gd name="T71" fmla="*/ 9 h 1017"/>
                <a:gd name="T72" fmla="*/ 8 w 1017"/>
                <a:gd name="T73" fmla="*/ 25 h 1017"/>
                <a:gd name="T74" fmla="*/ 1 w 1017"/>
                <a:gd name="T75" fmla="*/ 47 h 1017"/>
                <a:gd name="T76" fmla="*/ 0 w 1017"/>
                <a:gd name="T77" fmla="*/ 671 h 1017"/>
                <a:gd name="T78" fmla="*/ 1 w 1017"/>
                <a:gd name="T79" fmla="*/ 683 h 1017"/>
                <a:gd name="T80" fmla="*/ 8 w 1017"/>
                <a:gd name="T81" fmla="*/ 704 h 1017"/>
                <a:gd name="T82" fmla="*/ 25 w 1017"/>
                <a:gd name="T83" fmla="*/ 721 h 1017"/>
                <a:gd name="T84" fmla="*/ 44 w 1017"/>
                <a:gd name="T85" fmla="*/ 729 h 1017"/>
                <a:gd name="T86" fmla="*/ 961 w 1017"/>
                <a:gd name="T87" fmla="*/ 730 h 1017"/>
                <a:gd name="T88" fmla="*/ 973 w 1017"/>
                <a:gd name="T89" fmla="*/ 729 h 1017"/>
                <a:gd name="T90" fmla="*/ 992 w 1017"/>
                <a:gd name="T91" fmla="*/ 721 h 1017"/>
                <a:gd name="T92" fmla="*/ 1007 w 1017"/>
                <a:gd name="T93" fmla="*/ 704 h 1017"/>
                <a:gd name="T94" fmla="*/ 1016 w 1017"/>
                <a:gd name="T95" fmla="*/ 683 h 1017"/>
                <a:gd name="T96" fmla="*/ 1017 w 1017"/>
                <a:gd name="T97" fmla="*/ 59 h 1017"/>
                <a:gd name="T98" fmla="*/ 1016 w 1017"/>
                <a:gd name="T99" fmla="*/ 47 h 1017"/>
                <a:gd name="T100" fmla="*/ 1007 w 1017"/>
                <a:gd name="T101" fmla="*/ 25 h 1017"/>
                <a:gd name="T102" fmla="*/ 992 w 1017"/>
                <a:gd name="T103" fmla="*/ 9 h 1017"/>
                <a:gd name="T104" fmla="*/ 973 w 1017"/>
                <a:gd name="T105" fmla="*/ 1 h 1017"/>
                <a:gd name="T106" fmla="*/ 961 w 1017"/>
                <a:gd name="T107" fmla="*/ 0 h 1017"/>
                <a:gd name="T108" fmla="*/ 63 w 1017"/>
                <a:gd name="T109" fmla="*/ 667 h 1017"/>
                <a:gd name="T110" fmla="*/ 954 w 1017"/>
                <a:gd name="T111" fmla="*/ 6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1017">
                  <a:moveTo>
                    <a:pt x="731" y="953"/>
                  </a:moveTo>
                  <a:lnTo>
                    <a:pt x="667" y="953"/>
                  </a:lnTo>
                  <a:lnTo>
                    <a:pt x="667" y="953"/>
                  </a:lnTo>
                  <a:lnTo>
                    <a:pt x="661" y="953"/>
                  </a:lnTo>
                  <a:lnTo>
                    <a:pt x="654" y="952"/>
                  </a:lnTo>
                  <a:lnTo>
                    <a:pt x="643" y="948"/>
                  </a:lnTo>
                  <a:lnTo>
                    <a:pt x="632" y="943"/>
                  </a:lnTo>
                  <a:lnTo>
                    <a:pt x="622" y="934"/>
                  </a:lnTo>
                  <a:lnTo>
                    <a:pt x="615" y="926"/>
                  </a:lnTo>
                  <a:lnTo>
                    <a:pt x="608" y="915"/>
                  </a:lnTo>
                  <a:lnTo>
                    <a:pt x="605" y="902"/>
                  </a:lnTo>
                  <a:lnTo>
                    <a:pt x="604" y="897"/>
                  </a:lnTo>
                  <a:lnTo>
                    <a:pt x="604" y="890"/>
                  </a:lnTo>
                  <a:lnTo>
                    <a:pt x="604" y="795"/>
                  </a:lnTo>
                  <a:lnTo>
                    <a:pt x="413" y="795"/>
                  </a:lnTo>
                  <a:lnTo>
                    <a:pt x="413" y="890"/>
                  </a:lnTo>
                  <a:lnTo>
                    <a:pt x="413" y="890"/>
                  </a:lnTo>
                  <a:lnTo>
                    <a:pt x="413" y="897"/>
                  </a:lnTo>
                  <a:lnTo>
                    <a:pt x="412" y="902"/>
                  </a:lnTo>
                  <a:lnTo>
                    <a:pt x="408" y="915"/>
                  </a:lnTo>
                  <a:lnTo>
                    <a:pt x="402" y="926"/>
                  </a:lnTo>
                  <a:lnTo>
                    <a:pt x="395" y="934"/>
                  </a:lnTo>
                  <a:lnTo>
                    <a:pt x="385" y="943"/>
                  </a:lnTo>
                  <a:lnTo>
                    <a:pt x="374" y="948"/>
                  </a:lnTo>
                  <a:lnTo>
                    <a:pt x="363" y="952"/>
                  </a:lnTo>
                  <a:lnTo>
                    <a:pt x="356" y="953"/>
                  </a:lnTo>
                  <a:lnTo>
                    <a:pt x="350" y="953"/>
                  </a:lnTo>
                  <a:lnTo>
                    <a:pt x="285" y="953"/>
                  </a:lnTo>
                  <a:lnTo>
                    <a:pt x="285" y="953"/>
                  </a:lnTo>
                  <a:lnTo>
                    <a:pt x="279" y="953"/>
                  </a:lnTo>
                  <a:lnTo>
                    <a:pt x="273" y="956"/>
                  </a:lnTo>
                  <a:lnTo>
                    <a:pt x="268" y="959"/>
                  </a:lnTo>
                  <a:lnTo>
                    <a:pt x="263" y="963"/>
                  </a:lnTo>
                  <a:lnTo>
                    <a:pt x="260" y="967"/>
                  </a:lnTo>
                  <a:lnTo>
                    <a:pt x="256" y="973"/>
                  </a:lnTo>
                  <a:lnTo>
                    <a:pt x="254" y="978"/>
                  </a:lnTo>
                  <a:lnTo>
                    <a:pt x="254" y="985"/>
                  </a:lnTo>
                  <a:lnTo>
                    <a:pt x="254" y="985"/>
                  </a:lnTo>
                  <a:lnTo>
                    <a:pt x="254" y="991"/>
                  </a:lnTo>
                  <a:lnTo>
                    <a:pt x="256" y="997"/>
                  </a:lnTo>
                  <a:lnTo>
                    <a:pt x="260" y="1003"/>
                  </a:lnTo>
                  <a:lnTo>
                    <a:pt x="263" y="1007"/>
                  </a:lnTo>
                  <a:lnTo>
                    <a:pt x="268" y="1011"/>
                  </a:lnTo>
                  <a:lnTo>
                    <a:pt x="273" y="1015"/>
                  </a:lnTo>
                  <a:lnTo>
                    <a:pt x="279" y="1017"/>
                  </a:lnTo>
                  <a:lnTo>
                    <a:pt x="285" y="1017"/>
                  </a:lnTo>
                  <a:lnTo>
                    <a:pt x="731" y="1017"/>
                  </a:lnTo>
                  <a:lnTo>
                    <a:pt x="731" y="1017"/>
                  </a:lnTo>
                  <a:lnTo>
                    <a:pt x="737" y="1017"/>
                  </a:lnTo>
                  <a:lnTo>
                    <a:pt x="743" y="1015"/>
                  </a:lnTo>
                  <a:lnTo>
                    <a:pt x="749" y="1011"/>
                  </a:lnTo>
                  <a:lnTo>
                    <a:pt x="753" y="1007"/>
                  </a:lnTo>
                  <a:lnTo>
                    <a:pt x="757" y="1003"/>
                  </a:lnTo>
                  <a:lnTo>
                    <a:pt x="761" y="997"/>
                  </a:lnTo>
                  <a:lnTo>
                    <a:pt x="762" y="991"/>
                  </a:lnTo>
                  <a:lnTo>
                    <a:pt x="763" y="985"/>
                  </a:lnTo>
                  <a:lnTo>
                    <a:pt x="763" y="985"/>
                  </a:lnTo>
                  <a:lnTo>
                    <a:pt x="762" y="978"/>
                  </a:lnTo>
                  <a:lnTo>
                    <a:pt x="761" y="973"/>
                  </a:lnTo>
                  <a:lnTo>
                    <a:pt x="757" y="967"/>
                  </a:lnTo>
                  <a:lnTo>
                    <a:pt x="753" y="963"/>
                  </a:lnTo>
                  <a:lnTo>
                    <a:pt x="749" y="959"/>
                  </a:lnTo>
                  <a:lnTo>
                    <a:pt x="743" y="956"/>
                  </a:lnTo>
                  <a:lnTo>
                    <a:pt x="737" y="953"/>
                  </a:lnTo>
                  <a:lnTo>
                    <a:pt x="731" y="953"/>
                  </a:lnTo>
                  <a:lnTo>
                    <a:pt x="731" y="953"/>
                  </a:lnTo>
                  <a:close/>
                  <a:moveTo>
                    <a:pt x="961" y="0"/>
                  </a:moveTo>
                  <a:lnTo>
                    <a:pt x="56" y="0"/>
                  </a:lnTo>
                  <a:lnTo>
                    <a:pt x="56" y="0"/>
                  </a:lnTo>
                  <a:lnTo>
                    <a:pt x="44" y="1"/>
                  </a:lnTo>
                  <a:lnTo>
                    <a:pt x="33" y="4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8" y="25"/>
                  </a:lnTo>
                  <a:lnTo>
                    <a:pt x="4" y="35"/>
                  </a:lnTo>
                  <a:lnTo>
                    <a:pt x="1" y="47"/>
                  </a:lnTo>
                  <a:lnTo>
                    <a:pt x="0" y="59"/>
                  </a:lnTo>
                  <a:lnTo>
                    <a:pt x="0" y="671"/>
                  </a:lnTo>
                  <a:lnTo>
                    <a:pt x="0" y="671"/>
                  </a:lnTo>
                  <a:lnTo>
                    <a:pt x="1" y="683"/>
                  </a:lnTo>
                  <a:lnTo>
                    <a:pt x="4" y="694"/>
                  </a:lnTo>
                  <a:lnTo>
                    <a:pt x="8" y="704"/>
                  </a:lnTo>
                  <a:lnTo>
                    <a:pt x="16" y="713"/>
                  </a:lnTo>
                  <a:lnTo>
                    <a:pt x="25" y="721"/>
                  </a:lnTo>
                  <a:lnTo>
                    <a:pt x="33" y="726"/>
                  </a:lnTo>
                  <a:lnTo>
                    <a:pt x="44" y="729"/>
                  </a:lnTo>
                  <a:lnTo>
                    <a:pt x="56" y="730"/>
                  </a:lnTo>
                  <a:lnTo>
                    <a:pt x="961" y="730"/>
                  </a:lnTo>
                  <a:lnTo>
                    <a:pt x="961" y="730"/>
                  </a:lnTo>
                  <a:lnTo>
                    <a:pt x="973" y="729"/>
                  </a:lnTo>
                  <a:lnTo>
                    <a:pt x="983" y="726"/>
                  </a:lnTo>
                  <a:lnTo>
                    <a:pt x="992" y="721"/>
                  </a:lnTo>
                  <a:lnTo>
                    <a:pt x="1001" y="713"/>
                  </a:lnTo>
                  <a:lnTo>
                    <a:pt x="1007" y="704"/>
                  </a:lnTo>
                  <a:lnTo>
                    <a:pt x="1013" y="694"/>
                  </a:lnTo>
                  <a:lnTo>
                    <a:pt x="1016" y="683"/>
                  </a:lnTo>
                  <a:lnTo>
                    <a:pt x="1017" y="671"/>
                  </a:lnTo>
                  <a:lnTo>
                    <a:pt x="1017" y="59"/>
                  </a:lnTo>
                  <a:lnTo>
                    <a:pt x="1017" y="59"/>
                  </a:lnTo>
                  <a:lnTo>
                    <a:pt x="1016" y="47"/>
                  </a:lnTo>
                  <a:lnTo>
                    <a:pt x="1013" y="35"/>
                  </a:lnTo>
                  <a:lnTo>
                    <a:pt x="1007" y="25"/>
                  </a:lnTo>
                  <a:lnTo>
                    <a:pt x="1001" y="17"/>
                  </a:lnTo>
                  <a:lnTo>
                    <a:pt x="992" y="9"/>
                  </a:lnTo>
                  <a:lnTo>
                    <a:pt x="983" y="4"/>
                  </a:lnTo>
                  <a:lnTo>
                    <a:pt x="973" y="1"/>
                  </a:lnTo>
                  <a:lnTo>
                    <a:pt x="961" y="0"/>
                  </a:lnTo>
                  <a:lnTo>
                    <a:pt x="961" y="0"/>
                  </a:lnTo>
                  <a:close/>
                  <a:moveTo>
                    <a:pt x="954" y="667"/>
                  </a:moveTo>
                  <a:lnTo>
                    <a:pt x="63" y="667"/>
                  </a:lnTo>
                  <a:lnTo>
                    <a:pt x="63" y="63"/>
                  </a:lnTo>
                  <a:lnTo>
                    <a:pt x="954" y="63"/>
                  </a:lnTo>
                  <a:lnTo>
                    <a:pt x="954" y="6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541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Chinaii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云的全球部署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89063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10083" y="1302471"/>
            <a:ext cx="5927047" cy="4902249"/>
          </a:xfrm>
          <a:prstGeom prst="rect">
            <a:avLst/>
          </a:prstGeom>
          <a:effectLst>
            <a:outerShdw blurRad="317500" sx="101000" sy="101000" algn="ctr" rotWithShape="0">
              <a:prstClr val="black">
                <a:alpha val="25000"/>
              </a:prst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6851312" y="1971003"/>
            <a:ext cx="4330373" cy="4387855"/>
            <a:chOff x="2210634" y="2040384"/>
            <a:chExt cx="4330373" cy="4387855"/>
          </a:xfrm>
        </p:grpSpPr>
        <p:sp>
          <p:nvSpPr>
            <p:cNvPr id="48" name="文本框 93"/>
            <p:cNvSpPr txBox="1"/>
            <p:nvPr/>
          </p:nvSpPr>
          <p:spPr>
            <a:xfrm>
              <a:off x="5499276" y="4015490"/>
              <a:ext cx="340144" cy="16652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江苏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5737298" y="2893688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辽宁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5278596" y="3471737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山东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4990098" y="4299925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湖北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4951208" y="5302010"/>
              <a:ext cx="315533" cy="17889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广东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3773113" y="4309391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四川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4371812" y="3851109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陕西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8" name="Freeform 62"/>
            <p:cNvSpPr>
              <a:spLocks noChangeAspect="1"/>
            </p:cNvSpPr>
            <p:nvPr/>
          </p:nvSpPr>
          <p:spPr bwMode="auto">
            <a:xfrm>
              <a:off x="3938170" y="4514823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047293" y="4285259"/>
              <a:ext cx="318262" cy="143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上海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5125107" y="2988887"/>
              <a:ext cx="363610" cy="14687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北京</a:t>
              </a: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auto">
            <a:xfrm>
              <a:off x="5255559" y="3175208"/>
              <a:ext cx="92675" cy="9032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8" name="Freeform 71"/>
            <p:cNvSpPr>
              <a:spLocks noChangeAspect="1"/>
            </p:cNvSpPr>
            <p:nvPr/>
          </p:nvSpPr>
          <p:spPr bwMode="auto">
            <a:xfrm>
              <a:off x="5265896" y="3180521"/>
              <a:ext cx="72000" cy="70173"/>
            </a:xfrm>
            <a:custGeom>
              <a:avLst/>
              <a:gdLst>
                <a:gd name="T0" fmla="*/ 40 w 78"/>
                <a:gd name="T1" fmla="*/ 0 h 76"/>
                <a:gd name="T2" fmla="*/ 48 w 78"/>
                <a:gd name="T3" fmla="*/ 32 h 76"/>
                <a:gd name="T4" fmla="*/ 78 w 78"/>
                <a:gd name="T5" fmla="*/ 28 h 76"/>
                <a:gd name="T6" fmla="*/ 52 w 78"/>
                <a:gd name="T7" fmla="*/ 46 h 76"/>
                <a:gd name="T8" fmla="*/ 64 w 78"/>
                <a:gd name="T9" fmla="*/ 76 h 76"/>
                <a:gd name="T10" fmla="*/ 40 w 78"/>
                <a:gd name="T11" fmla="*/ 54 h 76"/>
                <a:gd name="T12" fmla="*/ 16 w 78"/>
                <a:gd name="T13" fmla="*/ 76 h 76"/>
                <a:gd name="T14" fmla="*/ 28 w 78"/>
                <a:gd name="T15" fmla="*/ 46 h 76"/>
                <a:gd name="T16" fmla="*/ 0 w 78"/>
                <a:gd name="T17" fmla="*/ 28 h 76"/>
                <a:gd name="T18" fmla="*/ 32 w 78"/>
                <a:gd name="T19" fmla="*/ 32 h 76"/>
                <a:gd name="T20" fmla="*/ 40 w 78"/>
                <a:gd name="T21" fmla="*/ 0 h 76"/>
                <a:gd name="T22" fmla="*/ 40 w 78"/>
                <a:gd name="T23" fmla="*/ 0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8" h="76">
                  <a:moveTo>
                    <a:pt x="40" y="0"/>
                  </a:moveTo>
                  <a:lnTo>
                    <a:pt x="48" y="32"/>
                  </a:lnTo>
                  <a:lnTo>
                    <a:pt x="78" y="28"/>
                  </a:lnTo>
                  <a:lnTo>
                    <a:pt x="52" y="46"/>
                  </a:lnTo>
                  <a:lnTo>
                    <a:pt x="64" y="76"/>
                  </a:lnTo>
                  <a:lnTo>
                    <a:pt x="40" y="54"/>
                  </a:lnTo>
                  <a:lnTo>
                    <a:pt x="16" y="76"/>
                  </a:lnTo>
                  <a:lnTo>
                    <a:pt x="28" y="46"/>
                  </a:lnTo>
                  <a:lnTo>
                    <a:pt x="0" y="28"/>
                  </a:lnTo>
                  <a:lnTo>
                    <a:pt x="32" y="3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78" name="Freeform 65"/>
            <p:cNvSpPr>
              <a:spLocks/>
            </p:cNvSpPr>
            <p:nvPr/>
          </p:nvSpPr>
          <p:spPr bwMode="auto">
            <a:xfrm>
              <a:off x="3937360" y="3828016"/>
              <a:ext cx="50400" cy="50400"/>
            </a:xfrm>
            <a:custGeom>
              <a:avLst/>
              <a:gdLst>
                <a:gd name="T0" fmla="*/ 26 w 52"/>
                <a:gd name="T1" fmla="*/ 0 h 52"/>
                <a:gd name="T2" fmla="*/ 26 w 52"/>
                <a:gd name="T3" fmla="*/ 0 h 52"/>
                <a:gd name="T4" fmla="*/ 36 w 52"/>
                <a:gd name="T5" fmla="*/ 4 h 52"/>
                <a:gd name="T6" fmla="*/ 44 w 52"/>
                <a:gd name="T7" fmla="*/ 8 h 52"/>
                <a:gd name="T8" fmla="*/ 50 w 52"/>
                <a:gd name="T9" fmla="*/ 16 h 52"/>
                <a:gd name="T10" fmla="*/ 52 w 52"/>
                <a:gd name="T11" fmla="*/ 26 h 52"/>
                <a:gd name="T12" fmla="*/ 52 w 52"/>
                <a:gd name="T13" fmla="*/ 26 h 52"/>
                <a:gd name="T14" fmla="*/ 50 w 52"/>
                <a:gd name="T15" fmla="*/ 36 h 52"/>
                <a:gd name="T16" fmla="*/ 44 w 52"/>
                <a:gd name="T17" fmla="*/ 44 h 52"/>
                <a:gd name="T18" fmla="*/ 36 w 52"/>
                <a:gd name="T19" fmla="*/ 50 h 52"/>
                <a:gd name="T20" fmla="*/ 26 w 52"/>
                <a:gd name="T21" fmla="*/ 52 h 52"/>
                <a:gd name="T22" fmla="*/ 26 w 52"/>
                <a:gd name="T23" fmla="*/ 52 h 52"/>
                <a:gd name="T24" fmla="*/ 16 w 52"/>
                <a:gd name="T25" fmla="*/ 50 h 52"/>
                <a:gd name="T26" fmla="*/ 8 w 52"/>
                <a:gd name="T27" fmla="*/ 44 h 52"/>
                <a:gd name="T28" fmla="*/ 2 w 52"/>
                <a:gd name="T29" fmla="*/ 36 h 52"/>
                <a:gd name="T30" fmla="*/ 0 w 52"/>
                <a:gd name="T31" fmla="*/ 26 h 52"/>
                <a:gd name="T32" fmla="*/ 0 w 52"/>
                <a:gd name="T33" fmla="*/ 26 h 52"/>
                <a:gd name="T34" fmla="*/ 2 w 52"/>
                <a:gd name="T35" fmla="*/ 16 h 52"/>
                <a:gd name="T36" fmla="*/ 8 w 52"/>
                <a:gd name="T37" fmla="*/ 8 h 52"/>
                <a:gd name="T38" fmla="*/ 16 w 52"/>
                <a:gd name="T39" fmla="*/ 4 h 52"/>
                <a:gd name="T40" fmla="*/ 26 w 52"/>
                <a:gd name="T41" fmla="*/ 0 h 52"/>
                <a:gd name="T42" fmla="*/ 26 w 52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6" y="0"/>
                  </a:lnTo>
                  <a:lnTo>
                    <a:pt x="36" y="4"/>
                  </a:lnTo>
                  <a:lnTo>
                    <a:pt x="44" y="8"/>
                  </a:lnTo>
                  <a:lnTo>
                    <a:pt x="50" y="16"/>
                  </a:lnTo>
                  <a:lnTo>
                    <a:pt x="52" y="26"/>
                  </a:lnTo>
                  <a:lnTo>
                    <a:pt x="50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8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rIns="0" bIns="0" anchor="ctr" anchorCtr="0">
              <a:noAutofit/>
            </a:bodyPr>
            <a:lstStyle/>
            <a:p>
              <a:pPr algn="ctr"/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80" name="文本框 92"/>
            <p:cNvSpPr txBox="1"/>
            <p:nvPr/>
          </p:nvSpPr>
          <p:spPr>
            <a:xfrm>
              <a:off x="5522837" y="4874299"/>
              <a:ext cx="358341" cy="200256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福建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1" name="文本框 94"/>
            <p:cNvSpPr txBox="1"/>
            <p:nvPr/>
          </p:nvSpPr>
          <p:spPr>
            <a:xfrm>
              <a:off x="5314554" y="4303899"/>
              <a:ext cx="305969" cy="1636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安徽</a:t>
              </a:r>
            </a:p>
          </p:txBody>
        </p:sp>
        <p:sp>
          <p:nvSpPr>
            <p:cNvPr id="82" name="文本框 95"/>
            <p:cNvSpPr txBox="1"/>
            <p:nvPr/>
          </p:nvSpPr>
          <p:spPr>
            <a:xfrm>
              <a:off x="4836609" y="3268989"/>
              <a:ext cx="530915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河北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3" name="文本框 96"/>
            <p:cNvSpPr txBox="1"/>
            <p:nvPr/>
          </p:nvSpPr>
          <p:spPr>
            <a:xfrm>
              <a:off x="4686568" y="3592144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山西</a:t>
              </a:r>
            </a:p>
          </p:txBody>
        </p:sp>
        <p:sp>
          <p:nvSpPr>
            <p:cNvPr id="84" name="文本框 97"/>
            <p:cNvSpPr txBox="1"/>
            <p:nvPr/>
          </p:nvSpPr>
          <p:spPr>
            <a:xfrm>
              <a:off x="5317042" y="3179445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天津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5" name="文本框 98"/>
            <p:cNvSpPr txBox="1"/>
            <p:nvPr/>
          </p:nvSpPr>
          <p:spPr>
            <a:xfrm>
              <a:off x="3780429" y="3868963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甘肃</a:t>
              </a:r>
            </a:p>
          </p:txBody>
        </p:sp>
        <p:sp>
          <p:nvSpPr>
            <p:cNvPr id="86" name="文本框 100"/>
            <p:cNvSpPr txBox="1"/>
            <p:nvPr/>
          </p:nvSpPr>
          <p:spPr>
            <a:xfrm>
              <a:off x="4306572" y="5399341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广西</a:t>
              </a:r>
            </a:p>
          </p:txBody>
        </p:sp>
        <p:sp>
          <p:nvSpPr>
            <p:cNvPr id="87" name="文本框 101"/>
            <p:cNvSpPr txBox="1"/>
            <p:nvPr/>
          </p:nvSpPr>
          <p:spPr>
            <a:xfrm>
              <a:off x="4177148" y="4481445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重庆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8" name="文本框 91"/>
            <p:cNvSpPr txBox="1"/>
            <p:nvPr/>
          </p:nvSpPr>
          <p:spPr>
            <a:xfrm>
              <a:off x="4843545" y="3965584"/>
              <a:ext cx="421261" cy="156193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>
              <a:defPPr>
                <a:defRPr lang="zh-CN"/>
              </a:defPPr>
              <a:lvl1pPr>
                <a:defRPr sz="1100" b="1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rPr>
                <a:t>河南</a:t>
              </a:r>
            </a:p>
          </p:txBody>
        </p:sp>
        <p:sp>
          <p:nvSpPr>
            <p:cNvPr id="89" name="文本框 116"/>
            <p:cNvSpPr txBox="1"/>
            <p:nvPr/>
          </p:nvSpPr>
          <p:spPr>
            <a:xfrm>
              <a:off x="5608930" y="4569563"/>
              <a:ext cx="415498" cy="198511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rPr>
                <a:t>浙江</a:t>
              </a:r>
            </a:p>
          </p:txBody>
        </p:sp>
        <p:grpSp>
          <p:nvGrpSpPr>
            <p:cNvPr id="93" name="组 7"/>
            <p:cNvGrpSpPr/>
            <p:nvPr/>
          </p:nvGrpSpPr>
          <p:grpSpPr>
            <a:xfrm>
              <a:off x="2210634" y="2040384"/>
              <a:ext cx="4330373" cy="4387855"/>
              <a:chOff x="1804266" y="2057317"/>
              <a:chExt cx="4330373" cy="4387855"/>
            </a:xfrm>
            <a:solidFill>
              <a:schemeClr val="bg1">
                <a:lumMod val="50000"/>
              </a:schemeClr>
            </a:solidFill>
          </p:grpSpPr>
          <p:sp>
            <p:nvSpPr>
              <p:cNvPr id="94" name="Freeform 40"/>
              <p:cNvSpPr>
                <a:spLocks/>
              </p:cNvSpPr>
              <p:nvPr/>
            </p:nvSpPr>
            <p:spPr bwMode="auto">
              <a:xfrm>
                <a:off x="1987576" y="2803426"/>
                <a:ext cx="50400" cy="50400"/>
              </a:xfrm>
              <a:custGeom>
                <a:avLst/>
                <a:gdLst>
                  <a:gd name="T0" fmla="*/ 26 w 50"/>
                  <a:gd name="T1" fmla="*/ 0 h 52"/>
                  <a:gd name="T2" fmla="*/ 26 w 50"/>
                  <a:gd name="T3" fmla="*/ 0 h 52"/>
                  <a:gd name="T4" fmla="*/ 36 w 50"/>
                  <a:gd name="T5" fmla="*/ 2 h 52"/>
                  <a:gd name="T6" fmla="*/ 44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4 w 50"/>
                  <a:gd name="T17" fmla="*/ 44 h 52"/>
                  <a:gd name="T18" fmla="*/ 36 w 50"/>
                  <a:gd name="T19" fmla="*/ 50 h 52"/>
                  <a:gd name="T20" fmla="*/ 26 w 50"/>
                  <a:gd name="T21" fmla="*/ 52 h 52"/>
                  <a:gd name="T22" fmla="*/ 26 w 50"/>
                  <a:gd name="T23" fmla="*/ 52 h 52"/>
                  <a:gd name="T24" fmla="*/ 16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6 w 50"/>
                  <a:gd name="T39" fmla="*/ 2 h 52"/>
                  <a:gd name="T40" fmla="*/ 26 w 50"/>
                  <a:gd name="T41" fmla="*/ 0 h 52"/>
                  <a:gd name="T42" fmla="*/ 26 w 50"/>
                  <a:gd name="T43" fmla="*/ 0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6" y="0"/>
                    </a:move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4" y="44"/>
                    </a:lnTo>
                    <a:lnTo>
                      <a:pt x="36" y="50"/>
                    </a:lnTo>
                    <a:lnTo>
                      <a:pt x="26" y="52"/>
                    </a:lnTo>
                    <a:lnTo>
                      <a:pt x="16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6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endParaRPr>
              </a:p>
            </p:txBody>
          </p:sp>
          <p:sp>
            <p:nvSpPr>
              <p:cNvPr id="95" name="Freeform 41"/>
              <p:cNvSpPr>
                <a:spLocks/>
              </p:cNvSpPr>
              <p:nvPr/>
            </p:nvSpPr>
            <p:spPr bwMode="auto">
              <a:xfrm>
                <a:off x="3226996" y="3734787"/>
                <a:ext cx="50400" cy="50400"/>
              </a:xfrm>
              <a:custGeom>
                <a:avLst/>
                <a:gdLst>
                  <a:gd name="T0" fmla="*/ 24 w 50"/>
                  <a:gd name="T1" fmla="*/ 0 h 52"/>
                  <a:gd name="T2" fmla="*/ 24 w 50"/>
                  <a:gd name="T3" fmla="*/ 0 h 52"/>
                  <a:gd name="T4" fmla="*/ 34 w 50"/>
                  <a:gd name="T5" fmla="*/ 2 h 52"/>
                  <a:gd name="T6" fmla="*/ 42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2 w 50"/>
                  <a:gd name="T17" fmla="*/ 44 h 52"/>
                  <a:gd name="T18" fmla="*/ 34 w 50"/>
                  <a:gd name="T19" fmla="*/ 50 h 52"/>
                  <a:gd name="T20" fmla="*/ 24 w 50"/>
                  <a:gd name="T21" fmla="*/ 52 h 52"/>
                  <a:gd name="T22" fmla="*/ 24 w 50"/>
                  <a:gd name="T23" fmla="*/ 52 h 52"/>
                  <a:gd name="T24" fmla="*/ 14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4 w 50"/>
                  <a:gd name="T39" fmla="*/ 2 h 52"/>
                  <a:gd name="T40" fmla="*/ 24 w 50"/>
                  <a:gd name="T41" fmla="*/ 0 h 52"/>
                  <a:gd name="T42" fmla="*/ 24 w 50"/>
                  <a:gd name="T43" fmla="*/ 0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2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2" y="44"/>
                    </a:lnTo>
                    <a:lnTo>
                      <a:pt x="34" y="50"/>
                    </a:lnTo>
                    <a:lnTo>
                      <a:pt x="24" y="52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4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endParaRPr>
              </a:p>
            </p:txBody>
          </p:sp>
          <p:sp>
            <p:nvSpPr>
              <p:cNvPr id="107" name="文本框 99"/>
              <p:cNvSpPr txBox="1"/>
              <p:nvPr/>
            </p:nvSpPr>
            <p:spPr>
              <a:xfrm>
                <a:off x="3247693" y="5291515"/>
                <a:ext cx="2832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云南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8" name="文本框 102"/>
              <p:cNvSpPr txBox="1"/>
              <p:nvPr/>
            </p:nvSpPr>
            <p:spPr>
              <a:xfrm>
                <a:off x="4401876" y="476214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湖南</a:t>
                </a:r>
              </a:p>
            </p:txBody>
          </p:sp>
          <p:sp>
            <p:nvSpPr>
              <p:cNvPr id="109" name="文本框 103"/>
              <p:cNvSpPr txBox="1"/>
              <p:nvPr/>
            </p:nvSpPr>
            <p:spPr>
              <a:xfrm>
                <a:off x="1804266" y="2525781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新疆</a:t>
                </a:r>
              </a:p>
            </p:txBody>
          </p:sp>
          <p:sp>
            <p:nvSpPr>
              <p:cNvPr id="110" name="文本框 118"/>
              <p:cNvSpPr txBox="1"/>
              <p:nvPr/>
            </p:nvSpPr>
            <p:spPr>
              <a:xfrm>
                <a:off x="5516090" y="5199712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台湾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2" name="文本框 120"/>
              <p:cNvSpPr txBox="1"/>
              <p:nvPr/>
            </p:nvSpPr>
            <p:spPr>
              <a:xfrm>
                <a:off x="3754735" y="4932390"/>
                <a:ext cx="3016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贵州</a:t>
                </a:r>
              </a:p>
            </p:txBody>
          </p:sp>
          <p:sp>
            <p:nvSpPr>
              <p:cNvPr id="114" name="文本框 122"/>
              <p:cNvSpPr txBox="1"/>
              <p:nvPr/>
            </p:nvSpPr>
            <p:spPr>
              <a:xfrm>
                <a:off x="2746448" y="3647419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青海</a:t>
                </a:r>
              </a:p>
            </p:txBody>
          </p:sp>
          <p:sp>
            <p:nvSpPr>
              <p:cNvPr id="115" name="文本框 123"/>
              <p:cNvSpPr txBox="1"/>
              <p:nvPr/>
            </p:nvSpPr>
            <p:spPr>
              <a:xfrm>
                <a:off x="3624571" y="365562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宁夏</a:t>
                </a:r>
              </a:p>
            </p:txBody>
          </p:sp>
          <p:sp>
            <p:nvSpPr>
              <p:cNvPr id="116" name="文本框 124"/>
              <p:cNvSpPr txBox="1"/>
              <p:nvPr/>
            </p:nvSpPr>
            <p:spPr>
              <a:xfrm>
                <a:off x="4018184" y="3134941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内蒙古</a:t>
                </a:r>
              </a:p>
            </p:txBody>
          </p:sp>
          <p:sp>
            <p:nvSpPr>
              <p:cNvPr id="117" name="文本框 125"/>
              <p:cNvSpPr txBox="1"/>
              <p:nvPr/>
            </p:nvSpPr>
            <p:spPr>
              <a:xfrm>
                <a:off x="5531901" y="2587547"/>
                <a:ext cx="60273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吉林</a:t>
                </a:r>
              </a:p>
            </p:txBody>
          </p:sp>
          <p:sp>
            <p:nvSpPr>
              <p:cNvPr id="118" name="文本框 126"/>
              <p:cNvSpPr txBox="1"/>
              <p:nvPr/>
            </p:nvSpPr>
            <p:spPr>
              <a:xfrm>
                <a:off x="5565252" y="2057317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黑龙江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9" name="文本框 127"/>
              <p:cNvSpPr txBox="1"/>
              <p:nvPr/>
            </p:nvSpPr>
            <p:spPr>
              <a:xfrm>
                <a:off x="4844129" y="4739088"/>
                <a:ext cx="389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江西</a:t>
                </a:r>
              </a:p>
            </p:txBody>
          </p:sp>
          <p:sp>
            <p:nvSpPr>
              <p:cNvPr id="120" name="文本框 128"/>
              <p:cNvSpPr txBox="1"/>
              <p:nvPr/>
            </p:nvSpPr>
            <p:spPr>
              <a:xfrm>
                <a:off x="4185090" y="6045062"/>
                <a:ext cx="389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海南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27" name="Freeform 62"/>
            <p:cNvSpPr>
              <a:spLocks noChangeAspect="1"/>
            </p:cNvSpPr>
            <p:nvPr/>
          </p:nvSpPr>
          <p:spPr bwMode="auto">
            <a:xfrm>
              <a:off x="4545197" y="4081941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28" name="Freeform 62"/>
            <p:cNvSpPr>
              <a:spLocks noChangeAspect="1"/>
            </p:cNvSpPr>
            <p:nvPr/>
          </p:nvSpPr>
          <p:spPr bwMode="auto">
            <a:xfrm>
              <a:off x="4247121" y="3578137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29" name="Freeform 62"/>
            <p:cNvSpPr>
              <a:spLocks noChangeAspect="1"/>
            </p:cNvSpPr>
            <p:nvPr/>
          </p:nvSpPr>
          <p:spPr bwMode="auto">
            <a:xfrm>
              <a:off x="4674737" y="3089218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0" name="Freeform 62"/>
            <p:cNvSpPr>
              <a:spLocks noChangeAspect="1"/>
            </p:cNvSpPr>
            <p:nvPr/>
          </p:nvSpPr>
          <p:spPr bwMode="auto">
            <a:xfrm>
              <a:off x="5147215" y="349519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1" name="Freeform 62"/>
            <p:cNvSpPr>
              <a:spLocks noChangeAspect="1"/>
            </p:cNvSpPr>
            <p:nvPr/>
          </p:nvSpPr>
          <p:spPr bwMode="auto">
            <a:xfrm>
              <a:off x="4905742" y="3546757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2" name="Freeform 62"/>
            <p:cNvSpPr>
              <a:spLocks noChangeAspect="1"/>
            </p:cNvSpPr>
            <p:nvPr/>
          </p:nvSpPr>
          <p:spPr bwMode="auto">
            <a:xfrm>
              <a:off x="5382736" y="3294861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3" name="Freeform 62"/>
            <p:cNvSpPr>
              <a:spLocks noChangeAspect="1"/>
            </p:cNvSpPr>
            <p:nvPr/>
          </p:nvSpPr>
          <p:spPr bwMode="auto">
            <a:xfrm>
              <a:off x="5915410" y="2870828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4" name="Freeform 62"/>
            <p:cNvSpPr>
              <a:spLocks noChangeAspect="1"/>
            </p:cNvSpPr>
            <p:nvPr/>
          </p:nvSpPr>
          <p:spPr bwMode="auto">
            <a:xfrm>
              <a:off x="6144529" y="2547754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5" name="Freeform 62"/>
            <p:cNvSpPr>
              <a:spLocks noChangeAspect="1"/>
            </p:cNvSpPr>
            <p:nvPr/>
          </p:nvSpPr>
          <p:spPr bwMode="auto">
            <a:xfrm>
              <a:off x="6233453" y="226374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6" name="Freeform 62"/>
            <p:cNvSpPr>
              <a:spLocks noChangeAspect="1"/>
            </p:cNvSpPr>
            <p:nvPr/>
          </p:nvSpPr>
          <p:spPr bwMode="auto">
            <a:xfrm>
              <a:off x="5499276" y="372253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7" name="Freeform 62"/>
            <p:cNvSpPr>
              <a:spLocks noChangeAspect="1"/>
            </p:cNvSpPr>
            <p:nvPr/>
          </p:nvSpPr>
          <p:spPr bwMode="auto">
            <a:xfrm>
              <a:off x="5744363" y="418862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8" name="Freeform 62"/>
            <p:cNvSpPr>
              <a:spLocks noChangeAspect="1"/>
            </p:cNvSpPr>
            <p:nvPr/>
          </p:nvSpPr>
          <p:spPr bwMode="auto">
            <a:xfrm>
              <a:off x="5975694" y="4334398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9" name="Freeform 62"/>
            <p:cNvSpPr>
              <a:spLocks noChangeAspect="1"/>
            </p:cNvSpPr>
            <p:nvPr/>
          </p:nvSpPr>
          <p:spPr bwMode="auto">
            <a:xfrm>
              <a:off x="5086114" y="394366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0" name="Freeform 62"/>
            <p:cNvSpPr>
              <a:spLocks noChangeAspect="1"/>
            </p:cNvSpPr>
            <p:nvPr/>
          </p:nvSpPr>
          <p:spPr bwMode="auto">
            <a:xfrm>
              <a:off x="5488717" y="426367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1" name="Freeform 62"/>
            <p:cNvSpPr>
              <a:spLocks noChangeAspect="1"/>
            </p:cNvSpPr>
            <p:nvPr/>
          </p:nvSpPr>
          <p:spPr bwMode="auto">
            <a:xfrm>
              <a:off x="5839420" y="456054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2" name="Freeform 62"/>
            <p:cNvSpPr>
              <a:spLocks noChangeAspect="1"/>
            </p:cNvSpPr>
            <p:nvPr/>
          </p:nvSpPr>
          <p:spPr bwMode="auto">
            <a:xfrm>
              <a:off x="5190694" y="4517363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3" name="Freeform 62"/>
            <p:cNvSpPr>
              <a:spLocks noChangeAspect="1"/>
            </p:cNvSpPr>
            <p:nvPr/>
          </p:nvSpPr>
          <p:spPr bwMode="auto">
            <a:xfrm>
              <a:off x="4326093" y="472235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4" name="Freeform 62"/>
            <p:cNvSpPr>
              <a:spLocks noChangeAspect="1"/>
            </p:cNvSpPr>
            <p:nvPr/>
          </p:nvSpPr>
          <p:spPr bwMode="auto">
            <a:xfrm>
              <a:off x="4944632" y="499143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5" name="Freeform 62"/>
            <p:cNvSpPr>
              <a:spLocks noChangeAspect="1"/>
            </p:cNvSpPr>
            <p:nvPr/>
          </p:nvSpPr>
          <p:spPr bwMode="auto">
            <a:xfrm>
              <a:off x="5440626" y="472215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6" name="Freeform 62"/>
            <p:cNvSpPr>
              <a:spLocks noChangeAspect="1"/>
            </p:cNvSpPr>
            <p:nvPr/>
          </p:nvSpPr>
          <p:spPr bwMode="auto">
            <a:xfrm>
              <a:off x="6101736" y="5202014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7" name="Freeform 62"/>
            <p:cNvSpPr>
              <a:spLocks noChangeAspect="1"/>
            </p:cNvSpPr>
            <p:nvPr/>
          </p:nvSpPr>
          <p:spPr bwMode="auto">
            <a:xfrm>
              <a:off x="5728984" y="5102807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9" name="Freeform 62"/>
            <p:cNvSpPr>
              <a:spLocks noChangeAspect="1"/>
            </p:cNvSpPr>
            <p:nvPr/>
          </p:nvSpPr>
          <p:spPr bwMode="auto">
            <a:xfrm>
              <a:off x="4424552" y="507455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0" name="Freeform 62"/>
            <p:cNvSpPr>
              <a:spLocks noChangeAspect="1"/>
            </p:cNvSpPr>
            <p:nvPr/>
          </p:nvSpPr>
          <p:spPr bwMode="auto">
            <a:xfrm>
              <a:off x="3795710" y="525172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1" name="Freeform 62"/>
            <p:cNvSpPr>
              <a:spLocks noChangeAspect="1"/>
            </p:cNvSpPr>
            <p:nvPr/>
          </p:nvSpPr>
          <p:spPr bwMode="auto">
            <a:xfrm>
              <a:off x="4590916" y="5384919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2" name="Freeform 62"/>
            <p:cNvSpPr>
              <a:spLocks noChangeAspect="1"/>
            </p:cNvSpPr>
            <p:nvPr/>
          </p:nvSpPr>
          <p:spPr bwMode="auto">
            <a:xfrm>
              <a:off x="5276640" y="5399341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4" name="Freeform 62"/>
            <p:cNvSpPr>
              <a:spLocks noChangeAspect="1"/>
            </p:cNvSpPr>
            <p:nvPr/>
          </p:nvSpPr>
          <p:spPr bwMode="auto">
            <a:xfrm>
              <a:off x="4762525" y="6028129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</p:grpSp>
      <p:sp>
        <p:nvSpPr>
          <p:cNvPr id="155" name="矩形 154"/>
          <p:cNvSpPr/>
          <p:nvPr/>
        </p:nvSpPr>
        <p:spPr>
          <a:xfrm>
            <a:off x="736803" y="2192461"/>
            <a:ext cx="4217885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2400" b="1" u="sng" dirty="0" smtClean="0">
                <a:solidFill>
                  <a:schemeClr val="accent3"/>
                </a:solidFill>
              </a:rPr>
              <a:t>遍布境内外的监测网点</a:t>
            </a:r>
            <a:endParaRPr lang="zh-CN" altLang="en-US" sz="2400" b="1" u="sng" dirty="0">
              <a:solidFill>
                <a:schemeClr val="accent3"/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accent3"/>
                </a:solidFill>
              </a:rPr>
              <a:t>境内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：主要城市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IDC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机房内部署有监测网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点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accent3"/>
                </a:solidFill>
              </a:rPr>
              <a:t>境外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：境外自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有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服务器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云主机，监测数据通过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VPN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传入指定代理服务器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自有和公共的代理服务器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群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支持各种数据采集服务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497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13910" y="1083062"/>
            <a:ext cx="3483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sng" dirty="0" smtClean="0">
                <a:solidFill>
                  <a:schemeClr val="accent3"/>
                </a:solidFill>
              </a:rPr>
              <a:t>企业网络情报</a:t>
            </a:r>
            <a:endParaRPr lang="zh-CN" altLang="en-US" sz="2400" u="sng" dirty="0">
              <a:solidFill>
                <a:schemeClr val="accent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79185" y="2038745"/>
            <a:ext cx="74103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企业情报（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）涉及企业生存环境的各个方面，如</a:t>
            </a:r>
            <a:r>
              <a:rPr lang="zh-CN" altLang="en-US" dirty="0" smtClean="0">
                <a:solidFill>
                  <a:schemeClr val="accent3"/>
                </a:solidFill>
              </a:rPr>
              <a:t>企业自身、合作伙伴</a:t>
            </a:r>
            <a:r>
              <a:rPr lang="en-US" altLang="zh-CN" dirty="0" smtClean="0">
                <a:solidFill>
                  <a:schemeClr val="accent3"/>
                </a:solidFill>
              </a:rPr>
              <a:t>/</a:t>
            </a:r>
            <a:r>
              <a:rPr lang="zh-CN" altLang="en-US" dirty="0" smtClean="0">
                <a:solidFill>
                  <a:schemeClr val="accent3"/>
                </a:solidFill>
              </a:rPr>
              <a:t>投资者</a:t>
            </a:r>
            <a:r>
              <a:rPr lang="zh-CN" altLang="en-US" dirty="0">
                <a:solidFill>
                  <a:schemeClr val="accent3"/>
                </a:solidFill>
              </a:rPr>
              <a:t>、</a:t>
            </a:r>
            <a:r>
              <a:rPr lang="zh-CN" altLang="en-US" dirty="0" smtClean="0">
                <a:solidFill>
                  <a:schemeClr val="accent3"/>
                </a:solidFill>
              </a:rPr>
              <a:t>竞争对手等多维度</a:t>
            </a:r>
            <a:r>
              <a:rPr lang="zh-CN" altLang="en-US" dirty="0" smtClean="0"/>
              <a:t>信息。企业网络情报是指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通过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SWOT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等模型，在互联网上对指定对象进行持续跟踪与分析，及时发现机会与风险，以提升企业的管理和竞争力水平。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744515" y="4590327"/>
            <a:ext cx="1104868" cy="610085"/>
            <a:chOff x="6255188" y="3155750"/>
            <a:chExt cx="1304481" cy="765744"/>
          </a:xfrm>
          <a:solidFill>
            <a:schemeClr val="accent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 rot="598581">
              <a:off x="6255188" y="3155750"/>
              <a:ext cx="1115588" cy="547128"/>
            </a:xfrm>
            <a:custGeom>
              <a:avLst/>
              <a:gdLst>
                <a:gd name="T0" fmla="*/ 4873 w 5334"/>
                <a:gd name="T1" fmla="*/ 268 h 2616"/>
                <a:gd name="T2" fmla="*/ 4754 w 5334"/>
                <a:gd name="T3" fmla="*/ 199 h 2616"/>
                <a:gd name="T4" fmla="*/ 4616 w 5334"/>
                <a:gd name="T5" fmla="*/ 141 h 2616"/>
                <a:gd name="T6" fmla="*/ 4285 w 5334"/>
                <a:gd name="T7" fmla="*/ 60 h 2616"/>
                <a:gd name="T8" fmla="*/ 3898 w 5334"/>
                <a:gd name="T9" fmla="*/ 14 h 2616"/>
                <a:gd name="T10" fmla="*/ 3471 w 5334"/>
                <a:gd name="T11" fmla="*/ 0 h 2616"/>
                <a:gd name="T12" fmla="*/ 3017 w 5334"/>
                <a:gd name="T13" fmla="*/ 10 h 2616"/>
                <a:gd name="T14" fmla="*/ 2211 w 5334"/>
                <a:gd name="T15" fmla="*/ 68 h 2616"/>
                <a:gd name="T16" fmla="*/ 1567 w 5334"/>
                <a:gd name="T17" fmla="*/ 138 h 2616"/>
                <a:gd name="T18" fmla="*/ 999 w 5334"/>
                <a:gd name="T19" fmla="*/ 227 h 2616"/>
                <a:gd name="T20" fmla="*/ 760 w 5334"/>
                <a:gd name="T21" fmla="*/ 285 h 2616"/>
                <a:gd name="T22" fmla="*/ 571 w 5334"/>
                <a:gd name="T23" fmla="*/ 351 h 2616"/>
                <a:gd name="T24" fmla="*/ 419 w 5334"/>
                <a:gd name="T25" fmla="*/ 430 h 2616"/>
                <a:gd name="T26" fmla="*/ 298 w 5334"/>
                <a:gd name="T27" fmla="*/ 522 h 2616"/>
                <a:gd name="T28" fmla="*/ 198 w 5334"/>
                <a:gd name="T29" fmla="*/ 631 h 2616"/>
                <a:gd name="T30" fmla="*/ 106 w 5334"/>
                <a:gd name="T31" fmla="*/ 759 h 2616"/>
                <a:gd name="T32" fmla="*/ 38 w 5334"/>
                <a:gd name="T33" fmla="*/ 915 h 2616"/>
                <a:gd name="T34" fmla="*/ 3 w 5334"/>
                <a:gd name="T35" fmla="*/ 1098 h 2616"/>
                <a:gd name="T36" fmla="*/ 5 w 5334"/>
                <a:gd name="T37" fmla="*/ 1292 h 2616"/>
                <a:gd name="T38" fmla="*/ 44 w 5334"/>
                <a:gd name="T39" fmla="*/ 1486 h 2616"/>
                <a:gd name="T40" fmla="*/ 124 w 5334"/>
                <a:gd name="T41" fmla="*/ 1669 h 2616"/>
                <a:gd name="T42" fmla="*/ 247 w 5334"/>
                <a:gd name="T43" fmla="*/ 1829 h 2616"/>
                <a:gd name="T44" fmla="*/ 414 w 5334"/>
                <a:gd name="T45" fmla="*/ 1953 h 2616"/>
                <a:gd name="T46" fmla="*/ 544 w 5334"/>
                <a:gd name="T47" fmla="*/ 2008 h 2616"/>
                <a:gd name="T48" fmla="*/ 682 w 5334"/>
                <a:gd name="T49" fmla="*/ 2044 h 2616"/>
                <a:gd name="T50" fmla="*/ 893 w 5334"/>
                <a:gd name="T51" fmla="*/ 2061 h 2616"/>
                <a:gd name="T52" fmla="*/ 1098 w 5334"/>
                <a:gd name="T53" fmla="*/ 2044 h 2616"/>
                <a:gd name="T54" fmla="*/ 1405 w 5334"/>
                <a:gd name="T55" fmla="*/ 1977 h 2616"/>
                <a:gd name="T56" fmla="*/ 1790 w 5334"/>
                <a:gd name="T57" fmla="*/ 1884 h 2616"/>
                <a:gd name="T58" fmla="*/ 2034 w 5334"/>
                <a:gd name="T59" fmla="*/ 1844 h 2616"/>
                <a:gd name="T60" fmla="*/ 2305 w 5334"/>
                <a:gd name="T61" fmla="*/ 1831 h 2616"/>
                <a:gd name="T62" fmla="*/ 2451 w 5334"/>
                <a:gd name="T63" fmla="*/ 1836 h 2616"/>
                <a:gd name="T64" fmla="*/ 2729 w 5334"/>
                <a:gd name="T65" fmla="*/ 1894 h 2616"/>
                <a:gd name="T66" fmla="*/ 2988 w 5334"/>
                <a:gd name="T67" fmla="*/ 1994 h 2616"/>
                <a:gd name="T68" fmla="*/ 3293 w 5334"/>
                <a:gd name="T69" fmla="*/ 2160 h 2616"/>
                <a:gd name="T70" fmla="*/ 3701 w 5334"/>
                <a:gd name="T71" fmla="*/ 2403 h 2616"/>
                <a:gd name="T72" fmla="*/ 3933 w 5334"/>
                <a:gd name="T73" fmla="*/ 2519 h 2616"/>
                <a:gd name="T74" fmla="*/ 4171 w 5334"/>
                <a:gd name="T75" fmla="*/ 2594 h 2616"/>
                <a:gd name="T76" fmla="*/ 4355 w 5334"/>
                <a:gd name="T77" fmla="*/ 2616 h 2616"/>
                <a:gd name="T78" fmla="*/ 4534 w 5334"/>
                <a:gd name="T79" fmla="*/ 2603 h 2616"/>
                <a:gd name="T80" fmla="*/ 4747 w 5334"/>
                <a:gd name="T81" fmla="*/ 2538 h 2616"/>
                <a:gd name="T82" fmla="*/ 4930 w 5334"/>
                <a:gd name="T83" fmla="*/ 2426 h 2616"/>
                <a:gd name="T84" fmla="*/ 5080 w 5334"/>
                <a:gd name="T85" fmla="*/ 2272 h 2616"/>
                <a:gd name="T86" fmla="*/ 5196 w 5334"/>
                <a:gd name="T87" fmla="*/ 2085 h 2616"/>
                <a:gd name="T88" fmla="*/ 5277 w 5334"/>
                <a:gd name="T89" fmla="*/ 1870 h 2616"/>
                <a:gd name="T90" fmla="*/ 5323 w 5334"/>
                <a:gd name="T91" fmla="*/ 1633 h 2616"/>
                <a:gd name="T92" fmla="*/ 5334 w 5334"/>
                <a:gd name="T93" fmla="*/ 1384 h 2616"/>
                <a:gd name="T94" fmla="*/ 5313 w 5334"/>
                <a:gd name="T95" fmla="*/ 1142 h 2616"/>
                <a:gd name="T96" fmla="*/ 5259 w 5334"/>
                <a:gd name="T97" fmla="*/ 842 h 2616"/>
                <a:gd name="T98" fmla="*/ 5165 w 5334"/>
                <a:gd name="T99" fmla="*/ 598 h 2616"/>
                <a:gd name="T100" fmla="*/ 5061 w 5334"/>
                <a:gd name="T101" fmla="*/ 445 h 2616"/>
                <a:gd name="T102" fmla="*/ 4923 w 5334"/>
                <a:gd name="T103" fmla="*/ 307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34" h="2616">
                  <a:moveTo>
                    <a:pt x="4923" y="307"/>
                  </a:moveTo>
                  <a:lnTo>
                    <a:pt x="4923" y="307"/>
                  </a:lnTo>
                  <a:lnTo>
                    <a:pt x="4899" y="286"/>
                  </a:lnTo>
                  <a:lnTo>
                    <a:pt x="4873" y="268"/>
                  </a:lnTo>
                  <a:lnTo>
                    <a:pt x="4844" y="249"/>
                  </a:lnTo>
                  <a:lnTo>
                    <a:pt x="4815" y="232"/>
                  </a:lnTo>
                  <a:lnTo>
                    <a:pt x="4787" y="215"/>
                  </a:lnTo>
                  <a:lnTo>
                    <a:pt x="4754" y="199"/>
                  </a:lnTo>
                  <a:lnTo>
                    <a:pt x="4722" y="184"/>
                  </a:lnTo>
                  <a:lnTo>
                    <a:pt x="4688" y="169"/>
                  </a:lnTo>
                  <a:lnTo>
                    <a:pt x="4652" y="155"/>
                  </a:lnTo>
                  <a:lnTo>
                    <a:pt x="4616" y="141"/>
                  </a:lnTo>
                  <a:lnTo>
                    <a:pt x="4539" y="118"/>
                  </a:lnTo>
                  <a:lnTo>
                    <a:pt x="4459" y="95"/>
                  </a:lnTo>
                  <a:lnTo>
                    <a:pt x="4374" y="77"/>
                  </a:lnTo>
                  <a:lnTo>
                    <a:pt x="4285" y="60"/>
                  </a:lnTo>
                  <a:lnTo>
                    <a:pt x="4195" y="44"/>
                  </a:lnTo>
                  <a:lnTo>
                    <a:pt x="4100" y="32"/>
                  </a:lnTo>
                  <a:lnTo>
                    <a:pt x="4001" y="22"/>
                  </a:lnTo>
                  <a:lnTo>
                    <a:pt x="3898" y="14"/>
                  </a:lnTo>
                  <a:lnTo>
                    <a:pt x="3796" y="7"/>
                  </a:lnTo>
                  <a:lnTo>
                    <a:pt x="3689" y="3"/>
                  </a:lnTo>
                  <a:lnTo>
                    <a:pt x="3581" y="0"/>
                  </a:lnTo>
                  <a:lnTo>
                    <a:pt x="3471" y="0"/>
                  </a:lnTo>
                  <a:lnTo>
                    <a:pt x="3360" y="0"/>
                  </a:lnTo>
                  <a:lnTo>
                    <a:pt x="3247" y="2"/>
                  </a:lnTo>
                  <a:lnTo>
                    <a:pt x="3133" y="5"/>
                  </a:lnTo>
                  <a:lnTo>
                    <a:pt x="3017" y="10"/>
                  </a:lnTo>
                  <a:lnTo>
                    <a:pt x="2903" y="15"/>
                  </a:lnTo>
                  <a:lnTo>
                    <a:pt x="2671" y="29"/>
                  </a:lnTo>
                  <a:lnTo>
                    <a:pt x="2439" y="48"/>
                  </a:lnTo>
                  <a:lnTo>
                    <a:pt x="2211" y="68"/>
                  </a:lnTo>
                  <a:lnTo>
                    <a:pt x="1988" y="90"/>
                  </a:lnTo>
                  <a:lnTo>
                    <a:pt x="1769" y="114"/>
                  </a:lnTo>
                  <a:lnTo>
                    <a:pt x="1769" y="114"/>
                  </a:lnTo>
                  <a:lnTo>
                    <a:pt x="1567" y="138"/>
                  </a:lnTo>
                  <a:lnTo>
                    <a:pt x="1382" y="162"/>
                  </a:lnTo>
                  <a:lnTo>
                    <a:pt x="1217" y="188"/>
                  </a:lnTo>
                  <a:lnTo>
                    <a:pt x="1067" y="213"/>
                  </a:lnTo>
                  <a:lnTo>
                    <a:pt x="999" y="227"/>
                  </a:lnTo>
                  <a:lnTo>
                    <a:pt x="934" y="240"/>
                  </a:lnTo>
                  <a:lnTo>
                    <a:pt x="873" y="254"/>
                  </a:lnTo>
                  <a:lnTo>
                    <a:pt x="815" y="269"/>
                  </a:lnTo>
                  <a:lnTo>
                    <a:pt x="760" y="285"/>
                  </a:lnTo>
                  <a:lnTo>
                    <a:pt x="709" y="300"/>
                  </a:lnTo>
                  <a:lnTo>
                    <a:pt x="660" y="317"/>
                  </a:lnTo>
                  <a:lnTo>
                    <a:pt x="614" y="334"/>
                  </a:lnTo>
                  <a:lnTo>
                    <a:pt x="571" y="351"/>
                  </a:lnTo>
                  <a:lnTo>
                    <a:pt x="530" y="370"/>
                  </a:lnTo>
                  <a:lnTo>
                    <a:pt x="491" y="389"/>
                  </a:lnTo>
                  <a:lnTo>
                    <a:pt x="455" y="409"/>
                  </a:lnTo>
                  <a:lnTo>
                    <a:pt x="419" y="430"/>
                  </a:lnTo>
                  <a:lnTo>
                    <a:pt x="387" y="452"/>
                  </a:lnTo>
                  <a:lnTo>
                    <a:pt x="356" y="474"/>
                  </a:lnTo>
                  <a:lnTo>
                    <a:pt x="327" y="498"/>
                  </a:lnTo>
                  <a:lnTo>
                    <a:pt x="298" y="522"/>
                  </a:lnTo>
                  <a:lnTo>
                    <a:pt x="273" y="547"/>
                  </a:lnTo>
                  <a:lnTo>
                    <a:pt x="245" y="574"/>
                  </a:lnTo>
                  <a:lnTo>
                    <a:pt x="222" y="602"/>
                  </a:lnTo>
                  <a:lnTo>
                    <a:pt x="198" y="631"/>
                  </a:lnTo>
                  <a:lnTo>
                    <a:pt x="174" y="661"/>
                  </a:lnTo>
                  <a:lnTo>
                    <a:pt x="128" y="724"/>
                  </a:lnTo>
                  <a:lnTo>
                    <a:pt x="128" y="724"/>
                  </a:lnTo>
                  <a:lnTo>
                    <a:pt x="106" y="759"/>
                  </a:lnTo>
                  <a:lnTo>
                    <a:pt x="85" y="794"/>
                  </a:lnTo>
                  <a:lnTo>
                    <a:pt x="66" y="834"/>
                  </a:lnTo>
                  <a:lnTo>
                    <a:pt x="51" y="874"/>
                  </a:lnTo>
                  <a:lnTo>
                    <a:pt x="38" y="915"/>
                  </a:lnTo>
                  <a:lnTo>
                    <a:pt x="26" y="960"/>
                  </a:lnTo>
                  <a:lnTo>
                    <a:pt x="15" y="1004"/>
                  </a:lnTo>
                  <a:lnTo>
                    <a:pt x="9" y="1050"/>
                  </a:lnTo>
                  <a:lnTo>
                    <a:pt x="3" y="1098"/>
                  </a:lnTo>
                  <a:lnTo>
                    <a:pt x="0" y="1145"/>
                  </a:lnTo>
                  <a:lnTo>
                    <a:pt x="0" y="1193"/>
                  </a:lnTo>
                  <a:lnTo>
                    <a:pt x="2" y="1243"/>
                  </a:lnTo>
                  <a:lnTo>
                    <a:pt x="5" y="1292"/>
                  </a:lnTo>
                  <a:lnTo>
                    <a:pt x="12" y="1340"/>
                  </a:lnTo>
                  <a:lnTo>
                    <a:pt x="20" y="1389"/>
                  </a:lnTo>
                  <a:lnTo>
                    <a:pt x="31" y="1437"/>
                  </a:lnTo>
                  <a:lnTo>
                    <a:pt x="44" y="1486"/>
                  </a:lnTo>
                  <a:lnTo>
                    <a:pt x="61" y="1532"/>
                  </a:lnTo>
                  <a:lnTo>
                    <a:pt x="80" y="1580"/>
                  </a:lnTo>
                  <a:lnTo>
                    <a:pt x="101" y="1624"/>
                  </a:lnTo>
                  <a:lnTo>
                    <a:pt x="124" y="1669"/>
                  </a:lnTo>
                  <a:lnTo>
                    <a:pt x="152" y="1711"/>
                  </a:lnTo>
                  <a:lnTo>
                    <a:pt x="181" y="1752"/>
                  </a:lnTo>
                  <a:lnTo>
                    <a:pt x="213" y="1791"/>
                  </a:lnTo>
                  <a:lnTo>
                    <a:pt x="247" y="1829"/>
                  </a:lnTo>
                  <a:lnTo>
                    <a:pt x="285" y="1863"/>
                  </a:lnTo>
                  <a:lnTo>
                    <a:pt x="326" y="1895"/>
                  </a:lnTo>
                  <a:lnTo>
                    <a:pt x="368" y="1926"/>
                  </a:lnTo>
                  <a:lnTo>
                    <a:pt x="414" y="1953"/>
                  </a:lnTo>
                  <a:lnTo>
                    <a:pt x="464" y="1977"/>
                  </a:lnTo>
                  <a:lnTo>
                    <a:pt x="489" y="1989"/>
                  </a:lnTo>
                  <a:lnTo>
                    <a:pt x="516" y="1999"/>
                  </a:lnTo>
                  <a:lnTo>
                    <a:pt x="544" y="2008"/>
                  </a:lnTo>
                  <a:lnTo>
                    <a:pt x="571" y="2016"/>
                  </a:lnTo>
                  <a:lnTo>
                    <a:pt x="571" y="2016"/>
                  </a:lnTo>
                  <a:lnTo>
                    <a:pt x="627" y="2032"/>
                  </a:lnTo>
                  <a:lnTo>
                    <a:pt x="682" y="2044"/>
                  </a:lnTo>
                  <a:lnTo>
                    <a:pt x="736" y="2052"/>
                  </a:lnTo>
                  <a:lnTo>
                    <a:pt x="789" y="2057"/>
                  </a:lnTo>
                  <a:lnTo>
                    <a:pt x="842" y="2061"/>
                  </a:lnTo>
                  <a:lnTo>
                    <a:pt x="893" y="2061"/>
                  </a:lnTo>
                  <a:lnTo>
                    <a:pt x="946" y="2061"/>
                  </a:lnTo>
                  <a:lnTo>
                    <a:pt x="997" y="2057"/>
                  </a:lnTo>
                  <a:lnTo>
                    <a:pt x="1048" y="2051"/>
                  </a:lnTo>
                  <a:lnTo>
                    <a:pt x="1098" y="2044"/>
                  </a:lnTo>
                  <a:lnTo>
                    <a:pt x="1149" y="2035"/>
                  </a:lnTo>
                  <a:lnTo>
                    <a:pt x="1200" y="2027"/>
                  </a:lnTo>
                  <a:lnTo>
                    <a:pt x="1302" y="2003"/>
                  </a:lnTo>
                  <a:lnTo>
                    <a:pt x="1405" y="1977"/>
                  </a:lnTo>
                  <a:lnTo>
                    <a:pt x="1510" y="1950"/>
                  </a:lnTo>
                  <a:lnTo>
                    <a:pt x="1619" y="1923"/>
                  </a:lnTo>
                  <a:lnTo>
                    <a:pt x="1732" y="1895"/>
                  </a:lnTo>
                  <a:lnTo>
                    <a:pt x="1790" y="1884"/>
                  </a:lnTo>
                  <a:lnTo>
                    <a:pt x="1848" y="1872"/>
                  </a:lnTo>
                  <a:lnTo>
                    <a:pt x="1909" y="1861"/>
                  </a:lnTo>
                  <a:lnTo>
                    <a:pt x="1971" y="1851"/>
                  </a:lnTo>
                  <a:lnTo>
                    <a:pt x="2034" y="1844"/>
                  </a:lnTo>
                  <a:lnTo>
                    <a:pt x="2098" y="1838"/>
                  </a:lnTo>
                  <a:lnTo>
                    <a:pt x="2167" y="1832"/>
                  </a:lnTo>
                  <a:lnTo>
                    <a:pt x="2235" y="1831"/>
                  </a:lnTo>
                  <a:lnTo>
                    <a:pt x="2305" y="1831"/>
                  </a:lnTo>
                  <a:lnTo>
                    <a:pt x="2378" y="1832"/>
                  </a:lnTo>
                  <a:lnTo>
                    <a:pt x="2378" y="1832"/>
                  </a:lnTo>
                  <a:lnTo>
                    <a:pt x="2414" y="1834"/>
                  </a:lnTo>
                  <a:lnTo>
                    <a:pt x="2451" y="1836"/>
                  </a:lnTo>
                  <a:lnTo>
                    <a:pt x="2523" y="1846"/>
                  </a:lnTo>
                  <a:lnTo>
                    <a:pt x="2593" y="1858"/>
                  </a:lnTo>
                  <a:lnTo>
                    <a:pt x="2661" y="1873"/>
                  </a:lnTo>
                  <a:lnTo>
                    <a:pt x="2729" y="1894"/>
                  </a:lnTo>
                  <a:lnTo>
                    <a:pt x="2796" y="1914"/>
                  </a:lnTo>
                  <a:lnTo>
                    <a:pt x="2860" y="1940"/>
                  </a:lnTo>
                  <a:lnTo>
                    <a:pt x="2925" y="1965"/>
                  </a:lnTo>
                  <a:lnTo>
                    <a:pt x="2988" y="1994"/>
                  </a:lnTo>
                  <a:lnTo>
                    <a:pt x="3051" y="2025"/>
                  </a:lnTo>
                  <a:lnTo>
                    <a:pt x="3113" y="2057"/>
                  </a:lnTo>
                  <a:lnTo>
                    <a:pt x="3172" y="2091"/>
                  </a:lnTo>
                  <a:lnTo>
                    <a:pt x="3293" y="2160"/>
                  </a:lnTo>
                  <a:lnTo>
                    <a:pt x="3411" y="2231"/>
                  </a:lnTo>
                  <a:lnTo>
                    <a:pt x="3527" y="2303"/>
                  </a:lnTo>
                  <a:lnTo>
                    <a:pt x="3643" y="2371"/>
                  </a:lnTo>
                  <a:lnTo>
                    <a:pt x="3701" y="2403"/>
                  </a:lnTo>
                  <a:lnTo>
                    <a:pt x="3759" y="2436"/>
                  </a:lnTo>
                  <a:lnTo>
                    <a:pt x="3817" y="2465"/>
                  </a:lnTo>
                  <a:lnTo>
                    <a:pt x="3875" y="2494"/>
                  </a:lnTo>
                  <a:lnTo>
                    <a:pt x="3933" y="2519"/>
                  </a:lnTo>
                  <a:lnTo>
                    <a:pt x="3992" y="2541"/>
                  </a:lnTo>
                  <a:lnTo>
                    <a:pt x="4052" y="2562"/>
                  </a:lnTo>
                  <a:lnTo>
                    <a:pt x="4111" y="2581"/>
                  </a:lnTo>
                  <a:lnTo>
                    <a:pt x="4171" y="2594"/>
                  </a:lnTo>
                  <a:lnTo>
                    <a:pt x="4231" y="2606"/>
                  </a:lnTo>
                  <a:lnTo>
                    <a:pt x="4292" y="2613"/>
                  </a:lnTo>
                  <a:lnTo>
                    <a:pt x="4325" y="2615"/>
                  </a:lnTo>
                  <a:lnTo>
                    <a:pt x="4355" y="2616"/>
                  </a:lnTo>
                  <a:lnTo>
                    <a:pt x="4355" y="2616"/>
                  </a:lnTo>
                  <a:lnTo>
                    <a:pt x="4417" y="2615"/>
                  </a:lnTo>
                  <a:lnTo>
                    <a:pt x="4476" y="2611"/>
                  </a:lnTo>
                  <a:lnTo>
                    <a:pt x="4534" y="2603"/>
                  </a:lnTo>
                  <a:lnTo>
                    <a:pt x="4590" y="2591"/>
                  </a:lnTo>
                  <a:lnTo>
                    <a:pt x="4645" y="2577"/>
                  </a:lnTo>
                  <a:lnTo>
                    <a:pt x="4698" y="2559"/>
                  </a:lnTo>
                  <a:lnTo>
                    <a:pt x="4747" y="2538"/>
                  </a:lnTo>
                  <a:lnTo>
                    <a:pt x="4797" y="2514"/>
                  </a:lnTo>
                  <a:lnTo>
                    <a:pt x="4843" y="2487"/>
                  </a:lnTo>
                  <a:lnTo>
                    <a:pt x="4887" y="2458"/>
                  </a:lnTo>
                  <a:lnTo>
                    <a:pt x="4930" y="2426"/>
                  </a:lnTo>
                  <a:lnTo>
                    <a:pt x="4971" y="2391"/>
                  </a:lnTo>
                  <a:lnTo>
                    <a:pt x="5008" y="2354"/>
                  </a:lnTo>
                  <a:lnTo>
                    <a:pt x="5046" y="2315"/>
                  </a:lnTo>
                  <a:lnTo>
                    <a:pt x="5080" y="2272"/>
                  </a:lnTo>
                  <a:lnTo>
                    <a:pt x="5112" y="2228"/>
                  </a:lnTo>
                  <a:lnTo>
                    <a:pt x="5141" y="2182"/>
                  </a:lnTo>
                  <a:lnTo>
                    <a:pt x="5170" y="2134"/>
                  </a:lnTo>
                  <a:lnTo>
                    <a:pt x="5196" y="2085"/>
                  </a:lnTo>
                  <a:lnTo>
                    <a:pt x="5219" y="2034"/>
                  </a:lnTo>
                  <a:lnTo>
                    <a:pt x="5242" y="1981"/>
                  </a:lnTo>
                  <a:lnTo>
                    <a:pt x="5260" y="1926"/>
                  </a:lnTo>
                  <a:lnTo>
                    <a:pt x="5277" y="1870"/>
                  </a:lnTo>
                  <a:lnTo>
                    <a:pt x="5293" y="1812"/>
                  </a:lnTo>
                  <a:lnTo>
                    <a:pt x="5305" y="1754"/>
                  </a:lnTo>
                  <a:lnTo>
                    <a:pt x="5315" y="1694"/>
                  </a:lnTo>
                  <a:lnTo>
                    <a:pt x="5323" y="1633"/>
                  </a:lnTo>
                  <a:lnTo>
                    <a:pt x="5329" y="1572"/>
                  </a:lnTo>
                  <a:lnTo>
                    <a:pt x="5334" y="1510"/>
                  </a:lnTo>
                  <a:lnTo>
                    <a:pt x="5334" y="1447"/>
                  </a:lnTo>
                  <a:lnTo>
                    <a:pt x="5334" y="1384"/>
                  </a:lnTo>
                  <a:lnTo>
                    <a:pt x="5330" y="1319"/>
                  </a:lnTo>
                  <a:lnTo>
                    <a:pt x="5330" y="1319"/>
                  </a:lnTo>
                  <a:lnTo>
                    <a:pt x="5322" y="1229"/>
                  </a:lnTo>
                  <a:lnTo>
                    <a:pt x="5313" y="1142"/>
                  </a:lnTo>
                  <a:lnTo>
                    <a:pt x="5303" y="1060"/>
                  </a:lnTo>
                  <a:lnTo>
                    <a:pt x="5289" y="984"/>
                  </a:lnTo>
                  <a:lnTo>
                    <a:pt x="5276" y="910"/>
                  </a:lnTo>
                  <a:lnTo>
                    <a:pt x="5259" y="842"/>
                  </a:lnTo>
                  <a:lnTo>
                    <a:pt x="5240" y="776"/>
                  </a:lnTo>
                  <a:lnTo>
                    <a:pt x="5218" y="714"/>
                  </a:lnTo>
                  <a:lnTo>
                    <a:pt x="5192" y="655"/>
                  </a:lnTo>
                  <a:lnTo>
                    <a:pt x="5165" y="598"/>
                  </a:lnTo>
                  <a:lnTo>
                    <a:pt x="5134" y="545"/>
                  </a:lnTo>
                  <a:lnTo>
                    <a:pt x="5117" y="520"/>
                  </a:lnTo>
                  <a:lnTo>
                    <a:pt x="5098" y="494"/>
                  </a:lnTo>
                  <a:lnTo>
                    <a:pt x="5061" y="445"/>
                  </a:lnTo>
                  <a:lnTo>
                    <a:pt x="5020" y="397"/>
                  </a:lnTo>
                  <a:lnTo>
                    <a:pt x="4974" y="351"/>
                  </a:lnTo>
                  <a:lnTo>
                    <a:pt x="4923" y="307"/>
                  </a:lnTo>
                  <a:lnTo>
                    <a:pt x="4923" y="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 rot="598581">
              <a:off x="7397261" y="3294650"/>
              <a:ext cx="111475" cy="75293"/>
            </a:xfrm>
            <a:custGeom>
              <a:avLst/>
              <a:gdLst>
                <a:gd name="T0" fmla="*/ 532 w 533"/>
                <a:gd name="T1" fmla="*/ 150 h 360"/>
                <a:gd name="T2" fmla="*/ 530 w 533"/>
                <a:gd name="T3" fmla="*/ 188 h 360"/>
                <a:gd name="T4" fmla="*/ 518 w 533"/>
                <a:gd name="T5" fmla="*/ 222 h 360"/>
                <a:gd name="T6" fmla="*/ 497 w 533"/>
                <a:gd name="T7" fmla="*/ 256 h 360"/>
                <a:gd name="T8" fmla="*/ 468 w 533"/>
                <a:gd name="T9" fmla="*/ 285 h 360"/>
                <a:gd name="T10" fmla="*/ 431 w 533"/>
                <a:gd name="T11" fmla="*/ 311 h 360"/>
                <a:gd name="T12" fmla="*/ 387 w 533"/>
                <a:gd name="T13" fmla="*/ 333 h 360"/>
                <a:gd name="T14" fmla="*/ 339 w 533"/>
                <a:gd name="T15" fmla="*/ 348 h 360"/>
                <a:gd name="T16" fmla="*/ 286 w 533"/>
                <a:gd name="T17" fmla="*/ 358 h 360"/>
                <a:gd name="T18" fmla="*/ 259 w 533"/>
                <a:gd name="T19" fmla="*/ 360 h 360"/>
                <a:gd name="T20" fmla="*/ 206 w 533"/>
                <a:gd name="T21" fmla="*/ 358 h 360"/>
                <a:gd name="T22" fmla="*/ 157 w 533"/>
                <a:gd name="T23" fmla="*/ 350 h 360"/>
                <a:gd name="T24" fmla="*/ 112 w 533"/>
                <a:gd name="T25" fmla="*/ 336 h 360"/>
                <a:gd name="T26" fmla="*/ 73 w 533"/>
                <a:gd name="T27" fmla="*/ 316 h 360"/>
                <a:gd name="T28" fmla="*/ 42 w 533"/>
                <a:gd name="T29" fmla="*/ 290 h 360"/>
                <a:gd name="T30" fmla="*/ 18 w 533"/>
                <a:gd name="T31" fmla="*/ 261 h 360"/>
                <a:gd name="T32" fmla="*/ 3 w 533"/>
                <a:gd name="T33" fmla="*/ 227 h 360"/>
                <a:gd name="T34" fmla="*/ 0 w 533"/>
                <a:gd name="T35" fmla="*/ 210 h 360"/>
                <a:gd name="T36" fmla="*/ 1 w 533"/>
                <a:gd name="T37" fmla="*/ 173 h 360"/>
                <a:gd name="T38" fmla="*/ 13 w 533"/>
                <a:gd name="T39" fmla="*/ 139 h 360"/>
                <a:gd name="T40" fmla="*/ 34 w 533"/>
                <a:gd name="T41" fmla="*/ 104 h 360"/>
                <a:gd name="T42" fmla="*/ 64 w 533"/>
                <a:gd name="T43" fmla="*/ 75 h 360"/>
                <a:gd name="T44" fmla="*/ 102 w 533"/>
                <a:gd name="T45" fmla="*/ 50 h 360"/>
                <a:gd name="T46" fmla="*/ 145 w 533"/>
                <a:gd name="T47" fmla="*/ 28 h 360"/>
                <a:gd name="T48" fmla="*/ 194 w 533"/>
                <a:gd name="T49" fmla="*/ 12 h 360"/>
                <a:gd name="T50" fmla="*/ 247 w 533"/>
                <a:gd name="T51" fmla="*/ 2 h 360"/>
                <a:gd name="T52" fmla="*/ 274 w 533"/>
                <a:gd name="T53" fmla="*/ 0 h 360"/>
                <a:gd name="T54" fmla="*/ 327 w 533"/>
                <a:gd name="T55" fmla="*/ 2 h 360"/>
                <a:gd name="T56" fmla="*/ 375 w 533"/>
                <a:gd name="T57" fmla="*/ 11 h 360"/>
                <a:gd name="T58" fmla="*/ 421 w 533"/>
                <a:gd name="T59" fmla="*/ 24 h 360"/>
                <a:gd name="T60" fmla="*/ 458 w 533"/>
                <a:gd name="T61" fmla="*/ 45 h 360"/>
                <a:gd name="T62" fmla="*/ 491 w 533"/>
                <a:gd name="T63" fmla="*/ 70 h 360"/>
                <a:gd name="T64" fmla="*/ 514 w 533"/>
                <a:gd name="T65" fmla="*/ 99 h 360"/>
                <a:gd name="T66" fmla="*/ 528 w 533"/>
                <a:gd name="T67" fmla="*/ 133 h 360"/>
                <a:gd name="T68" fmla="*/ 532 w 533"/>
                <a:gd name="T69" fmla="*/ 1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3" h="360">
                  <a:moveTo>
                    <a:pt x="532" y="150"/>
                  </a:moveTo>
                  <a:lnTo>
                    <a:pt x="532" y="150"/>
                  </a:lnTo>
                  <a:lnTo>
                    <a:pt x="533" y="169"/>
                  </a:lnTo>
                  <a:lnTo>
                    <a:pt x="530" y="188"/>
                  </a:lnTo>
                  <a:lnTo>
                    <a:pt x="526" y="205"/>
                  </a:lnTo>
                  <a:lnTo>
                    <a:pt x="518" y="222"/>
                  </a:lnTo>
                  <a:lnTo>
                    <a:pt x="509" y="239"/>
                  </a:lnTo>
                  <a:lnTo>
                    <a:pt x="497" y="256"/>
                  </a:lnTo>
                  <a:lnTo>
                    <a:pt x="484" y="272"/>
                  </a:lnTo>
                  <a:lnTo>
                    <a:pt x="468" y="285"/>
                  </a:lnTo>
                  <a:lnTo>
                    <a:pt x="450" y="299"/>
                  </a:lnTo>
                  <a:lnTo>
                    <a:pt x="431" y="311"/>
                  </a:lnTo>
                  <a:lnTo>
                    <a:pt x="411" y="323"/>
                  </a:lnTo>
                  <a:lnTo>
                    <a:pt x="387" y="333"/>
                  </a:lnTo>
                  <a:lnTo>
                    <a:pt x="364" y="341"/>
                  </a:lnTo>
                  <a:lnTo>
                    <a:pt x="339" y="348"/>
                  </a:lnTo>
                  <a:lnTo>
                    <a:pt x="313" y="353"/>
                  </a:lnTo>
                  <a:lnTo>
                    <a:pt x="286" y="358"/>
                  </a:lnTo>
                  <a:lnTo>
                    <a:pt x="286" y="358"/>
                  </a:lnTo>
                  <a:lnTo>
                    <a:pt x="259" y="360"/>
                  </a:lnTo>
                  <a:lnTo>
                    <a:pt x="232" y="360"/>
                  </a:lnTo>
                  <a:lnTo>
                    <a:pt x="206" y="358"/>
                  </a:lnTo>
                  <a:lnTo>
                    <a:pt x="180" y="355"/>
                  </a:lnTo>
                  <a:lnTo>
                    <a:pt x="157" y="350"/>
                  </a:lnTo>
                  <a:lnTo>
                    <a:pt x="134" y="345"/>
                  </a:lnTo>
                  <a:lnTo>
                    <a:pt x="112" y="336"/>
                  </a:lnTo>
                  <a:lnTo>
                    <a:pt x="92" y="326"/>
                  </a:lnTo>
                  <a:lnTo>
                    <a:pt x="73" y="316"/>
                  </a:lnTo>
                  <a:lnTo>
                    <a:pt x="56" y="304"/>
                  </a:lnTo>
                  <a:lnTo>
                    <a:pt x="42" y="290"/>
                  </a:lnTo>
                  <a:lnTo>
                    <a:pt x="29" y="277"/>
                  </a:lnTo>
                  <a:lnTo>
                    <a:pt x="18" y="261"/>
                  </a:lnTo>
                  <a:lnTo>
                    <a:pt x="10" y="244"/>
                  </a:lnTo>
                  <a:lnTo>
                    <a:pt x="3" y="22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191"/>
                  </a:lnTo>
                  <a:lnTo>
                    <a:pt x="1" y="173"/>
                  </a:lnTo>
                  <a:lnTo>
                    <a:pt x="7" y="156"/>
                  </a:lnTo>
                  <a:lnTo>
                    <a:pt x="13" y="139"/>
                  </a:lnTo>
                  <a:lnTo>
                    <a:pt x="24" y="122"/>
                  </a:lnTo>
                  <a:lnTo>
                    <a:pt x="34" y="104"/>
                  </a:lnTo>
                  <a:lnTo>
                    <a:pt x="49" y="89"/>
                  </a:lnTo>
                  <a:lnTo>
                    <a:pt x="64" y="75"/>
                  </a:lnTo>
                  <a:lnTo>
                    <a:pt x="82" y="62"/>
                  </a:lnTo>
                  <a:lnTo>
                    <a:pt x="102" y="50"/>
                  </a:lnTo>
                  <a:lnTo>
                    <a:pt x="122" y="38"/>
                  </a:lnTo>
                  <a:lnTo>
                    <a:pt x="145" y="28"/>
                  </a:lnTo>
                  <a:lnTo>
                    <a:pt x="168" y="19"/>
                  </a:lnTo>
                  <a:lnTo>
                    <a:pt x="194" y="12"/>
                  </a:lnTo>
                  <a:lnTo>
                    <a:pt x="220" y="7"/>
                  </a:lnTo>
                  <a:lnTo>
                    <a:pt x="247" y="2"/>
                  </a:lnTo>
                  <a:lnTo>
                    <a:pt x="247" y="2"/>
                  </a:lnTo>
                  <a:lnTo>
                    <a:pt x="274" y="0"/>
                  </a:lnTo>
                  <a:lnTo>
                    <a:pt x="300" y="0"/>
                  </a:lnTo>
                  <a:lnTo>
                    <a:pt x="327" y="2"/>
                  </a:lnTo>
                  <a:lnTo>
                    <a:pt x="351" y="6"/>
                  </a:lnTo>
                  <a:lnTo>
                    <a:pt x="375" y="11"/>
                  </a:lnTo>
                  <a:lnTo>
                    <a:pt x="399" y="16"/>
                  </a:lnTo>
                  <a:lnTo>
                    <a:pt x="421" y="24"/>
                  </a:lnTo>
                  <a:lnTo>
                    <a:pt x="439" y="35"/>
                  </a:lnTo>
                  <a:lnTo>
                    <a:pt x="458" y="45"/>
                  </a:lnTo>
                  <a:lnTo>
                    <a:pt x="475" y="57"/>
                  </a:lnTo>
                  <a:lnTo>
                    <a:pt x="491" y="70"/>
                  </a:lnTo>
                  <a:lnTo>
                    <a:pt x="503" y="84"/>
                  </a:lnTo>
                  <a:lnTo>
                    <a:pt x="514" y="99"/>
                  </a:lnTo>
                  <a:lnTo>
                    <a:pt x="523" y="116"/>
                  </a:lnTo>
                  <a:lnTo>
                    <a:pt x="528" y="133"/>
                  </a:lnTo>
                  <a:lnTo>
                    <a:pt x="532" y="150"/>
                  </a:lnTo>
                  <a:lnTo>
                    <a:pt x="532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 rot="598581">
              <a:off x="7430835" y="3400703"/>
              <a:ext cx="128834" cy="86587"/>
            </a:xfrm>
            <a:custGeom>
              <a:avLst/>
              <a:gdLst>
                <a:gd name="T0" fmla="*/ 614 w 616"/>
                <a:gd name="T1" fmla="*/ 174 h 414"/>
                <a:gd name="T2" fmla="*/ 612 w 616"/>
                <a:gd name="T3" fmla="*/ 215 h 414"/>
                <a:gd name="T4" fmla="*/ 599 w 616"/>
                <a:gd name="T5" fmla="*/ 256 h 414"/>
                <a:gd name="T6" fmla="*/ 575 w 616"/>
                <a:gd name="T7" fmla="*/ 293 h 414"/>
                <a:gd name="T8" fmla="*/ 541 w 616"/>
                <a:gd name="T9" fmla="*/ 329 h 414"/>
                <a:gd name="T10" fmla="*/ 498 w 616"/>
                <a:gd name="T11" fmla="*/ 358 h 414"/>
                <a:gd name="T12" fmla="*/ 447 w 616"/>
                <a:gd name="T13" fmla="*/ 384 h 414"/>
                <a:gd name="T14" fmla="*/ 391 w 616"/>
                <a:gd name="T15" fmla="*/ 401 h 414"/>
                <a:gd name="T16" fmla="*/ 329 w 616"/>
                <a:gd name="T17" fmla="*/ 413 h 414"/>
                <a:gd name="T18" fmla="*/ 299 w 616"/>
                <a:gd name="T19" fmla="*/ 414 h 414"/>
                <a:gd name="T20" fmla="*/ 237 w 616"/>
                <a:gd name="T21" fmla="*/ 413 h 414"/>
                <a:gd name="T22" fmla="*/ 181 w 616"/>
                <a:gd name="T23" fmla="*/ 404 h 414"/>
                <a:gd name="T24" fmla="*/ 130 w 616"/>
                <a:gd name="T25" fmla="*/ 387 h 414"/>
                <a:gd name="T26" fmla="*/ 86 w 616"/>
                <a:gd name="T27" fmla="*/ 363 h 414"/>
                <a:gd name="T28" fmla="*/ 48 w 616"/>
                <a:gd name="T29" fmla="*/ 334 h 414"/>
                <a:gd name="T30" fmla="*/ 21 w 616"/>
                <a:gd name="T31" fmla="*/ 300 h 414"/>
                <a:gd name="T32" fmla="*/ 4 w 616"/>
                <a:gd name="T33" fmla="*/ 261 h 414"/>
                <a:gd name="T34" fmla="*/ 0 w 616"/>
                <a:gd name="T35" fmla="*/ 240 h 414"/>
                <a:gd name="T36" fmla="*/ 2 w 616"/>
                <a:gd name="T37" fmla="*/ 200 h 414"/>
                <a:gd name="T38" fmla="*/ 16 w 616"/>
                <a:gd name="T39" fmla="*/ 159 h 414"/>
                <a:gd name="T40" fmla="*/ 39 w 616"/>
                <a:gd name="T41" fmla="*/ 121 h 414"/>
                <a:gd name="T42" fmla="*/ 74 w 616"/>
                <a:gd name="T43" fmla="*/ 85 h 414"/>
                <a:gd name="T44" fmla="*/ 116 w 616"/>
                <a:gd name="T45" fmla="*/ 56 h 414"/>
                <a:gd name="T46" fmla="*/ 167 w 616"/>
                <a:gd name="T47" fmla="*/ 31 h 414"/>
                <a:gd name="T48" fmla="*/ 224 w 616"/>
                <a:gd name="T49" fmla="*/ 14 h 414"/>
                <a:gd name="T50" fmla="*/ 285 w 616"/>
                <a:gd name="T51" fmla="*/ 2 h 414"/>
                <a:gd name="T52" fmla="*/ 316 w 616"/>
                <a:gd name="T53" fmla="*/ 0 h 414"/>
                <a:gd name="T54" fmla="*/ 377 w 616"/>
                <a:gd name="T55" fmla="*/ 2 h 414"/>
                <a:gd name="T56" fmla="*/ 433 w 616"/>
                <a:gd name="T57" fmla="*/ 10 h 414"/>
                <a:gd name="T58" fmla="*/ 484 w 616"/>
                <a:gd name="T59" fmla="*/ 27 h 414"/>
                <a:gd name="T60" fmla="*/ 530 w 616"/>
                <a:gd name="T61" fmla="*/ 51 h 414"/>
                <a:gd name="T62" fmla="*/ 566 w 616"/>
                <a:gd name="T63" fmla="*/ 80 h 414"/>
                <a:gd name="T64" fmla="*/ 593 w 616"/>
                <a:gd name="T65" fmla="*/ 114 h 414"/>
                <a:gd name="T66" fmla="*/ 611 w 616"/>
                <a:gd name="T67" fmla="*/ 152 h 414"/>
                <a:gd name="T68" fmla="*/ 614 w 616"/>
                <a:gd name="T69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414">
                  <a:moveTo>
                    <a:pt x="614" y="174"/>
                  </a:moveTo>
                  <a:lnTo>
                    <a:pt x="614" y="174"/>
                  </a:lnTo>
                  <a:lnTo>
                    <a:pt x="616" y="194"/>
                  </a:lnTo>
                  <a:lnTo>
                    <a:pt x="612" y="215"/>
                  </a:lnTo>
                  <a:lnTo>
                    <a:pt x="607" y="235"/>
                  </a:lnTo>
                  <a:lnTo>
                    <a:pt x="599" y="256"/>
                  </a:lnTo>
                  <a:lnTo>
                    <a:pt x="588" y="275"/>
                  </a:lnTo>
                  <a:lnTo>
                    <a:pt x="575" y="293"/>
                  </a:lnTo>
                  <a:lnTo>
                    <a:pt x="559" y="312"/>
                  </a:lnTo>
                  <a:lnTo>
                    <a:pt x="541" y="329"/>
                  </a:lnTo>
                  <a:lnTo>
                    <a:pt x="520" y="344"/>
                  </a:lnTo>
                  <a:lnTo>
                    <a:pt x="498" y="358"/>
                  </a:lnTo>
                  <a:lnTo>
                    <a:pt x="474" y="372"/>
                  </a:lnTo>
                  <a:lnTo>
                    <a:pt x="447" y="384"/>
                  </a:lnTo>
                  <a:lnTo>
                    <a:pt x="420" y="394"/>
                  </a:lnTo>
                  <a:lnTo>
                    <a:pt x="391" y="401"/>
                  </a:lnTo>
                  <a:lnTo>
                    <a:pt x="362" y="408"/>
                  </a:lnTo>
                  <a:lnTo>
                    <a:pt x="329" y="413"/>
                  </a:lnTo>
                  <a:lnTo>
                    <a:pt x="329" y="413"/>
                  </a:lnTo>
                  <a:lnTo>
                    <a:pt x="299" y="414"/>
                  </a:lnTo>
                  <a:lnTo>
                    <a:pt x="268" y="414"/>
                  </a:lnTo>
                  <a:lnTo>
                    <a:pt x="237" y="413"/>
                  </a:lnTo>
                  <a:lnTo>
                    <a:pt x="208" y="409"/>
                  </a:lnTo>
                  <a:lnTo>
                    <a:pt x="181" y="404"/>
                  </a:lnTo>
                  <a:lnTo>
                    <a:pt x="154" y="396"/>
                  </a:lnTo>
                  <a:lnTo>
                    <a:pt x="130" y="387"/>
                  </a:lnTo>
                  <a:lnTo>
                    <a:pt x="106" y="377"/>
                  </a:lnTo>
                  <a:lnTo>
                    <a:pt x="86" y="363"/>
                  </a:lnTo>
                  <a:lnTo>
                    <a:pt x="65" y="350"/>
                  </a:lnTo>
                  <a:lnTo>
                    <a:pt x="48" y="334"/>
                  </a:lnTo>
                  <a:lnTo>
                    <a:pt x="33" y="319"/>
                  </a:lnTo>
                  <a:lnTo>
                    <a:pt x="21" y="300"/>
                  </a:lnTo>
                  <a:lnTo>
                    <a:pt x="10" y="281"/>
                  </a:lnTo>
                  <a:lnTo>
                    <a:pt x="4" y="261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0" y="220"/>
                  </a:lnTo>
                  <a:lnTo>
                    <a:pt x="2" y="200"/>
                  </a:lnTo>
                  <a:lnTo>
                    <a:pt x="7" y="179"/>
                  </a:lnTo>
                  <a:lnTo>
                    <a:pt x="16" y="159"/>
                  </a:lnTo>
                  <a:lnTo>
                    <a:pt x="26" y="140"/>
                  </a:lnTo>
                  <a:lnTo>
                    <a:pt x="39" y="121"/>
                  </a:lnTo>
                  <a:lnTo>
                    <a:pt x="57" y="102"/>
                  </a:lnTo>
                  <a:lnTo>
                    <a:pt x="74" y="85"/>
                  </a:lnTo>
                  <a:lnTo>
                    <a:pt x="94" y="70"/>
                  </a:lnTo>
                  <a:lnTo>
                    <a:pt x="116" y="56"/>
                  </a:lnTo>
                  <a:lnTo>
                    <a:pt x="142" y="43"/>
                  </a:lnTo>
                  <a:lnTo>
                    <a:pt x="167" y="31"/>
                  </a:lnTo>
                  <a:lnTo>
                    <a:pt x="195" y="21"/>
                  </a:lnTo>
                  <a:lnTo>
                    <a:pt x="224" y="14"/>
                  </a:lnTo>
                  <a:lnTo>
                    <a:pt x="254" y="7"/>
                  </a:lnTo>
                  <a:lnTo>
                    <a:pt x="285" y="2"/>
                  </a:lnTo>
                  <a:lnTo>
                    <a:pt x="285" y="2"/>
                  </a:lnTo>
                  <a:lnTo>
                    <a:pt x="316" y="0"/>
                  </a:lnTo>
                  <a:lnTo>
                    <a:pt x="346" y="0"/>
                  </a:lnTo>
                  <a:lnTo>
                    <a:pt x="377" y="2"/>
                  </a:lnTo>
                  <a:lnTo>
                    <a:pt x="406" y="5"/>
                  </a:lnTo>
                  <a:lnTo>
                    <a:pt x="433" y="10"/>
                  </a:lnTo>
                  <a:lnTo>
                    <a:pt x="461" y="19"/>
                  </a:lnTo>
                  <a:lnTo>
                    <a:pt x="484" y="27"/>
                  </a:lnTo>
                  <a:lnTo>
                    <a:pt x="508" y="38"/>
                  </a:lnTo>
                  <a:lnTo>
                    <a:pt x="530" y="51"/>
                  </a:lnTo>
                  <a:lnTo>
                    <a:pt x="549" y="65"/>
                  </a:lnTo>
                  <a:lnTo>
                    <a:pt x="566" y="80"/>
                  </a:lnTo>
                  <a:lnTo>
                    <a:pt x="582" y="96"/>
                  </a:lnTo>
                  <a:lnTo>
                    <a:pt x="593" y="114"/>
                  </a:lnTo>
                  <a:lnTo>
                    <a:pt x="604" y="133"/>
                  </a:lnTo>
                  <a:lnTo>
                    <a:pt x="611" y="152"/>
                  </a:lnTo>
                  <a:lnTo>
                    <a:pt x="614" y="174"/>
                  </a:lnTo>
                  <a:lnTo>
                    <a:pt x="614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 rot="598581">
              <a:off x="7418018" y="3528725"/>
              <a:ext cx="139083" cy="93070"/>
            </a:xfrm>
            <a:custGeom>
              <a:avLst/>
              <a:gdLst>
                <a:gd name="T0" fmla="*/ 665 w 665"/>
                <a:gd name="T1" fmla="*/ 209 h 445"/>
                <a:gd name="T2" fmla="*/ 660 w 665"/>
                <a:gd name="T3" fmla="*/ 254 h 445"/>
                <a:gd name="T4" fmla="*/ 643 w 665"/>
                <a:gd name="T5" fmla="*/ 296 h 445"/>
                <a:gd name="T6" fmla="*/ 614 w 665"/>
                <a:gd name="T7" fmla="*/ 335 h 445"/>
                <a:gd name="T8" fmla="*/ 574 w 665"/>
                <a:gd name="T9" fmla="*/ 370 h 445"/>
                <a:gd name="T10" fmla="*/ 525 w 665"/>
                <a:gd name="T11" fmla="*/ 399 h 445"/>
                <a:gd name="T12" fmla="*/ 470 w 665"/>
                <a:gd name="T13" fmla="*/ 421 h 445"/>
                <a:gd name="T14" fmla="*/ 407 w 665"/>
                <a:gd name="T15" fmla="*/ 436 h 445"/>
                <a:gd name="T16" fmla="*/ 341 w 665"/>
                <a:gd name="T17" fmla="*/ 445 h 445"/>
                <a:gd name="T18" fmla="*/ 307 w 665"/>
                <a:gd name="T19" fmla="*/ 445 h 445"/>
                <a:gd name="T20" fmla="*/ 242 w 665"/>
                <a:gd name="T21" fmla="*/ 438 h 445"/>
                <a:gd name="T22" fmla="*/ 182 w 665"/>
                <a:gd name="T23" fmla="*/ 424 h 445"/>
                <a:gd name="T24" fmla="*/ 128 w 665"/>
                <a:gd name="T25" fmla="*/ 402 h 445"/>
                <a:gd name="T26" fmla="*/ 82 w 665"/>
                <a:gd name="T27" fmla="*/ 373 h 445"/>
                <a:gd name="T28" fmla="*/ 44 w 665"/>
                <a:gd name="T29" fmla="*/ 339 h 445"/>
                <a:gd name="T30" fmla="*/ 17 w 665"/>
                <a:gd name="T31" fmla="*/ 300 h 445"/>
                <a:gd name="T32" fmla="*/ 3 w 665"/>
                <a:gd name="T33" fmla="*/ 257 h 445"/>
                <a:gd name="T34" fmla="*/ 0 w 665"/>
                <a:gd name="T35" fmla="*/ 235 h 445"/>
                <a:gd name="T36" fmla="*/ 5 w 665"/>
                <a:gd name="T37" fmla="*/ 191 h 445"/>
                <a:gd name="T38" fmla="*/ 22 w 665"/>
                <a:gd name="T39" fmla="*/ 148 h 445"/>
                <a:gd name="T40" fmla="*/ 53 w 665"/>
                <a:gd name="T41" fmla="*/ 109 h 445"/>
                <a:gd name="T42" fmla="*/ 92 w 665"/>
                <a:gd name="T43" fmla="*/ 75 h 445"/>
                <a:gd name="T44" fmla="*/ 140 w 665"/>
                <a:gd name="T45" fmla="*/ 46 h 445"/>
                <a:gd name="T46" fmla="*/ 196 w 665"/>
                <a:gd name="T47" fmla="*/ 22 h 445"/>
                <a:gd name="T48" fmla="*/ 257 w 665"/>
                <a:gd name="T49" fmla="*/ 6 h 445"/>
                <a:gd name="T50" fmla="*/ 324 w 665"/>
                <a:gd name="T51" fmla="*/ 0 h 445"/>
                <a:gd name="T52" fmla="*/ 358 w 665"/>
                <a:gd name="T53" fmla="*/ 0 h 445"/>
                <a:gd name="T54" fmla="*/ 423 w 665"/>
                <a:gd name="T55" fmla="*/ 6 h 445"/>
                <a:gd name="T56" fmla="*/ 484 w 665"/>
                <a:gd name="T57" fmla="*/ 20 h 445"/>
                <a:gd name="T58" fmla="*/ 537 w 665"/>
                <a:gd name="T59" fmla="*/ 42 h 445"/>
                <a:gd name="T60" fmla="*/ 583 w 665"/>
                <a:gd name="T61" fmla="*/ 71 h 445"/>
                <a:gd name="T62" fmla="*/ 620 w 665"/>
                <a:gd name="T63" fmla="*/ 105 h 445"/>
                <a:gd name="T64" fmla="*/ 648 w 665"/>
                <a:gd name="T65" fmla="*/ 143 h 445"/>
                <a:gd name="T66" fmla="*/ 663 w 665"/>
                <a:gd name="T67" fmla="*/ 185 h 445"/>
                <a:gd name="T68" fmla="*/ 665 w 665"/>
                <a:gd name="T69" fmla="*/ 20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5" h="445">
                  <a:moveTo>
                    <a:pt x="665" y="209"/>
                  </a:moveTo>
                  <a:lnTo>
                    <a:pt x="665" y="209"/>
                  </a:lnTo>
                  <a:lnTo>
                    <a:pt x="665" y="231"/>
                  </a:lnTo>
                  <a:lnTo>
                    <a:pt x="660" y="254"/>
                  </a:lnTo>
                  <a:lnTo>
                    <a:pt x="653" y="276"/>
                  </a:lnTo>
                  <a:lnTo>
                    <a:pt x="643" y="296"/>
                  </a:lnTo>
                  <a:lnTo>
                    <a:pt x="629" y="317"/>
                  </a:lnTo>
                  <a:lnTo>
                    <a:pt x="614" y="335"/>
                  </a:lnTo>
                  <a:lnTo>
                    <a:pt x="595" y="352"/>
                  </a:lnTo>
                  <a:lnTo>
                    <a:pt x="574" y="370"/>
                  </a:lnTo>
                  <a:lnTo>
                    <a:pt x="551" y="385"/>
                  </a:lnTo>
                  <a:lnTo>
                    <a:pt x="525" y="399"/>
                  </a:lnTo>
                  <a:lnTo>
                    <a:pt x="498" y="410"/>
                  </a:lnTo>
                  <a:lnTo>
                    <a:pt x="470" y="421"/>
                  </a:lnTo>
                  <a:lnTo>
                    <a:pt x="440" y="431"/>
                  </a:lnTo>
                  <a:lnTo>
                    <a:pt x="407" y="436"/>
                  </a:lnTo>
                  <a:lnTo>
                    <a:pt x="375" y="441"/>
                  </a:lnTo>
                  <a:lnTo>
                    <a:pt x="341" y="445"/>
                  </a:lnTo>
                  <a:lnTo>
                    <a:pt x="341" y="445"/>
                  </a:lnTo>
                  <a:lnTo>
                    <a:pt x="307" y="445"/>
                  </a:lnTo>
                  <a:lnTo>
                    <a:pt x="274" y="443"/>
                  </a:lnTo>
                  <a:lnTo>
                    <a:pt x="242" y="438"/>
                  </a:lnTo>
                  <a:lnTo>
                    <a:pt x="211" y="431"/>
                  </a:lnTo>
                  <a:lnTo>
                    <a:pt x="182" y="424"/>
                  </a:lnTo>
                  <a:lnTo>
                    <a:pt x="153" y="414"/>
                  </a:lnTo>
                  <a:lnTo>
                    <a:pt x="128" y="402"/>
                  </a:lnTo>
                  <a:lnTo>
                    <a:pt x="104" y="388"/>
                  </a:lnTo>
                  <a:lnTo>
                    <a:pt x="82" y="373"/>
                  </a:lnTo>
                  <a:lnTo>
                    <a:pt x="61" y="356"/>
                  </a:lnTo>
                  <a:lnTo>
                    <a:pt x="44" y="339"/>
                  </a:lnTo>
                  <a:lnTo>
                    <a:pt x="29" y="320"/>
                  </a:lnTo>
                  <a:lnTo>
                    <a:pt x="17" y="300"/>
                  </a:lnTo>
                  <a:lnTo>
                    <a:pt x="9" y="279"/>
                  </a:lnTo>
                  <a:lnTo>
                    <a:pt x="3" y="2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13"/>
                  </a:lnTo>
                  <a:lnTo>
                    <a:pt x="5" y="191"/>
                  </a:lnTo>
                  <a:lnTo>
                    <a:pt x="12" y="168"/>
                  </a:lnTo>
                  <a:lnTo>
                    <a:pt x="22" y="148"/>
                  </a:lnTo>
                  <a:lnTo>
                    <a:pt x="36" y="127"/>
                  </a:lnTo>
                  <a:lnTo>
                    <a:pt x="53" y="109"/>
                  </a:lnTo>
                  <a:lnTo>
                    <a:pt x="70" y="90"/>
                  </a:lnTo>
                  <a:lnTo>
                    <a:pt x="92" y="75"/>
                  </a:lnTo>
                  <a:lnTo>
                    <a:pt x="114" y="59"/>
                  </a:lnTo>
                  <a:lnTo>
                    <a:pt x="140" y="46"/>
                  </a:lnTo>
                  <a:lnTo>
                    <a:pt x="167" y="32"/>
                  </a:lnTo>
                  <a:lnTo>
                    <a:pt x="196" y="22"/>
                  </a:lnTo>
                  <a:lnTo>
                    <a:pt x="225" y="13"/>
                  </a:lnTo>
                  <a:lnTo>
                    <a:pt x="257" y="6"/>
                  </a:lnTo>
                  <a:lnTo>
                    <a:pt x="290" y="1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58" y="0"/>
                  </a:lnTo>
                  <a:lnTo>
                    <a:pt x="390" y="1"/>
                  </a:lnTo>
                  <a:lnTo>
                    <a:pt x="423" y="6"/>
                  </a:lnTo>
                  <a:lnTo>
                    <a:pt x="453" y="12"/>
                  </a:lnTo>
                  <a:lnTo>
                    <a:pt x="484" y="20"/>
                  </a:lnTo>
                  <a:lnTo>
                    <a:pt x="511" y="30"/>
                  </a:lnTo>
                  <a:lnTo>
                    <a:pt x="537" y="42"/>
                  </a:lnTo>
                  <a:lnTo>
                    <a:pt x="561" y="56"/>
                  </a:lnTo>
                  <a:lnTo>
                    <a:pt x="583" y="71"/>
                  </a:lnTo>
                  <a:lnTo>
                    <a:pt x="603" y="87"/>
                  </a:lnTo>
                  <a:lnTo>
                    <a:pt x="620" y="105"/>
                  </a:lnTo>
                  <a:lnTo>
                    <a:pt x="636" y="124"/>
                  </a:lnTo>
                  <a:lnTo>
                    <a:pt x="648" y="143"/>
                  </a:lnTo>
                  <a:lnTo>
                    <a:pt x="656" y="165"/>
                  </a:lnTo>
                  <a:lnTo>
                    <a:pt x="663" y="185"/>
                  </a:lnTo>
                  <a:lnTo>
                    <a:pt x="665" y="209"/>
                  </a:lnTo>
                  <a:lnTo>
                    <a:pt x="665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 rot="598581">
              <a:off x="7368340" y="3650798"/>
              <a:ext cx="173173" cy="117331"/>
            </a:xfrm>
            <a:custGeom>
              <a:avLst/>
              <a:gdLst>
                <a:gd name="T0" fmla="*/ 828 w 828"/>
                <a:gd name="T1" fmla="*/ 326 h 561"/>
                <a:gd name="T2" fmla="*/ 823 w 828"/>
                <a:gd name="T3" fmla="*/ 355 h 561"/>
                <a:gd name="T4" fmla="*/ 813 w 828"/>
                <a:gd name="T5" fmla="*/ 380 h 561"/>
                <a:gd name="T6" fmla="*/ 784 w 828"/>
                <a:gd name="T7" fmla="*/ 430 h 561"/>
                <a:gd name="T8" fmla="*/ 739 w 828"/>
                <a:gd name="T9" fmla="*/ 473 h 561"/>
                <a:gd name="T10" fmla="*/ 685 w 828"/>
                <a:gd name="T11" fmla="*/ 508 h 561"/>
                <a:gd name="T12" fmla="*/ 620 w 828"/>
                <a:gd name="T13" fmla="*/ 536 h 561"/>
                <a:gd name="T14" fmla="*/ 547 w 828"/>
                <a:gd name="T15" fmla="*/ 553 h 561"/>
                <a:gd name="T16" fmla="*/ 467 w 828"/>
                <a:gd name="T17" fmla="*/ 561 h 561"/>
                <a:gd name="T18" fmla="*/ 383 w 828"/>
                <a:gd name="T19" fmla="*/ 556 h 561"/>
                <a:gd name="T20" fmla="*/ 340 w 828"/>
                <a:gd name="T21" fmla="*/ 551 h 561"/>
                <a:gd name="T22" fmla="*/ 262 w 828"/>
                <a:gd name="T23" fmla="*/ 530 h 561"/>
                <a:gd name="T24" fmla="*/ 190 w 828"/>
                <a:gd name="T25" fmla="*/ 501 h 561"/>
                <a:gd name="T26" fmla="*/ 127 w 828"/>
                <a:gd name="T27" fmla="*/ 464 h 561"/>
                <a:gd name="T28" fmla="*/ 75 w 828"/>
                <a:gd name="T29" fmla="*/ 421 h 561"/>
                <a:gd name="T30" fmla="*/ 35 w 828"/>
                <a:gd name="T31" fmla="*/ 372 h 561"/>
                <a:gd name="T32" fmla="*/ 10 w 828"/>
                <a:gd name="T33" fmla="*/ 319 h 561"/>
                <a:gd name="T34" fmla="*/ 1 w 828"/>
                <a:gd name="T35" fmla="*/ 276 h 561"/>
                <a:gd name="T36" fmla="*/ 0 w 828"/>
                <a:gd name="T37" fmla="*/ 249 h 561"/>
                <a:gd name="T38" fmla="*/ 1 w 828"/>
                <a:gd name="T39" fmla="*/ 234 h 561"/>
                <a:gd name="T40" fmla="*/ 6 w 828"/>
                <a:gd name="T41" fmla="*/ 207 h 561"/>
                <a:gd name="T42" fmla="*/ 15 w 828"/>
                <a:gd name="T43" fmla="*/ 179 h 561"/>
                <a:gd name="T44" fmla="*/ 46 w 828"/>
                <a:gd name="T45" fmla="*/ 130 h 561"/>
                <a:gd name="T46" fmla="*/ 88 w 828"/>
                <a:gd name="T47" fmla="*/ 87 h 561"/>
                <a:gd name="T48" fmla="*/ 143 w 828"/>
                <a:gd name="T49" fmla="*/ 53 h 561"/>
                <a:gd name="T50" fmla="*/ 209 w 828"/>
                <a:gd name="T51" fmla="*/ 26 h 561"/>
                <a:gd name="T52" fmla="*/ 281 w 828"/>
                <a:gd name="T53" fmla="*/ 7 h 561"/>
                <a:gd name="T54" fmla="*/ 361 w 828"/>
                <a:gd name="T55" fmla="*/ 0 h 561"/>
                <a:gd name="T56" fmla="*/ 444 w 828"/>
                <a:gd name="T57" fmla="*/ 4 h 561"/>
                <a:gd name="T58" fmla="*/ 487 w 828"/>
                <a:gd name="T59" fmla="*/ 11 h 561"/>
                <a:gd name="T60" fmla="*/ 567 w 828"/>
                <a:gd name="T61" fmla="*/ 31 h 561"/>
                <a:gd name="T62" fmla="*/ 639 w 828"/>
                <a:gd name="T63" fmla="*/ 60 h 561"/>
                <a:gd name="T64" fmla="*/ 700 w 828"/>
                <a:gd name="T65" fmla="*/ 96 h 561"/>
                <a:gd name="T66" fmla="*/ 753 w 828"/>
                <a:gd name="T67" fmla="*/ 140 h 561"/>
                <a:gd name="T68" fmla="*/ 792 w 828"/>
                <a:gd name="T69" fmla="*/ 190 h 561"/>
                <a:gd name="T70" fmla="*/ 818 w 828"/>
                <a:gd name="T71" fmla="*/ 242 h 561"/>
                <a:gd name="T72" fmla="*/ 828 w 828"/>
                <a:gd name="T73" fmla="*/ 283 h 561"/>
                <a:gd name="T74" fmla="*/ 828 w 828"/>
                <a:gd name="T75" fmla="*/ 312 h 561"/>
                <a:gd name="T76" fmla="*/ 828 w 828"/>
                <a:gd name="T77" fmla="*/ 326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8" h="561">
                  <a:moveTo>
                    <a:pt x="828" y="326"/>
                  </a:moveTo>
                  <a:lnTo>
                    <a:pt x="828" y="326"/>
                  </a:lnTo>
                  <a:lnTo>
                    <a:pt x="825" y="341"/>
                  </a:lnTo>
                  <a:lnTo>
                    <a:pt x="823" y="355"/>
                  </a:lnTo>
                  <a:lnTo>
                    <a:pt x="818" y="369"/>
                  </a:lnTo>
                  <a:lnTo>
                    <a:pt x="813" y="380"/>
                  </a:lnTo>
                  <a:lnTo>
                    <a:pt x="799" y="406"/>
                  </a:lnTo>
                  <a:lnTo>
                    <a:pt x="784" y="430"/>
                  </a:lnTo>
                  <a:lnTo>
                    <a:pt x="763" y="452"/>
                  </a:lnTo>
                  <a:lnTo>
                    <a:pt x="739" y="473"/>
                  </a:lnTo>
                  <a:lnTo>
                    <a:pt x="714" y="491"/>
                  </a:lnTo>
                  <a:lnTo>
                    <a:pt x="685" y="508"/>
                  </a:lnTo>
                  <a:lnTo>
                    <a:pt x="652" y="524"/>
                  </a:lnTo>
                  <a:lnTo>
                    <a:pt x="620" y="536"/>
                  </a:lnTo>
                  <a:lnTo>
                    <a:pt x="584" y="546"/>
                  </a:lnTo>
                  <a:lnTo>
                    <a:pt x="547" y="553"/>
                  </a:lnTo>
                  <a:lnTo>
                    <a:pt x="508" y="558"/>
                  </a:lnTo>
                  <a:lnTo>
                    <a:pt x="467" y="561"/>
                  </a:lnTo>
                  <a:lnTo>
                    <a:pt x="426" y="559"/>
                  </a:lnTo>
                  <a:lnTo>
                    <a:pt x="383" y="556"/>
                  </a:lnTo>
                  <a:lnTo>
                    <a:pt x="383" y="556"/>
                  </a:lnTo>
                  <a:lnTo>
                    <a:pt x="340" y="551"/>
                  </a:lnTo>
                  <a:lnTo>
                    <a:pt x="301" y="542"/>
                  </a:lnTo>
                  <a:lnTo>
                    <a:pt x="262" y="530"/>
                  </a:lnTo>
                  <a:lnTo>
                    <a:pt x="225" y="517"/>
                  </a:lnTo>
                  <a:lnTo>
                    <a:pt x="190" y="501"/>
                  </a:lnTo>
                  <a:lnTo>
                    <a:pt x="158" y="484"/>
                  </a:lnTo>
                  <a:lnTo>
                    <a:pt x="127" y="464"/>
                  </a:lnTo>
                  <a:lnTo>
                    <a:pt x="100" y="444"/>
                  </a:lnTo>
                  <a:lnTo>
                    <a:pt x="75" y="421"/>
                  </a:lnTo>
                  <a:lnTo>
                    <a:pt x="54" y="398"/>
                  </a:lnTo>
                  <a:lnTo>
                    <a:pt x="35" y="372"/>
                  </a:lnTo>
                  <a:lnTo>
                    <a:pt x="22" y="345"/>
                  </a:lnTo>
                  <a:lnTo>
                    <a:pt x="10" y="319"/>
                  </a:lnTo>
                  <a:lnTo>
                    <a:pt x="3" y="290"/>
                  </a:lnTo>
                  <a:lnTo>
                    <a:pt x="1" y="276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1" y="234"/>
                  </a:lnTo>
                  <a:lnTo>
                    <a:pt x="1" y="234"/>
                  </a:lnTo>
                  <a:lnTo>
                    <a:pt x="3" y="220"/>
                  </a:lnTo>
                  <a:lnTo>
                    <a:pt x="6" y="207"/>
                  </a:lnTo>
                  <a:lnTo>
                    <a:pt x="10" y="193"/>
                  </a:lnTo>
                  <a:lnTo>
                    <a:pt x="15" y="179"/>
                  </a:lnTo>
                  <a:lnTo>
                    <a:pt x="29" y="154"/>
                  </a:lnTo>
                  <a:lnTo>
                    <a:pt x="46" y="130"/>
                  </a:lnTo>
                  <a:lnTo>
                    <a:pt x="64" y="108"/>
                  </a:lnTo>
                  <a:lnTo>
                    <a:pt x="88" y="87"/>
                  </a:lnTo>
                  <a:lnTo>
                    <a:pt x="114" y="69"/>
                  </a:lnTo>
                  <a:lnTo>
                    <a:pt x="143" y="53"/>
                  </a:lnTo>
                  <a:lnTo>
                    <a:pt x="175" y="38"/>
                  </a:lnTo>
                  <a:lnTo>
                    <a:pt x="209" y="26"/>
                  </a:lnTo>
                  <a:lnTo>
                    <a:pt x="243" y="16"/>
                  </a:lnTo>
                  <a:lnTo>
                    <a:pt x="281" y="7"/>
                  </a:lnTo>
                  <a:lnTo>
                    <a:pt x="320" y="2"/>
                  </a:lnTo>
                  <a:lnTo>
                    <a:pt x="361" y="0"/>
                  </a:lnTo>
                  <a:lnTo>
                    <a:pt x="402" y="0"/>
                  </a:lnTo>
                  <a:lnTo>
                    <a:pt x="444" y="4"/>
                  </a:lnTo>
                  <a:lnTo>
                    <a:pt x="444" y="4"/>
                  </a:lnTo>
                  <a:lnTo>
                    <a:pt x="487" y="11"/>
                  </a:lnTo>
                  <a:lnTo>
                    <a:pt x="528" y="19"/>
                  </a:lnTo>
                  <a:lnTo>
                    <a:pt x="567" y="31"/>
                  </a:lnTo>
                  <a:lnTo>
                    <a:pt x="603" y="45"/>
                  </a:lnTo>
                  <a:lnTo>
                    <a:pt x="639" y="60"/>
                  </a:lnTo>
                  <a:lnTo>
                    <a:pt x="671" y="77"/>
                  </a:lnTo>
                  <a:lnTo>
                    <a:pt x="700" y="96"/>
                  </a:lnTo>
                  <a:lnTo>
                    <a:pt x="727" y="118"/>
                  </a:lnTo>
                  <a:lnTo>
                    <a:pt x="753" y="140"/>
                  </a:lnTo>
                  <a:lnTo>
                    <a:pt x="773" y="164"/>
                  </a:lnTo>
                  <a:lnTo>
                    <a:pt x="792" y="190"/>
                  </a:lnTo>
                  <a:lnTo>
                    <a:pt x="808" y="215"/>
                  </a:lnTo>
                  <a:lnTo>
                    <a:pt x="818" y="242"/>
                  </a:lnTo>
                  <a:lnTo>
                    <a:pt x="825" y="270"/>
                  </a:lnTo>
                  <a:lnTo>
                    <a:pt x="828" y="283"/>
                  </a:lnTo>
                  <a:lnTo>
                    <a:pt x="828" y="299"/>
                  </a:lnTo>
                  <a:lnTo>
                    <a:pt x="828" y="312"/>
                  </a:lnTo>
                  <a:lnTo>
                    <a:pt x="828" y="326"/>
                  </a:lnTo>
                  <a:lnTo>
                    <a:pt x="828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 rot="598581">
              <a:off x="7251284" y="3769654"/>
              <a:ext cx="215212" cy="151840"/>
            </a:xfrm>
            <a:custGeom>
              <a:avLst/>
              <a:gdLst>
                <a:gd name="T0" fmla="*/ 1023 w 1029"/>
                <a:gd name="T1" fmla="*/ 494 h 726"/>
                <a:gd name="T2" fmla="*/ 1011 w 1029"/>
                <a:gd name="T3" fmla="*/ 528 h 726"/>
                <a:gd name="T4" fmla="*/ 994 w 1029"/>
                <a:gd name="T5" fmla="*/ 559 h 726"/>
                <a:gd name="T6" fmla="*/ 973 w 1029"/>
                <a:gd name="T7" fmla="*/ 590 h 726"/>
                <a:gd name="T8" fmla="*/ 948 w 1029"/>
                <a:gd name="T9" fmla="*/ 615 h 726"/>
                <a:gd name="T10" fmla="*/ 919 w 1029"/>
                <a:gd name="T11" fmla="*/ 639 h 726"/>
                <a:gd name="T12" fmla="*/ 886 w 1029"/>
                <a:gd name="T13" fmla="*/ 661 h 726"/>
                <a:gd name="T14" fmla="*/ 811 w 1029"/>
                <a:gd name="T15" fmla="*/ 695 h 726"/>
                <a:gd name="T16" fmla="*/ 726 w 1029"/>
                <a:gd name="T17" fmla="*/ 717 h 726"/>
                <a:gd name="T18" fmla="*/ 630 w 1029"/>
                <a:gd name="T19" fmla="*/ 726 h 726"/>
                <a:gd name="T20" fmla="*/ 530 w 1029"/>
                <a:gd name="T21" fmla="*/ 721 h 726"/>
                <a:gd name="T22" fmla="*/ 426 w 1029"/>
                <a:gd name="T23" fmla="*/ 702 h 726"/>
                <a:gd name="T24" fmla="*/ 375 w 1029"/>
                <a:gd name="T25" fmla="*/ 687 h 726"/>
                <a:gd name="T26" fmla="*/ 279 w 1029"/>
                <a:gd name="T27" fmla="*/ 648 h 726"/>
                <a:gd name="T28" fmla="*/ 196 w 1029"/>
                <a:gd name="T29" fmla="*/ 598 h 726"/>
                <a:gd name="T30" fmla="*/ 124 w 1029"/>
                <a:gd name="T31" fmla="*/ 542 h 726"/>
                <a:gd name="T32" fmla="*/ 66 w 1029"/>
                <a:gd name="T33" fmla="*/ 477 h 726"/>
                <a:gd name="T34" fmla="*/ 34 w 1029"/>
                <a:gd name="T35" fmla="*/ 426 h 726"/>
                <a:gd name="T36" fmla="*/ 19 w 1029"/>
                <a:gd name="T37" fmla="*/ 392 h 726"/>
                <a:gd name="T38" fmla="*/ 7 w 1029"/>
                <a:gd name="T39" fmla="*/ 356 h 726"/>
                <a:gd name="T40" fmla="*/ 0 w 1029"/>
                <a:gd name="T41" fmla="*/ 320 h 726"/>
                <a:gd name="T42" fmla="*/ 0 w 1029"/>
                <a:gd name="T43" fmla="*/ 285 h 726"/>
                <a:gd name="T44" fmla="*/ 3 w 1029"/>
                <a:gd name="T45" fmla="*/ 249 h 726"/>
                <a:gd name="T46" fmla="*/ 7 w 1029"/>
                <a:gd name="T47" fmla="*/ 232 h 726"/>
                <a:gd name="T48" fmla="*/ 19 w 1029"/>
                <a:gd name="T49" fmla="*/ 198 h 726"/>
                <a:gd name="T50" fmla="*/ 34 w 1029"/>
                <a:gd name="T51" fmla="*/ 165 h 726"/>
                <a:gd name="T52" fmla="*/ 56 w 1029"/>
                <a:gd name="T53" fmla="*/ 136 h 726"/>
                <a:gd name="T54" fmla="*/ 80 w 1029"/>
                <a:gd name="T55" fmla="*/ 111 h 726"/>
                <a:gd name="T56" fmla="*/ 109 w 1029"/>
                <a:gd name="T57" fmla="*/ 85 h 726"/>
                <a:gd name="T58" fmla="*/ 143 w 1029"/>
                <a:gd name="T59" fmla="*/ 65 h 726"/>
                <a:gd name="T60" fmla="*/ 218 w 1029"/>
                <a:gd name="T61" fmla="*/ 31 h 726"/>
                <a:gd name="T62" fmla="*/ 303 w 1029"/>
                <a:gd name="T63" fmla="*/ 8 h 726"/>
                <a:gd name="T64" fmla="*/ 397 w 1029"/>
                <a:gd name="T65" fmla="*/ 0 h 726"/>
                <a:gd name="T66" fmla="*/ 498 w 1029"/>
                <a:gd name="T67" fmla="*/ 3 h 726"/>
                <a:gd name="T68" fmla="*/ 602 w 1029"/>
                <a:gd name="T69" fmla="*/ 24 h 726"/>
                <a:gd name="T70" fmla="*/ 653 w 1029"/>
                <a:gd name="T71" fmla="*/ 39 h 726"/>
                <a:gd name="T72" fmla="*/ 748 w 1029"/>
                <a:gd name="T73" fmla="*/ 78 h 726"/>
                <a:gd name="T74" fmla="*/ 833 w 1029"/>
                <a:gd name="T75" fmla="*/ 128 h 726"/>
                <a:gd name="T76" fmla="*/ 905 w 1029"/>
                <a:gd name="T77" fmla="*/ 184 h 726"/>
                <a:gd name="T78" fmla="*/ 961 w 1029"/>
                <a:gd name="T79" fmla="*/ 249 h 726"/>
                <a:gd name="T80" fmla="*/ 994 w 1029"/>
                <a:gd name="T81" fmla="*/ 300 h 726"/>
                <a:gd name="T82" fmla="*/ 1009 w 1029"/>
                <a:gd name="T83" fmla="*/ 334 h 726"/>
                <a:gd name="T84" fmla="*/ 1021 w 1029"/>
                <a:gd name="T85" fmla="*/ 370 h 726"/>
                <a:gd name="T86" fmla="*/ 1028 w 1029"/>
                <a:gd name="T87" fmla="*/ 406 h 726"/>
                <a:gd name="T88" fmla="*/ 1029 w 1029"/>
                <a:gd name="T89" fmla="*/ 441 h 726"/>
                <a:gd name="T90" fmla="*/ 1026 w 1029"/>
                <a:gd name="T91" fmla="*/ 477 h 726"/>
                <a:gd name="T92" fmla="*/ 1023 w 1029"/>
                <a:gd name="T93" fmla="*/ 494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9" h="726">
                  <a:moveTo>
                    <a:pt x="1023" y="494"/>
                  </a:moveTo>
                  <a:lnTo>
                    <a:pt x="1023" y="494"/>
                  </a:lnTo>
                  <a:lnTo>
                    <a:pt x="1017" y="511"/>
                  </a:lnTo>
                  <a:lnTo>
                    <a:pt x="1011" y="528"/>
                  </a:lnTo>
                  <a:lnTo>
                    <a:pt x="1002" y="544"/>
                  </a:lnTo>
                  <a:lnTo>
                    <a:pt x="994" y="559"/>
                  </a:lnTo>
                  <a:lnTo>
                    <a:pt x="983" y="574"/>
                  </a:lnTo>
                  <a:lnTo>
                    <a:pt x="973" y="590"/>
                  </a:lnTo>
                  <a:lnTo>
                    <a:pt x="961" y="603"/>
                  </a:lnTo>
                  <a:lnTo>
                    <a:pt x="948" y="615"/>
                  </a:lnTo>
                  <a:lnTo>
                    <a:pt x="934" y="629"/>
                  </a:lnTo>
                  <a:lnTo>
                    <a:pt x="919" y="639"/>
                  </a:lnTo>
                  <a:lnTo>
                    <a:pt x="903" y="651"/>
                  </a:lnTo>
                  <a:lnTo>
                    <a:pt x="886" y="661"/>
                  </a:lnTo>
                  <a:lnTo>
                    <a:pt x="850" y="680"/>
                  </a:lnTo>
                  <a:lnTo>
                    <a:pt x="811" y="695"/>
                  </a:lnTo>
                  <a:lnTo>
                    <a:pt x="770" y="707"/>
                  </a:lnTo>
                  <a:lnTo>
                    <a:pt x="726" y="717"/>
                  </a:lnTo>
                  <a:lnTo>
                    <a:pt x="680" y="724"/>
                  </a:lnTo>
                  <a:lnTo>
                    <a:pt x="630" y="726"/>
                  </a:lnTo>
                  <a:lnTo>
                    <a:pt x="581" y="726"/>
                  </a:lnTo>
                  <a:lnTo>
                    <a:pt x="530" y="721"/>
                  </a:lnTo>
                  <a:lnTo>
                    <a:pt x="479" y="714"/>
                  </a:lnTo>
                  <a:lnTo>
                    <a:pt x="426" y="702"/>
                  </a:lnTo>
                  <a:lnTo>
                    <a:pt x="426" y="702"/>
                  </a:lnTo>
                  <a:lnTo>
                    <a:pt x="375" y="687"/>
                  </a:lnTo>
                  <a:lnTo>
                    <a:pt x="325" y="668"/>
                  </a:lnTo>
                  <a:lnTo>
                    <a:pt x="279" y="648"/>
                  </a:lnTo>
                  <a:lnTo>
                    <a:pt x="235" y="624"/>
                  </a:lnTo>
                  <a:lnTo>
                    <a:pt x="196" y="598"/>
                  </a:lnTo>
                  <a:lnTo>
                    <a:pt x="158" y="571"/>
                  </a:lnTo>
                  <a:lnTo>
                    <a:pt x="124" y="542"/>
                  </a:lnTo>
                  <a:lnTo>
                    <a:pt x="94" y="510"/>
                  </a:lnTo>
                  <a:lnTo>
                    <a:pt x="66" y="477"/>
                  </a:lnTo>
                  <a:lnTo>
                    <a:pt x="44" y="443"/>
                  </a:lnTo>
                  <a:lnTo>
                    <a:pt x="34" y="426"/>
                  </a:lnTo>
                  <a:lnTo>
                    <a:pt x="25" y="409"/>
                  </a:lnTo>
                  <a:lnTo>
                    <a:pt x="19" y="392"/>
                  </a:lnTo>
                  <a:lnTo>
                    <a:pt x="12" y="375"/>
                  </a:lnTo>
                  <a:lnTo>
                    <a:pt x="7" y="356"/>
                  </a:lnTo>
                  <a:lnTo>
                    <a:pt x="3" y="339"/>
                  </a:lnTo>
                  <a:lnTo>
                    <a:pt x="0" y="320"/>
                  </a:lnTo>
                  <a:lnTo>
                    <a:pt x="0" y="303"/>
                  </a:lnTo>
                  <a:lnTo>
                    <a:pt x="0" y="285"/>
                  </a:lnTo>
                  <a:lnTo>
                    <a:pt x="0" y="267"/>
                  </a:lnTo>
                  <a:lnTo>
                    <a:pt x="3" y="249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12" y="215"/>
                  </a:lnTo>
                  <a:lnTo>
                    <a:pt x="19" y="198"/>
                  </a:lnTo>
                  <a:lnTo>
                    <a:pt x="25" y="182"/>
                  </a:lnTo>
                  <a:lnTo>
                    <a:pt x="34" y="165"/>
                  </a:lnTo>
                  <a:lnTo>
                    <a:pt x="44" y="152"/>
                  </a:lnTo>
                  <a:lnTo>
                    <a:pt x="56" y="136"/>
                  </a:lnTo>
                  <a:lnTo>
                    <a:pt x="68" y="123"/>
                  </a:lnTo>
                  <a:lnTo>
                    <a:pt x="80" y="111"/>
                  </a:lnTo>
                  <a:lnTo>
                    <a:pt x="95" y="97"/>
                  </a:lnTo>
                  <a:lnTo>
                    <a:pt x="109" y="85"/>
                  </a:lnTo>
                  <a:lnTo>
                    <a:pt x="126" y="75"/>
                  </a:lnTo>
                  <a:lnTo>
                    <a:pt x="143" y="65"/>
                  </a:lnTo>
                  <a:lnTo>
                    <a:pt x="179" y="46"/>
                  </a:lnTo>
                  <a:lnTo>
                    <a:pt x="218" y="31"/>
                  </a:lnTo>
                  <a:lnTo>
                    <a:pt x="259" y="17"/>
                  </a:lnTo>
                  <a:lnTo>
                    <a:pt x="303" y="8"/>
                  </a:lnTo>
                  <a:lnTo>
                    <a:pt x="349" y="2"/>
                  </a:lnTo>
                  <a:lnTo>
                    <a:pt x="397" y="0"/>
                  </a:lnTo>
                  <a:lnTo>
                    <a:pt x="446" y="0"/>
                  </a:lnTo>
                  <a:lnTo>
                    <a:pt x="498" y="3"/>
                  </a:lnTo>
                  <a:lnTo>
                    <a:pt x="549" y="12"/>
                  </a:lnTo>
                  <a:lnTo>
                    <a:pt x="602" y="24"/>
                  </a:lnTo>
                  <a:lnTo>
                    <a:pt x="602" y="24"/>
                  </a:lnTo>
                  <a:lnTo>
                    <a:pt x="653" y="39"/>
                  </a:lnTo>
                  <a:lnTo>
                    <a:pt x="702" y="56"/>
                  </a:lnTo>
                  <a:lnTo>
                    <a:pt x="748" y="78"/>
                  </a:lnTo>
                  <a:lnTo>
                    <a:pt x="792" y="100"/>
                  </a:lnTo>
                  <a:lnTo>
                    <a:pt x="833" y="128"/>
                  </a:lnTo>
                  <a:lnTo>
                    <a:pt x="871" y="155"/>
                  </a:lnTo>
                  <a:lnTo>
                    <a:pt x="905" y="184"/>
                  </a:lnTo>
                  <a:lnTo>
                    <a:pt x="936" y="216"/>
                  </a:lnTo>
                  <a:lnTo>
                    <a:pt x="961" y="249"/>
                  </a:lnTo>
                  <a:lnTo>
                    <a:pt x="983" y="281"/>
                  </a:lnTo>
                  <a:lnTo>
                    <a:pt x="994" y="300"/>
                  </a:lnTo>
                  <a:lnTo>
                    <a:pt x="1002" y="317"/>
                  </a:lnTo>
                  <a:lnTo>
                    <a:pt x="1009" y="334"/>
                  </a:lnTo>
                  <a:lnTo>
                    <a:pt x="1016" y="351"/>
                  </a:lnTo>
                  <a:lnTo>
                    <a:pt x="1021" y="370"/>
                  </a:lnTo>
                  <a:lnTo>
                    <a:pt x="1024" y="387"/>
                  </a:lnTo>
                  <a:lnTo>
                    <a:pt x="1028" y="406"/>
                  </a:lnTo>
                  <a:lnTo>
                    <a:pt x="1029" y="423"/>
                  </a:lnTo>
                  <a:lnTo>
                    <a:pt x="1029" y="441"/>
                  </a:lnTo>
                  <a:lnTo>
                    <a:pt x="1028" y="458"/>
                  </a:lnTo>
                  <a:lnTo>
                    <a:pt x="1026" y="477"/>
                  </a:lnTo>
                  <a:lnTo>
                    <a:pt x="1023" y="494"/>
                  </a:lnTo>
                  <a:lnTo>
                    <a:pt x="1023" y="4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17137" y="5079649"/>
            <a:ext cx="1098163" cy="575443"/>
            <a:chOff x="4519374" y="3601412"/>
            <a:chExt cx="1304481" cy="765746"/>
          </a:xfrm>
          <a:solidFill>
            <a:schemeClr val="accent1"/>
          </a:solidFill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 rot="21001419" flipV="1">
              <a:off x="4519374" y="3820030"/>
              <a:ext cx="1115588" cy="547128"/>
            </a:xfrm>
            <a:custGeom>
              <a:avLst/>
              <a:gdLst>
                <a:gd name="T0" fmla="*/ 4873 w 5334"/>
                <a:gd name="T1" fmla="*/ 268 h 2616"/>
                <a:gd name="T2" fmla="*/ 4754 w 5334"/>
                <a:gd name="T3" fmla="*/ 199 h 2616"/>
                <a:gd name="T4" fmla="*/ 4616 w 5334"/>
                <a:gd name="T5" fmla="*/ 141 h 2616"/>
                <a:gd name="T6" fmla="*/ 4285 w 5334"/>
                <a:gd name="T7" fmla="*/ 60 h 2616"/>
                <a:gd name="T8" fmla="*/ 3898 w 5334"/>
                <a:gd name="T9" fmla="*/ 14 h 2616"/>
                <a:gd name="T10" fmla="*/ 3471 w 5334"/>
                <a:gd name="T11" fmla="*/ 0 h 2616"/>
                <a:gd name="T12" fmla="*/ 3017 w 5334"/>
                <a:gd name="T13" fmla="*/ 10 h 2616"/>
                <a:gd name="T14" fmla="*/ 2211 w 5334"/>
                <a:gd name="T15" fmla="*/ 68 h 2616"/>
                <a:gd name="T16" fmla="*/ 1567 w 5334"/>
                <a:gd name="T17" fmla="*/ 138 h 2616"/>
                <a:gd name="T18" fmla="*/ 999 w 5334"/>
                <a:gd name="T19" fmla="*/ 227 h 2616"/>
                <a:gd name="T20" fmla="*/ 760 w 5334"/>
                <a:gd name="T21" fmla="*/ 285 h 2616"/>
                <a:gd name="T22" fmla="*/ 571 w 5334"/>
                <a:gd name="T23" fmla="*/ 351 h 2616"/>
                <a:gd name="T24" fmla="*/ 419 w 5334"/>
                <a:gd name="T25" fmla="*/ 430 h 2616"/>
                <a:gd name="T26" fmla="*/ 298 w 5334"/>
                <a:gd name="T27" fmla="*/ 522 h 2616"/>
                <a:gd name="T28" fmla="*/ 198 w 5334"/>
                <a:gd name="T29" fmla="*/ 631 h 2616"/>
                <a:gd name="T30" fmla="*/ 106 w 5334"/>
                <a:gd name="T31" fmla="*/ 759 h 2616"/>
                <a:gd name="T32" fmla="*/ 38 w 5334"/>
                <a:gd name="T33" fmla="*/ 915 h 2616"/>
                <a:gd name="T34" fmla="*/ 3 w 5334"/>
                <a:gd name="T35" fmla="*/ 1098 h 2616"/>
                <a:gd name="T36" fmla="*/ 5 w 5334"/>
                <a:gd name="T37" fmla="*/ 1292 h 2616"/>
                <a:gd name="T38" fmla="*/ 44 w 5334"/>
                <a:gd name="T39" fmla="*/ 1486 h 2616"/>
                <a:gd name="T40" fmla="*/ 124 w 5334"/>
                <a:gd name="T41" fmla="*/ 1669 h 2616"/>
                <a:gd name="T42" fmla="*/ 247 w 5334"/>
                <a:gd name="T43" fmla="*/ 1829 h 2616"/>
                <a:gd name="T44" fmla="*/ 414 w 5334"/>
                <a:gd name="T45" fmla="*/ 1953 h 2616"/>
                <a:gd name="T46" fmla="*/ 544 w 5334"/>
                <a:gd name="T47" fmla="*/ 2008 h 2616"/>
                <a:gd name="T48" fmla="*/ 682 w 5334"/>
                <a:gd name="T49" fmla="*/ 2044 h 2616"/>
                <a:gd name="T50" fmla="*/ 893 w 5334"/>
                <a:gd name="T51" fmla="*/ 2061 h 2616"/>
                <a:gd name="T52" fmla="*/ 1098 w 5334"/>
                <a:gd name="T53" fmla="*/ 2044 h 2616"/>
                <a:gd name="T54" fmla="*/ 1405 w 5334"/>
                <a:gd name="T55" fmla="*/ 1977 h 2616"/>
                <a:gd name="T56" fmla="*/ 1790 w 5334"/>
                <a:gd name="T57" fmla="*/ 1884 h 2616"/>
                <a:gd name="T58" fmla="*/ 2034 w 5334"/>
                <a:gd name="T59" fmla="*/ 1844 h 2616"/>
                <a:gd name="T60" fmla="*/ 2305 w 5334"/>
                <a:gd name="T61" fmla="*/ 1831 h 2616"/>
                <a:gd name="T62" fmla="*/ 2451 w 5334"/>
                <a:gd name="T63" fmla="*/ 1836 h 2616"/>
                <a:gd name="T64" fmla="*/ 2729 w 5334"/>
                <a:gd name="T65" fmla="*/ 1894 h 2616"/>
                <a:gd name="T66" fmla="*/ 2988 w 5334"/>
                <a:gd name="T67" fmla="*/ 1994 h 2616"/>
                <a:gd name="T68" fmla="*/ 3293 w 5334"/>
                <a:gd name="T69" fmla="*/ 2160 h 2616"/>
                <a:gd name="T70" fmla="*/ 3701 w 5334"/>
                <a:gd name="T71" fmla="*/ 2403 h 2616"/>
                <a:gd name="T72" fmla="*/ 3933 w 5334"/>
                <a:gd name="T73" fmla="*/ 2519 h 2616"/>
                <a:gd name="T74" fmla="*/ 4171 w 5334"/>
                <a:gd name="T75" fmla="*/ 2594 h 2616"/>
                <a:gd name="T76" fmla="*/ 4355 w 5334"/>
                <a:gd name="T77" fmla="*/ 2616 h 2616"/>
                <a:gd name="T78" fmla="*/ 4534 w 5334"/>
                <a:gd name="T79" fmla="*/ 2603 h 2616"/>
                <a:gd name="T80" fmla="*/ 4747 w 5334"/>
                <a:gd name="T81" fmla="*/ 2538 h 2616"/>
                <a:gd name="T82" fmla="*/ 4930 w 5334"/>
                <a:gd name="T83" fmla="*/ 2426 h 2616"/>
                <a:gd name="T84" fmla="*/ 5080 w 5334"/>
                <a:gd name="T85" fmla="*/ 2272 h 2616"/>
                <a:gd name="T86" fmla="*/ 5196 w 5334"/>
                <a:gd name="T87" fmla="*/ 2085 h 2616"/>
                <a:gd name="T88" fmla="*/ 5277 w 5334"/>
                <a:gd name="T89" fmla="*/ 1870 h 2616"/>
                <a:gd name="T90" fmla="*/ 5323 w 5334"/>
                <a:gd name="T91" fmla="*/ 1633 h 2616"/>
                <a:gd name="T92" fmla="*/ 5334 w 5334"/>
                <a:gd name="T93" fmla="*/ 1384 h 2616"/>
                <a:gd name="T94" fmla="*/ 5313 w 5334"/>
                <a:gd name="T95" fmla="*/ 1142 h 2616"/>
                <a:gd name="T96" fmla="*/ 5259 w 5334"/>
                <a:gd name="T97" fmla="*/ 842 h 2616"/>
                <a:gd name="T98" fmla="*/ 5165 w 5334"/>
                <a:gd name="T99" fmla="*/ 598 h 2616"/>
                <a:gd name="T100" fmla="*/ 5061 w 5334"/>
                <a:gd name="T101" fmla="*/ 445 h 2616"/>
                <a:gd name="T102" fmla="*/ 4923 w 5334"/>
                <a:gd name="T103" fmla="*/ 307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34" h="2616">
                  <a:moveTo>
                    <a:pt x="4923" y="307"/>
                  </a:moveTo>
                  <a:lnTo>
                    <a:pt x="4923" y="307"/>
                  </a:lnTo>
                  <a:lnTo>
                    <a:pt x="4899" y="286"/>
                  </a:lnTo>
                  <a:lnTo>
                    <a:pt x="4873" y="268"/>
                  </a:lnTo>
                  <a:lnTo>
                    <a:pt x="4844" y="249"/>
                  </a:lnTo>
                  <a:lnTo>
                    <a:pt x="4815" y="232"/>
                  </a:lnTo>
                  <a:lnTo>
                    <a:pt x="4787" y="215"/>
                  </a:lnTo>
                  <a:lnTo>
                    <a:pt x="4754" y="199"/>
                  </a:lnTo>
                  <a:lnTo>
                    <a:pt x="4722" y="184"/>
                  </a:lnTo>
                  <a:lnTo>
                    <a:pt x="4688" y="169"/>
                  </a:lnTo>
                  <a:lnTo>
                    <a:pt x="4652" y="155"/>
                  </a:lnTo>
                  <a:lnTo>
                    <a:pt x="4616" y="141"/>
                  </a:lnTo>
                  <a:lnTo>
                    <a:pt x="4539" y="118"/>
                  </a:lnTo>
                  <a:lnTo>
                    <a:pt x="4459" y="95"/>
                  </a:lnTo>
                  <a:lnTo>
                    <a:pt x="4374" y="77"/>
                  </a:lnTo>
                  <a:lnTo>
                    <a:pt x="4285" y="60"/>
                  </a:lnTo>
                  <a:lnTo>
                    <a:pt x="4195" y="44"/>
                  </a:lnTo>
                  <a:lnTo>
                    <a:pt x="4100" y="32"/>
                  </a:lnTo>
                  <a:lnTo>
                    <a:pt x="4001" y="22"/>
                  </a:lnTo>
                  <a:lnTo>
                    <a:pt x="3898" y="14"/>
                  </a:lnTo>
                  <a:lnTo>
                    <a:pt x="3796" y="7"/>
                  </a:lnTo>
                  <a:lnTo>
                    <a:pt x="3689" y="3"/>
                  </a:lnTo>
                  <a:lnTo>
                    <a:pt x="3581" y="0"/>
                  </a:lnTo>
                  <a:lnTo>
                    <a:pt x="3471" y="0"/>
                  </a:lnTo>
                  <a:lnTo>
                    <a:pt x="3360" y="0"/>
                  </a:lnTo>
                  <a:lnTo>
                    <a:pt x="3247" y="2"/>
                  </a:lnTo>
                  <a:lnTo>
                    <a:pt x="3133" y="5"/>
                  </a:lnTo>
                  <a:lnTo>
                    <a:pt x="3017" y="10"/>
                  </a:lnTo>
                  <a:lnTo>
                    <a:pt x="2903" y="15"/>
                  </a:lnTo>
                  <a:lnTo>
                    <a:pt x="2671" y="29"/>
                  </a:lnTo>
                  <a:lnTo>
                    <a:pt x="2439" y="48"/>
                  </a:lnTo>
                  <a:lnTo>
                    <a:pt x="2211" y="68"/>
                  </a:lnTo>
                  <a:lnTo>
                    <a:pt x="1988" y="90"/>
                  </a:lnTo>
                  <a:lnTo>
                    <a:pt x="1769" y="114"/>
                  </a:lnTo>
                  <a:lnTo>
                    <a:pt x="1769" y="114"/>
                  </a:lnTo>
                  <a:lnTo>
                    <a:pt x="1567" y="138"/>
                  </a:lnTo>
                  <a:lnTo>
                    <a:pt x="1382" y="162"/>
                  </a:lnTo>
                  <a:lnTo>
                    <a:pt x="1217" y="188"/>
                  </a:lnTo>
                  <a:lnTo>
                    <a:pt x="1067" y="213"/>
                  </a:lnTo>
                  <a:lnTo>
                    <a:pt x="999" y="227"/>
                  </a:lnTo>
                  <a:lnTo>
                    <a:pt x="934" y="240"/>
                  </a:lnTo>
                  <a:lnTo>
                    <a:pt x="873" y="254"/>
                  </a:lnTo>
                  <a:lnTo>
                    <a:pt x="815" y="269"/>
                  </a:lnTo>
                  <a:lnTo>
                    <a:pt x="760" y="285"/>
                  </a:lnTo>
                  <a:lnTo>
                    <a:pt x="709" y="300"/>
                  </a:lnTo>
                  <a:lnTo>
                    <a:pt x="660" y="317"/>
                  </a:lnTo>
                  <a:lnTo>
                    <a:pt x="614" y="334"/>
                  </a:lnTo>
                  <a:lnTo>
                    <a:pt x="571" y="351"/>
                  </a:lnTo>
                  <a:lnTo>
                    <a:pt x="530" y="370"/>
                  </a:lnTo>
                  <a:lnTo>
                    <a:pt x="491" y="389"/>
                  </a:lnTo>
                  <a:lnTo>
                    <a:pt x="455" y="409"/>
                  </a:lnTo>
                  <a:lnTo>
                    <a:pt x="419" y="430"/>
                  </a:lnTo>
                  <a:lnTo>
                    <a:pt x="387" y="452"/>
                  </a:lnTo>
                  <a:lnTo>
                    <a:pt x="356" y="474"/>
                  </a:lnTo>
                  <a:lnTo>
                    <a:pt x="327" y="498"/>
                  </a:lnTo>
                  <a:lnTo>
                    <a:pt x="298" y="522"/>
                  </a:lnTo>
                  <a:lnTo>
                    <a:pt x="273" y="547"/>
                  </a:lnTo>
                  <a:lnTo>
                    <a:pt x="245" y="574"/>
                  </a:lnTo>
                  <a:lnTo>
                    <a:pt x="222" y="602"/>
                  </a:lnTo>
                  <a:lnTo>
                    <a:pt x="198" y="631"/>
                  </a:lnTo>
                  <a:lnTo>
                    <a:pt x="174" y="661"/>
                  </a:lnTo>
                  <a:lnTo>
                    <a:pt x="128" y="724"/>
                  </a:lnTo>
                  <a:lnTo>
                    <a:pt x="128" y="724"/>
                  </a:lnTo>
                  <a:lnTo>
                    <a:pt x="106" y="759"/>
                  </a:lnTo>
                  <a:lnTo>
                    <a:pt x="85" y="794"/>
                  </a:lnTo>
                  <a:lnTo>
                    <a:pt x="66" y="834"/>
                  </a:lnTo>
                  <a:lnTo>
                    <a:pt x="51" y="874"/>
                  </a:lnTo>
                  <a:lnTo>
                    <a:pt x="38" y="915"/>
                  </a:lnTo>
                  <a:lnTo>
                    <a:pt x="26" y="960"/>
                  </a:lnTo>
                  <a:lnTo>
                    <a:pt x="15" y="1004"/>
                  </a:lnTo>
                  <a:lnTo>
                    <a:pt x="9" y="1050"/>
                  </a:lnTo>
                  <a:lnTo>
                    <a:pt x="3" y="1098"/>
                  </a:lnTo>
                  <a:lnTo>
                    <a:pt x="0" y="1145"/>
                  </a:lnTo>
                  <a:lnTo>
                    <a:pt x="0" y="1193"/>
                  </a:lnTo>
                  <a:lnTo>
                    <a:pt x="2" y="1243"/>
                  </a:lnTo>
                  <a:lnTo>
                    <a:pt x="5" y="1292"/>
                  </a:lnTo>
                  <a:lnTo>
                    <a:pt x="12" y="1340"/>
                  </a:lnTo>
                  <a:lnTo>
                    <a:pt x="20" y="1389"/>
                  </a:lnTo>
                  <a:lnTo>
                    <a:pt x="31" y="1437"/>
                  </a:lnTo>
                  <a:lnTo>
                    <a:pt x="44" y="1486"/>
                  </a:lnTo>
                  <a:lnTo>
                    <a:pt x="61" y="1532"/>
                  </a:lnTo>
                  <a:lnTo>
                    <a:pt x="80" y="1580"/>
                  </a:lnTo>
                  <a:lnTo>
                    <a:pt x="101" y="1624"/>
                  </a:lnTo>
                  <a:lnTo>
                    <a:pt x="124" y="1669"/>
                  </a:lnTo>
                  <a:lnTo>
                    <a:pt x="152" y="1711"/>
                  </a:lnTo>
                  <a:lnTo>
                    <a:pt x="181" y="1752"/>
                  </a:lnTo>
                  <a:lnTo>
                    <a:pt x="213" y="1791"/>
                  </a:lnTo>
                  <a:lnTo>
                    <a:pt x="247" y="1829"/>
                  </a:lnTo>
                  <a:lnTo>
                    <a:pt x="285" y="1863"/>
                  </a:lnTo>
                  <a:lnTo>
                    <a:pt x="326" y="1895"/>
                  </a:lnTo>
                  <a:lnTo>
                    <a:pt x="368" y="1926"/>
                  </a:lnTo>
                  <a:lnTo>
                    <a:pt x="414" y="1953"/>
                  </a:lnTo>
                  <a:lnTo>
                    <a:pt x="464" y="1977"/>
                  </a:lnTo>
                  <a:lnTo>
                    <a:pt x="489" y="1989"/>
                  </a:lnTo>
                  <a:lnTo>
                    <a:pt x="516" y="1999"/>
                  </a:lnTo>
                  <a:lnTo>
                    <a:pt x="544" y="2008"/>
                  </a:lnTo>
                  <a:lnTo>
                    <a:pt x="571" y="2016"/>
                  </a:lnTo>
                  <a:lnTo>
                    <a:pt x="571" y="2016"/>
                  </a:lnTo>
                  <a:lnTo>
                    <a:pt x="627" y="2032"/>
                  </a:lnTo>
                  <a:lnTo>
                    <a:pt x="682" y="2044"/>
                  </a:lnTo>
                  <a:lnTo>
                    <a:pt x="736" y="2052"/>
                  </a:lnTo>
                  <a:lnTo>
                    <a:pt x="789" y="2057"/>
                  </a:lnTo>
                  <a:lnTo>
                    <a:pt x="842" y="2061"/>
                  </a:lnTo>
                  <a:lnTo>
                    <a:pt x="893" y="2061"/>
                  </a:lnTo>
                  <a:lnTo>
                    <a:pt x="946" y="2061"/>
                  </a:lnTo>
                  <a:lnTo>
                    <a:pt x="997" y="2057"/>
                  </a:lnTo>
                  <a:lnTo>
                    <a:pt x="1048" y="2051"/>
                  </a:lnTo>
                  <a:lnTo>
                    <a:pt x="1098" y="2044"/>
                  </a:lnTo>
                  <a:lnTo>
                    <a:pt x="1149" y="2035"/>
                  </a:lnTo>
                  <a:lnTo>
                    <a:pt x="1200" y="2027"/>
                  </a:lnTo>
                  <a:lnTo>
                    <a:pt x="1302" y="2003"/>
                  </a:lnTo>
                  <a:lnTo>
                    <a:pt x="1405" y="1977"/>
                  </a:lnTo>
                  <a:lnTo>
                    <a:pt x="1510" y="1950"/>
                  </a:lnTo>
                  <a:lnTo>
                    <a:pt x="1619" y="1923"/>
                  </a:lnTo>
                  <a:lnTo>
                    <a:pt x="1732" y="1895"/>
                  </a:lnTo>
                  <a:lnTo>
                    <a:pt x="1790" y="1884"/>
                  </a:lnTo>
                  <a:lnTo>
                    <a:pt x="1848" y="1872"/>
                  </a:lnTo>
                  <a:lnTo>
                    <a:pt x="1909" y="1861"/>
                  </a:lnTo>
                  <a:lnTo>
                    <a:pt x="1971" y="1851"/>
                  </a:lnTo>
                  <a:lnTo>
                    <a:pt x="2034" y="1844"/>
                  </a:lnTo>
                  <a:lnTo>
                    <a:pt x="2098" y="1838"/>
                  </a:lnTo>
                  <a:lnTo>
                    <a:pt x="2167" y="1832"/>
                  </a:lnTo>
                  <a:lnTo>
                    <a:pt x="2235" y="1831"/>
                  </a:lnTo>
                  <a:lnTo>
                    <a:pt x="2305" y="1831"/>
                  </a:lnTo>
                  <a:lnTo>
                    <a:pt x="2378" y="1832"/>
                  </a:lnTo>
                  <a:lnTo>
                    <a:pt x="2378" y="1832"/>
                  </a:lnTo>
                  <a:lnTo>
                    <a:pt x="2414" y="1834"/>
                  </a:lnTo>
                  <a:lnTo>
                    <a:pt x="2451" y="1836"/>
                  </a:lnTo>
                  <a:lnTo>
                    <a:pt x="2523" y="1846"/>
                  </a:lnTo>
                  <a:lnTo>
                    <a:pt x="2593" y="1858"/>
                  </a:lnTo>
                  <a:lnTo>
                    <a:pt x="2661" y="1873"/>
                  </a:lnTo>
                  <a:lnTo>
                    <a:pt x="2729" y="1894"/>
                  </a:lnTo>
                  <a:lnTo>
                    <a:pt x="2796" y="1914"/>
                  </a:lnTo>
                  <a:lnTo>
                    <a:pt x="2860" y="1940"/>
                  </a:lnTo>
                  <a:lnTo>
                    <a:pt x="2925" y="1965"/>
                  </a:lnTo>
                  <a:lnTo>
                    <a:pt x="2988" y="1994"/>
                  </a:lnTo>
                  <a:lnTo>
                    <a:pt x="3051" y="2025"/>
                  </a:lnTo>
                  <a:lnTo>
                    <a:pt x="3113" y="2057"/>
                  </a:lnTo>
                  <a:lnTo>
                    <a:pt x="3172" y="2091"/>
                  </a:lnTo>
                  <a:lnTo>
                    <a:pt x="3293" y="2160"/>
                  </a:lnTo>
                  <a:lnTo>
                    <a:pt x="3411" y="2231"/>
                  </a:lnTo>
                  <a:lnTo>
                    <a:pt x="3527" y="2303"/>
                  </a:lnTo>
                  <a:lnTo>
                    <a:pt x="3643" y="2371"/>
                  </a:lnTo>
                  <a:lnTo>
                    <a:pt x="3701" y="2403"/>
                  </a:lnTo>
                  <a:lnTo>
                    <a:pt x="3759" y="2436"/>
                  </a:lnTo>
                  <a:lnTo>
                    <a:pt x="3817" y="2465"/>
                  </a:lnTo>
                  <a:lnTo>
                    <a:pt x="3875" y="2494"/>
                  </a:lnTo>
                  <a:lnTo>
                    <a:pt x="3933" y="2519"/>
                  </a:lnTo>
                  <a:lnTo>
                    <a:pt x="3992" y="2541"/>
                  </a:lnTo>
                  <a:lnTo>
                    <a:pt x="4052" y="2562"/>
                  </a:lnTo>
                  <a:lnTo>
                    <a:pt x="4111" y="2581"/>
                  </a:lnTo>
                  <a:lnTo>
                    <a:pt x="4171" y="2594"/>
                  </a:lnTo>
                  <a:lnTo>
                    <a:pt x="4231" y="2606"/>
                  </a:lnTo>
                  <a:lnTo>
                    <a:pt x="4292" y="2613"/>
                  </a:lnTo>
                  <a:lnTo>
                    <a:pt x="4325" y="2615"/>
                  </a:lnTo>
                  <a:lnTo>
                    <a:pt x="4355" y="2616"/>
                  </a:lnTo>
                  <a:lnTo>
                    <a:pt x="4355" y="2616"/>
                  </a:lnTo>
                  <a:lnTo>
                    <a:pt x="4417" y="2615"/>
                  </a:lnTo>
                  <a:lnTo>
                    <a:pt x="4476" y="2611"/>
                  </a:lnTo>
                  <a:lnTo>
                    <a:pt x="4534" y="2603"/>
                  </a:lnTo>
                  <a:lnTo>
                    <a:pt x="4590" y="2591"/>
                  </a:lnTo>
                  <a:lnTo>
                    <a:pt x="4645" y="2577"/>
                  </a:lnTo>
                  <a:lnTo>
                    <a:pt x="4698" y="2559"/>
                  </a:lnTo>
                  <a:lnTo>
                    <a:pt x="4747" y="2538"/>
                  </a:lnTo>
                  <a:lnTo>
                    <a:pt x="4797" y="2514"/>
                  </a:lnTo>
                  <a:lnTo>
                    <a:pt x="4843" y="2487"/>
                  </a:lnTo>
                  <a:lnTo>
                    <a:pt x="4887" y="2458"/>
                  </a:lnTo>
                  <a:lnTo>
                    <a:pt x="4930" y="2426"/>
                  </a:lnTo>
                  <a:lnTo>
                    <a:pt x="4971" y="2391"/>
                  </a:lnTo>
                  <a:lnTo>
                    <a:pt x="5008" y="2354"/>
                  </a:lnTo>
                  <a:lnTo>
                    <a:pt x="5046" y="2315"/>
                  </a:lnTo>
                  <a:lnTo>
                    <a:pt x="5080" y="2272"/>
                  </a:lnTo>
                  <a:lnTo>
                    <a:pt x="5112" y="2228"/>
                  </a:lnTo>
                  <a:lnTo>
                    <a:pt x="5141" y="2182"/>
                  </a:lnTo>
                  <a:lnTo>
                    <a:pt x="5170" y="2134"/>
                  </a:lnTo>
                  <a:lnTo>
                    <a:pt x="5196" y="2085"/>
                  </a:lnTo>
                  <a:lnTo>
                    <a:pt x="5219" y="2034"/>
                  </a:lnTo>
                  <a:lnTo>
                    <a:pt x="5242" y="1981"/>
                  </a:lnTo>
                  <a:lnTo>
                    <a:pt x="5260" y="1926"/>
                  </a:lnTo>
                  <a:lnTo>
                    <a:pt x="5277" y="1870"/>
                  </a:lnTo>
                  <a:lnTo>
                    <a:pt x="5293" y="1812"/>
                  </a:lnTo>
                  <a:lnTo>
                    <a:pt x="5305" y="1754"/>
                  </a:lnTo>
                  <a:lnTo>
                    <a:pt x="5315" y="1694"/>
                  </a:lnTo>
                  <a:lnTo>
                    <a:pt x="5323" y="1633"/>
                  </a:lnTo>
                  <a:lnTo>
                    <a:pt x="5329" y="1572"/>
                  </a:lnTo>
                  <a:lnTo>
                    <a:pt x="5334" y="1510"/>
                  </a:lnTo>
                  <a:lnTo>
                    <a:pt x="5334" y="1447"/>
                  </a:lnTo>
                  <a:lnTo>
                    <a:pt x="5334" y="1384"/>
                  </a:lnTo>
                  <a:lnTo>
                    <a:pt x="5330" y="1319"/>
                  </a:lnTo>
                  <a:lnTo>
                    <a:pt x="5330" y="1319"/>
                  </a:lnTo>
                  <a:lnTo>
                    <a:pt x="5322" y="1229"/>
                  </a:lnTo>
                  <a:lnTo>
                    <a:pt x="5313" y="1142"/>
                  </a:lnTo>
                  <a:lnTo>
                    <a:pt x="5303" y="1060"/>
                  </a:lnTo>
                  <a:lnTo>
                    <a:pt x="5289" y="984"/>
                  </a:lnTo>
                  <a:lnTo>
                    <a:pt x="5276" y="910"/>
                  </a:lnTo>
                  <a:lnTo>
                    <a:pt x="5259" y="842"/>
                  </a:lnTo>
                  <a:lnTo>
                    <a:pt x="5240" y="776"/>
                  </a:lnTo>
                  <a:lnTo>
                    <a:pt x="5218" y="714"/>
                  </a:lnTo>
                  <a:lnTo>
                    <a:pt x="5192" y="655"/>
                  </a:lnTo>
                  <a:lnTo>
                    <a:pt x="5165" y="598"/>
                  </a:lnTo>
                  <a:lnTo>
                    <a:pt x="5134" y="545"/>
                  </a:lnTo>
                  <a:lnTo>
                    <a:pt x="5117" y="520"/>
                  </a:lnTo>
                  <a:lnTo>
                    <a:pt x="5098" y="494"/>
                  </a:lnTo>
                  <a:lnTo>
                    <a:pt x="5061" y="445"/>
                  </a:lnTo>
                  <a:lnTo>
                    <a:pt x="5020" y="397"/>
                  </a:lnTo>
                  <a:lnTo>
                    <a:pt x="4974" y="351"/>
                  </a:lnTo>
                  <a:lnTo>
                    <a:pt x="4923" y="307"/>
                  </a:lnTo>
                  <a:lnTo>
                    <a:pt x="4923" y="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 rot="21001419" flipV="1">
              <a:off x="5661447" y="4152965"/>
              <a:ext cx="111475" cy="75293"/>
            </a:xfrm>
            <a:custGeom>
              <a:avLst/>
              <a:gdLst>
                <a:gd name="T0" fmla="*/ 532 w 533"/>
                <a:gd name="T1" fmla="*/ 150 h 360"/>
                <a:gd name="T2" fmla="*/ 530 w 533"/>
                <a:gd name="T3" fmla="*/ 188 h 360"/>
                <a:gd name="T4" fmla="*/ 518 w 533"/>
                <a:gd name="T5" fmla="*/ 222 h 360"/>
                <a:gd name="T6" fmla="*/ 497 w 533"/>
                <a:gd name="T7" fmla="*/ 256 h 360"/>
                <a:gd name="T8" fmla="*/ 468 w 533"/>
                <a:gd name="T9" fmla="*/ 285 h 360"/>
                <a:gd name="T10" fmla="*/ 431 w 533"/>
                <a:gd name="T11" fmla="*/ 311 h 360"/>
                <a:gd name="T12" fmla="*/ 387 w 533"/>
                <a:gd name="T13" fmla="*/ 333 h 360"/>
                <a:gd name="T14" fmla="*/ 339 w 533"/>
                <a:gd name="T15" fmla="*/ 348 h 360"/>
                <a:gd name="T16" fmla="*/ 286 w 533"/>
                <a:gd name="T17" fmla="*/ 358 h 360"/>
                <a:gd name="T18" fmla="*/ 259 w 533"/>
                <a:gd name="T19" fmla="*/ 360 h 360"/>
                <a:gd name="T20" fmla="*/ 206 w 533"/>
                <a:gd name="T21" fmla="*/ 358 h 360"/>
                <a:gd name="T22" fmla="*/ 157 w 533"/>
                <a:gd name="T23" fmla="*/ 350 h 360"/>
                <a:gd name="T24" fmla="*/ 112 w 533"/>
                <a:gd name="T25" fmla="*/ 336 h 360"/>
                <a:gd name="T26" fmla="*/ 73 w 533"/>
                <a:gd name="T27" fmla="*/ 316 h 360"/>
                <a:gd name="T28" fmla="*/ 42 w 533"/>
                <a:gd name="T29" fmla="*/ 290 h 360"/>
                <a:gd name="T30" fmla="*/ 18 w 533"/>
                <a:gd name="T31" fmla="*/ 261 h 360"/>
                <a:gd name="T32" fmla="*/ 3 w 533"/>
                <a:gd name="T33" fmla="*/ 227 h 360"/>
                <a:gd name="T34" fmla="*/ 0 w 533"/>
                <a:gd name="T35" fmla="*/ 210 h 360"/>
                <a:gd name="T36" fmla="*/ 1 w 533"/>
                <a:gd name="T37" fmla="*/ 173 h 360"/>
                <a:gd name="T38" fmla="*/ 13 w 533"/>
                <a:gd name="T39" fmla="*/ 139 h 360"/>
                <a:gd name="T40" fmla="*/ 34 w 533"/>
                <a:gd name="T41" fmla="*/ 104 h 360"/>
                <a:gd name="T42" fmla="*/ 64 w 533"/>
                <a:gd name="T43" fmla="*/ 75 h 360"/>
                <a:gd name="T44" fmla="*/ 102 w 533"/>
                <a:gd name="T45" fmla="*/ 50 h 360"/>
                <a:gd name="T46" fmla="*/ 145 w 533"/>
                <a:gd name="T47" fmla="*/ 28 h 360"/>
                <a:gd name="T48" fmla="*/ 194 w 533"/>
                <a:gd name="T49" fmla="*/ 12 h 360"/>
                <a:gd name="T50" fmla="*/ 247 w 533"/>
                <a:gd name="T51" fmla="*/ 2 h 360"/>
                <a:gd name="T52" fmla="*/ 274 w 533"/>
                <a:gd name="T53" fmla="*/ 0 h 360"/>
                <a:gd name="T54" fmla="*/ 327 w 533"/>
                <a:gd name="T55" fmla="*/ 2 h 360"/>
                <a:gd name="T56" fmla="*/ 375 w 533"/>
                <a:gd name="T57" fmla="*/ 11 h 360"/>
                <a:gd name="T58" fmla="*/ 421 w 533"/>
                <a:gd name="T59" fmla="*/ 24 h 360"/>
                <a:gd name="T60" fmla="*/ 458 w 533"/>
                <a:gd name="T61" fmla="*/ 45 h 360"/>
                <a:gd name="T62" fmla="*/ 491 w 533"/>
                <a:gd name="T63" fmla="*/ 70 h 360"/>
                <a:gd name="T64" fmla="*/ 514 w 533"/>
                <a:gd name="T65" fmla="*/ 99 h 360"/>
                <a:gd name="T66" fmla="*/ 528 w 533"/>
                <a:gd name="T67" fmla="*/ 133 h 360"/>
                <a:gd name="T68" fmla="*/ 532 w 533"/>
                <a:gd name="T69" fmla="*/ 1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3" h="360">
                  <a:moveTo>
                    <a:pt x="532" y="150"/>
                  </a:moveTo>
                  <a:lnTo>
                    <a:pt x="532" y="150"/>
                  </a:lnTo>
                  <a:lnTo>
                    <a:pt x="533" y="169"/>
                  </a:lnTo>
                  <a:lnTo>
                    <a:pt x="530" y="188"/>
                  </a:lnTo>
                  <a:lnTo>
                    <a:pt x="526" y="205"/>
                  </a:lnTo>
                  <a:lnTo>
                    <a:pt x="518" y="222"/>
                  </a:lnTo>
                  <a:lnTo>
                    <a:pt x="509" y="239"/>
                  </a:lnTo>
                  <a:lnTo>
                    <a:pt x="497" y="256"/>
                  </a:lnTo>
                  <a:lnTo>
                    <a:pt x="484" y="272"/>
                  </a:lnTo>
                  <a:lnTo>
                    <a:pt x="468" y="285"/>
                  </a:lnTo>
                  <a:lnTo>
                    <a:pt x="450" y="299"/>
                  </a:lnTo>
                  <a:lnTo>
                    <a:pt x="431" y="311"/>
                  </a:lnTo>
                  <a:lnTo>
                    <a:pt x="411" y="323"/>
                  </a:lnTo>
                  <a:lnTo>
                    <a:pt x="387" y="333"/>
                  </a:lnTo>
                  <a:lnTo>
                    <a:pt x="364" y="341"/>
                  </a:lnTo>
                  <a:lnTo>
                    <a:pt x="339" y="348"/>
                  </a:lnTo>
                  <a:lnTo>
                    <a:pt x="313" y="353"/>
                  </a:lnTo>
                  <a:lnTo>
                    <a:pt x="286" y="358"/>
                  </a:lnTo>
                  <a:lnTo>
                    <a:pt x="286" y="358"/>
                  </a:lnTo>
                  <a:lnTo>
                    <a:pt x="259" y="360"/>
                  </a:lnTo>
                  <a:lnTo>
                    <a:pt x="232" y="360"/>
                  </a:lnTo>
                  <a:lnTo>
                    <a:pt x="206" y="358"/>
                  </a:lnTo>
                  <a:lnTo>
                    <a:pt x="180" y="355"/>
                  </a:lnTo>
                  <a:lnTo>
                    <a:pt x="157" y="350"/>
                  </a:lnTo>
                  <a:lnTo>
                    <a:pt x="134" y="345"/>
                  </a:lnTo>
                  <a:lnTo>
                    <a:pt x="112" y="336"/>
                  </a:lnTo>
                  <a:lnTo>
                    <a:pt x="92" y="326"/>
                  </a:lnTo>
                  <a:lnTo>
                    <a:pt x="73" y="316"/>
                  </a:lnTo>
                  <a:lnTo>
                    <a:pt x="56" y="304"/>
                  </a:lnTo>
                  <a:lnTo>
                    <a:pt x="42" y="290"/>
                  </a:lnTo>
                  <a:lnTo>
                    <a:pt x="29" y="277"/>
                  </a:lnTo>
                  <a:lnTo>
                    <a:pt x="18" y="261"/>
                  </a:lnTo>
                  <a:lnTo>
                    <a:pt x="10" y="244"/>
                  </a:lnTo>
                  <a:lnTo>
                    <a:pt x="3" y="22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191"/>
                  </a:lnTo>
                  <a:lnTo>
                    <a:pt x="1" y="173"/>
                  </a:lnTo>
                  <a:lnTo>
                    <a:pt x="7" y="156"/>
                  </a:lnTo>
                  <a:lnTo>
                    <a:pt x="13" y="139"/>
                  </a:lnTo>
                  <a:lnTo>
                    <a:pt x="24" y="122"/>
                  </a:lnTo>
                  <a:lnTo>
                    <a:pt x="34" y="104"/>
                  </a:lnTo>
                  <a:lnTo>
                    <a:pt x="49" y="89"/>
                  </a:lnTo>
                  <a:lnTo>
                    <a:pt x="64" y="75"/>
                  </a:lnTo>
                  <a:lnTo>
                    <a:pt x="82" y="62"/>
                  </a:lnTo>
                  <a:lnTo>
                    <a:pt x="102" y="50"/>
                  </a:lnTo>
                  <a:lnTo>
                    <a:pt x="122" y="38"/>
                  </a:lnTo>
                  <a:lnTo>
                    <a:pt x="145" y="28"/>
                  </a:lnTo>
                  <a:lnTo>
                    <a:pt x="168" y="19"/>
                  </a:lnTo>
                  <a:lnTo>
                    <a:pt x="194" y="12"/>
                  </a:lnTo>
                  <a:lnTo>
                    <a:pt x="220" y="7"/>
                  </a:lnTo>
                  <a:lnTo>
                    <a:pt x="247" y="2"/>
                  </a:lnTo>
                  <a:lnTo>
                    <a:pt x="247" y="2"/>
                  </a:lnTo>
                  <a:lnTo>
                    <a:pt x="274" y="0"/>
                  </a:lnTo>
                  <a:lnTo>
                    <a:pt x="300" y="0"/>
                  </a:lnTo>
                  <a:lnTo>
                    <a:pt x="327" y="2"/>
                  </a:lnTo>
                  <a:lnTo>
                    <a:pt x="351" y="6"/>
                  </a:lnTo>
                  <a:lnTo>
                    <a:pt x="375" y="11"/>
                  </a:lnTo>
                  <a:lnTo>
                    <a:pt x="399" y="16"/>
                  </a:lnTo>
                  <a:lnTo>
                    <a:pt x="421" y="24"/>
                  </a:lnTo>
                  <a:lnTo>
                    <a:pt x="439" y="35"/>
                  </a:lnTo>
                  <a:lnTo>
                    <a:pt x="458" y="45"/>
                  </a:lnTo>
                  <a:lnTo>
                    <a:pt x="475" y="57"/>
                  </a:lnTo>
                  <a:lnTo>
                    <a:pt x="491" y="70"/>
                  </a:lnTo>
                  <a:lnTo>
                    <a:pt x="503" y="84"/>
                  </a:lnTo>
                  <a:lnTo>
                    <a:pt x="514" y="99"/>
                  </a:lnTo>
                  <a:lnTo>
                    <a:pt x="523" y="116"/>
                  </a:lnTo>
                  <a:lnTo>
                    <a:pt x="528" y="133"/>
                  </a:lnTo>
                  <a:lnTo>
                    <a:pt x="532" y="150"/>
                  </a:lnTo>
                  <a:lnTo>
                    <a:pt x="532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 rot="21001419" flipV="1">
              <a:off x="5695021" y="4035617"/>
              <a:ext cx="128834" cy="86587"/>
            </a:xfrm>
            <a:custGeom>
              <a:avLst/>
              <a:gdLst>
                <a:gd name="T0" fmla="*/ 614 w 616"/>
                <a:gd name="T1" fmla="*/ 174 h 414"/>
                <a:gd name="T2" fmla="*/ 612 w 616"/>
                <a:gd name="T3" fmla="*/ 215 h 414"/>
                <a:gd name="T4" fmla="*/ 599 w 616"/>
                <a:gd name="T5" fmla="*/ 256 h 414"/>
                <a:gd name="T6" fmla="*/ 575 w 616"/>
                <a:gd name="T7" fmla="*/ 293 h 414"/>
                <a:gd name="T8" fmla="*/ 541 w 616"/>
                <a:gd name="T9" fmla="*/ 329 h 414"/>
                <a:gd name="T10" fmla="*/ 498 w 616"/>
                <a:gd name="T11" fmla="*/ 358 h 414"/>
                <a:gd name="T12" fmla="*/ 447 w 616"/>
                <a:gd name="T13" fmla="*/ 384 h 414"/>
                <a:gd name="T14" fmla="*/ 391 w 616"/>
                <a:gd name="T15" fmla="*/ 401 h 414"/>
                <a:gd name="T16" fmla="*/ 329 w 616"/>
                <a:gd name="T17" fmla="*/ 413 h 414"/>
                <a:gd name="T18" fmla="*/ 299 w 616"/>
                <a:gd name="T19" fmla="*/ 414 h 414"/>
                <a:gd name="T20" fmla="*/ 237 w 616"/>
                <a:gd name="T21" fmla="*/ 413 h 414"/>
                <a:gd name="T22" fmla="*/ 181 w 616"/>
                <a:gd name="T23" fmla="*/ 404 h 414"/>
                <a:gd name="T24" fmla="*/ 130 w 616"/>
                <a:gd name="T25" fmla="*/ 387 h 414"/>
                <a:gd name="T26" fmla="*/ 86 w 616"/>
                <a:gd name="T27" fmla="*/ 363 h 414"/>
                <a:gd name="T28" fmla="*/ 48 w 616"/>
                <a:gd name="T29" fmla="*/ 334 h 414"/>
                <a:gd name="T30" fmla="*/ 21 w 616"/>
                <a:gd name="T31" fmla="*/ 300 h 414"/>
                <a:gd name="T32" fmla="*/ 4 w 616"/>
                <a:gd name="T33" fmla="*/ 261 h 414"/>
                <a:gd name="T34" fmla="*/ 0 w 616"/>
                <a:gd name="T35" fmla="*/ 240 h 414"/>
                <a:gd name="T36" fmla="*/ 2 w 616"/>
                <a:gd name="T37" fmla="*/ 200 h 414"/>
                <a:gd name="T38" fmla="*/ 16 w 616"/>
                <a:gd name="T39" fmla="*/ 159 h 414"/>
                <a:gd name="T40" fmla="*/ 39 w 616"/>
                <a:gd name="T41" fmla="*/ 121 h 414"/>
                <a:gd name="T42" fmla="*/ 74 w 616"/>
                <a:gd name="T43" fmla="*/ 85 h 414"/>
                <a:gd name="T44" fmla="*/ 116 w 616"/>
                <a:gd name="T45" fmla="*/ 56 h 414"/>
                <a:gd name="T46" fmla="*/ 167 w 616"/>
                <a:gd name="T47" fmla="*/ 31 h 414"/>
                <a:gd name="T48" fmla="*/ 224 w 616"/>
                <a:gd name="T49" fmla="*/ 14 h 414"/>
                <a:gd name="T50" fmla="*/ 285 w 616"/>
                <a:gd name="T51" fmla="*/ 2 h 414"/>
                <a:gd name="T52" fmla="*/ 316 w 616"/>
                <a:gd name="T53" fmla="*/ 0 h 414"/>
                <a:gd name="T54" fmla="*/ 377 w 616"/>
                <a:gd name="T55" fmla="*/ 2 h 414"/>
                <a:gd name="T56" fmla="*/ 433 w 616"/>
                <a:gd name="T57" fmla="*/ 10 h 414"/>
                <a:gd name="T58" fmla="*/ 484 w 616"/>
                <a:gd name="T59" fmla="*/ 27 h 414"/>
                <a:gd name="T60" fmla="*/ 530 w 616"/>
                <a:gd name="T61" fmla="*/ 51 h 414"/>
                <a:gd name="T62" fmla="*/ 566 w 616"/>
                <a:gd name="T63" fmla="*/ 80 h 414"/>
                <a:gd name="T64" fmla="*/ 593 w 616"/>
                <a:gd name="T65" fmla="*/ 114 h 414"/>
                <a:gd name="T66" fmla="*/ 611 w 616"/>
                <a:gd name="T67" fmla="*/ 152 h 414"/>
                <a:gd name="T68" fmla="*/ 614 w 616"/>
                <a:gd name="T69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414">
                  <a:moveTo>
                    <a:pt x="614" y="174"/>
                  </a:moveTo>
                  <a:lnTo>
                    <a:pt x="614" y="174"/>
                  </a:lnTo>
                  <a:lnTo>
                    <a:pt x="616" y="194"/>
                  </a:lnTo>
                  <a:lnTo>
                    <a:pt x="612" y="215"/>
                  </a:lnTo>
                  <a:lnTo>
                    <a:pt x="607" y="235"/>
                  </a:lnTo>
                  <a:lnTo>
                    <a:pt x="599" y="256"/>
                  </a:lnTo>
                  <a:lnTo>
                    <a:pt x="588" y="275"/>
                  </a:lnTo>
                  <a:lnTo>
                    <a:pt x="575" y="293"/>
                  </a:lnTo>
                  <a:lnTo>
                    <a:pt x="559" y="312"/>
                  </a:lnTo>
                  <a:lnTo>
                    <a:pt x="541" y="329"/>
                  </a:lnTo>
                  <a:lnTo>
                    <a:pt x="520" y="344"/>
                  </a:lnTo>
                  <a:lnTo>
                    <a:pt x="498" y="358"/>
                  </a:lnTo>
                  <a:lnTo>
                    <a:pt x="474" y="372"/>
                  </a:lnTo>
                  <a:lnTo>
                    <a:pt x="447" y="384"/>
                  </a:lnTo>
                  <a:lnTo>
                    <a:pt x="420" y="394"/>
                  </a:lnTo>
                  <a:lnTo>
                    <a:pt x="391" y="401"/>
                  </a:lnTo>
                  <a:lnTo>
                    <a:pt x="362" y="408"/>
                  </a:lnTo>
                  <a:lnTo>
                    <a:pt x="329" y="413"/>
                  </a:lnTo>
                  <a:lnTo>
                    <a:pt x="329" y="413"/>
                  </a:lnTo>
                  <a:lnTo>
                    <a:pt x="299" y="414"/>
                  </a:lnTo>
                  <a:lnTo>
                    <a:pt x="268" y="414"/>
                  </a:lnTo>
                  <a:lnTo>
                    <a:pt x="237" y="413"/>
                  </a:lnTo>
                  <a:lnTo>
                    <a:pt x="208" y="409"/>
                  </a:lnTo>
                  <a:lnTo>
                    <a:pt x="181" y="404"/>
                  </a:lnTo>
                  <a:lnTo>
                    <a:pt x="154" y="396"/>
                  </a:lnTo>
                  <a:lnTo>
                    <a:pt x="130" y="387"/>
                  </a:lnTo>
                  <a:lnTo>
                    <a:pt x="106" y="377"/>
                  </a:lnTo>
                  <a:lnTo>
                    <a:pt x="86" y="363"/>
                  </a:lnTo>
                  <a:lnTo>
                    <a:pt x="65" y="350"/>
                  </a:lnTo>
                  <a:lnTo>
                    <a:pt x="48" y="334"/>
                  </a:lnTo>
                  <a:lnTo>
                    <a:pt x="33" y="319"/>
                  </a:lnTo>
                  <a:lnTo>
                    <a:pt x="21" y="300"/>
                  </a:lnTo>
                  <a:lnTo>
                    <a:pt x="10" y="281"/>
                  </a:lnTo>
                  <a:lnTo>
                    <a:pt x="4" y="261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0" y="220"/>
                  </a:lnTo>
                  <a:lnTo>
                    <a:pt x="2" y="200"/>
                  </a:lnTo>
                  <a:lnTo>
                    <a:pt x="7" y="179"/>
                  </a:lnTo>
                  <a:lnTo>
                    <a:pt x="16" y="159"/>
                  </a:lnTo>
                  <a:lnTo>
                    <a:pt x="26" y="140"/>
                  </a:lnTo>
                  <a:lnTo>
                    <a:pt x="39" y="121"/>
                  </a:lnTo>
                  <a:lnTo>
                    <a:pt x="57" y="102"/>
                  </a:lnTo>
                  <a:lnTo>
                    <a:pt x="74" y="85"/>
                  </a:lnTo>
                  <a:lnTo>
                    <a:pt x="94" y="70"/>
                  </a:lnTo>
                  <a:lnTo>
                    <a:pt x="116" y="56"/>
                  </a:lnTo>
                  <a:lnTo>
                    <a:pt x="142" y="43"/>
                  </a:lnTo>
                  <a:lnTo>
                    <a:pt x="167" y="31"/>
                  </a:lnTo>
                  <a:lnTo>
                    <a:pt x="195" y="21"/>
                  </a:lnTo>
                  <a:lnTo>
                    <a:pt x="224" y="14"/>
                  </a:lnTo>
                  <a:lnTo>
                    <a:pt x="254" y="7"/>
                  </a:lnTo>
                  <a:lnTo>
                    <a:pt x="285" y="2"/>
                  </a:lnTo>
                  <a:lnTo>
                    <a:pt x="285" y="2"/>
                  </a:lnTo>
                  <a:lnTo>
                    <a:pt x="316" y="0"/>
                  </a:lnTo>
                  <a:lnTo>
                    <a:pt x="346" y="0"/>
                  </a:lnTo>
                  <a:lnTo>
                    <a:pt x="377" y="2"/>
                  </a:lnTo>
                  <a:lnTo>
                    <a:pt x="406" y="5"/>
                  </a:lnTo>
                  <a:lnTo>
                    <a:pt x="433" y="10"/>
                  </a:lnTo>
                  <a:lnTo>
                    <a:pt x="461" y="19"/>
                  </a:lnTo>
                  <a:lnTo>
                    <a:pt x="484" y="27"/>
                  </a:lnTo>
                  <a:lnTo>
                    <a:pt x="508" y="38"/>
                  </a:lnTo>
                  <a:lnTo>
                    <a:pt x="530" y="51"/>
                  </a:lnTo>
                  <a:lnTo>
                    <a:pt x="549" y="65"/>
                  </a:lnTo>
                  <a:lnTo>
                    <a:pt x="566" y="80"/>
                  </a:lnTo>
                  <a:lnTo>
                    <a:pt x="582" y="96"/>
                  </a:lnTo>
                  <a:lnTo>
                    <a:pt x="593" y="114"/>
                  </a:lnTo>
                  <a:lnTo>
                    <a:pt x="604" y="133"/>
                  </a:lnTo>
                  <a:lnTo>
                    <a:pt x="611" y="152"/>
                  </a:lnTo>
                  <a:lnTo>
                    <a:pt x="614" y="174"/>
                  </a:lnTo>
                  <a:lnTo>
                    <a:pt x="614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 rot="21001419" flipV="1">
              <a:off x="5682204" y="3901112"/>
              <a:ext cx="139083" cy="93070"/>
            </a:xfrm>
            <a:custGeom>
              <a:avLst/>
              <a:gdLst>
                <a:gd name="T0" fmla="*/ 665 w 665"/>
                <a:gd name="T1" fmla="*/ 209 h 445"/>
                <a:gd name="T2" fmla="*/ 660 w 665"/>
                <a:gd name="T3" fmla="*/ 254 h 445"/>
                <a:gd name="T4" fmla="*/ 643 w 665"/>
                <a:gd name="T5" fmla="*/ 296 h 445"/>
                <a:gd name="T6" fmla="*/ 614 w 665"/>
                <a:gd name="T7" fmla="*/ 335 h 445"/>
                <a:gd name="T8" fmla="*/ 574 w 665"/>
                <a:gd name="T9" fmla="*/ 370 h 445"/>
                <a:gd name="T10" fmla="*/ 525 w 665"/>
                <a:gd name="T11" fmla="*/ 399 h 445"/>
                <a:gd name="T12" fmla="*/ 470 w 665"/>
                <a:gd name="T13" fmla="*/ 421 h 445"/>
                <a:gd name="T14" fmla="*/ 407 w 665"/>
                <a:gd name="T15" fmla="*/ 436 h 445"/>
                <a:gd name="T16" fmla="*/ 341 w 665"/>
                <a:gd name="T17" fmla="*/ 445 h 445"/>
                <a:gd name="T18" fmla="*/ 307 w 665"/>
                <a:gd name="T19" fmla="*/ 445 h 445"/>
                <a:gd name="T20" fmla="*/ 242 w 665"/>
                <a:gd name="T21" fmla="*/ 438 h 445"/>
                <a:gd name="T22" fmla="*/ 182 w 665"/>
                <a:gd name="T23" fmla="*/ 424 h 445"/>
                <a:gd name="T24" fmla="*/ 128 w 665"/>
                <a:gd name="T25" fmla="*/ 402 h 445"/>
                <a:gd name="T26" fmla="*/ 82 w 665"/>
                <a:gd name="T27" fmla="*/ 373 h 445"/>
                <a:gd name="T28" fmla="*/ 44 w 665"/>
                <a:gd name="T29" fmla="*/ 339 h 445"/>
                <a:gd name="T30" fmla="*/ 17 w 665"/>
                <a:gd name="T31" fmla="*/ 300 h 445"/>
                <a:gd name="T32" fmla="*/ 3 w 665"/>
                <a:gd name="T33" fmla="*/ 257 h 445"/>
                <a:gd name="T34" fmla="*/ 0 w 665"/>
                <a:gd name="T35" fmla="*/ 235 h 445"/>
                <a:gd name="T36" fmla="*/ 5 w 665"/>
                <a:gd name="T37" fmla="*/ 191 h 445"/>
                <a:gd name="T38" fmla="*/ 22 w 665"/>
                <a:gd name="T39" fmla="*/ 148 h 445"/>
                <a:gd name="T40" fmla="*/ 53 w 665"/>
                <a:gd name="T41" fmla="*/ 109 h 445"/>
                <a:gd name="T42" fmla="*/ 92 w 665"/>
                <a:gd name="T43" fmla="*/ 75 h 445"/>
                <a:gd name="T44" fmla="*/ 140 w 665"/>
                <a:gd name="T45" fmla="*/ 46 h 445"/>
                <a:gd name="T46" fmla="*/ 196 w 665"/>
                <a:gd name="T47" fmla="*/ 22 h 445"/>
                <a:gd name="T48" fmla="*/ 257 w 665"/>
                <a:gd name="T49" fmla="*/ 6 h 445"/>
                <a:gd name="T50" fmla="*/ 324 w 665"/>
                <a:gd name="T51" fmla="*/ 0 h 445"/>
                <a:gd name="T52" fmla="*/ 358 w 665"/>
                <a:gd name="T53" fmla="*/ 0 h 445"/>
                <a:gd name="T54" fmla="*/ 423 w 665"/>
                <a:gd name="T55" fmla="*/ 6 h 445"/>
                <a:gd name="T56" fmla="*/ 484 w 665"/>
                <a:gd name="T57" fmla="*/ 20 h 445"/>
                <a:gd name="T58" fmla="*/ 537 w 665"/>
                <a:gd name="T59" fmla="*/ 42 h 445"/>
                <a:gd name="T60" fmla="*/ 583 w 665"/>
                <a:gd name="T61" fmla="*/ 71 h 445"/>
                <a:gd name="T62" fmla="*/ 620 w 665"/>
                <a:gd name="T63" fmla="*/ 105 h 445"/>
                <a:gd name="T64" fmla="*/ 648 w 665"/>
                <a:gd name="T65" fmla="*/ 143 h 445"/>
                <a:gd name="T66" fmla="*/ 663 w 665"/>
                <a:gd name="T67" fmla="*/ 185 h 445"/>
                <a:gd name="T68" fmla="*/ 665 w 665"/>
                <a:gd name="T69" fmla="*/ 20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5" h="445">
                  <a:moveTo>
                    <a:pt x="665" y="209"/>
                  </a:moveTo>
                  <a:lnTo>
                    <a:pt x="665" y="209"/>
                  </a:lnTo>
                  <a:lnTo>
                    <a:pt x="665" y="231"/>
                  </a:lnTo>
                  <a:lnTo>
                    <a:pt x="660" y="254"/>
                  </a:lnTo>
                  <a:lnTo>
                    <a:pt x="653" y="276"/>
                  </a:lnTo>
                  <a:lnTo>
                    <a:pt x="643" y="296"/>
                  </a:lnTo>
                  <a:lnTo>
                    <a:pt x="629" y="317"/>
                  </a:lnTo>
                  <a:lnTo>
                    <a:pt x="614" y="335"/>
                  </a:lnTo>
                  <a:lnTo>
                    <a:pt x="595" y="352"/>
                  </a:lnTo>
                  <a:lnTo>
                    <a:pt x="574" y="370"/>
                  </a:lnTo>
                  <a:lnTo>
                    <a:pt x="551" y="385"/>
                  </a:lnTo>
                  <a:lnTo>
                    <a:pt x="525" y="399"/>
                  </a:lnTo>
                  <a:lnTo>
                    <a:pt x="498" y="410"/>
                  </a:lnTo>
                  <a:lnTo>
                    <a:pt x="470" y="421"/>
                  </a:lnTo>
                  <a:lnTo>
                    <a:pt x="440" y="431"/>
                  </a:lnTo>
                  <a:lnTo>
                    <a:pt x="407" y="436"/>
                  </a:lnTo>
                  <a:lnTo>
                    <a:pt x="375" y="441"/>
                  </a:lnTo>
                  <a:lnTo>
                    <a:pt x="341" y="445"/>
                  </a:lnTo>
                  <a:lnTo>
                    <a:pt x="341" y="445"/>
                  </a:lnTo>
                  <a:lnTo>
                    <a:pt x="307" y="445"/>
                  </a:lnTo>
                  <a:lnTo>
                    <a:pt x="274" y="443"/>
                  </a:lnTo>
                  <a:lnTo>
                    <a:pt x="242" y="438"/>
                  </a:lnTo>
                  <a:lnTo>
                    <a:pt x="211" y="431"/>
                  </a:lnTo>
                  <a:lnTo>
                    <a:pt x="182" y="424"/>
                  </a:lnTo>
                  <a:lnTo>
                    <a:pt x="153" y="414"/>
                  </a:lnTo>
                  <a:lnTo>
                    <a:pt x="128" y="402"/>
                  </a:lnTo>
                  <a:lnTo>
                    <a:pt x="104" y="388"/>
                  </a:lnTo>
                  <a:lnTo>
                    <a:pt x="82" y="373"/>
                  </a:lnTo>
                  <a:lnTo>
                    <a:pt x="61" y="356"/>
                  </a:lnTo>
                  <a:lnTo>
                    <a:pt x="44" y="339"/>
                  </a:lnTo>
                  <a:lnTo>
                    <a:pt x="29" y="320"/>
                  </a:lnTo>
                  <a:lnTo>
                    <a:pt x="17" y="300"/>
                  </a:lnTo>
                  <a:lnTo>
                    <a:pt x="9" y="279"/>
                  </a:lnTo>
                  <a:lnTo>
                    <a:pt x="3" y="2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13"/>
                  </a:lnTo>
                  <a:lnTo>
                    <a:pt x="5" y="191"/>
                  </a:lnTo>
                  <a:lnTo>
                    <a:pt x="12" y="168"/>
                  </a:lnTo>
                  <a:lnTo>
                    <a:pt x="22" y="148"/>
                  </a:lnTo>
                  <a:lnTo>
                    <a:pt x="36" y="127"/>
                  </a:lnTo>
                  <a:lnTo>
                    <a:pt x="53" y="109"/>
                  </a:lnTo>
                  <a:lnTo>
                    <a:pt x="70" y="90"/>
                  </a:lnTo>
                  <a:lnTo>
                    <a:pt x="92" y="75"/>
                  </a:lnTo>
                  <a:lnTo>
                    <a:pt x="114" y="59"/>
                  </a:lnTo>
                  <a:lnTo>
                    <a:pt x="140" y="46"/>
                  </a:lnTo>
                  <a:lnTo>
                    <a:pt x="167" y="32"/>
                  </a:lnTo>
                  <a:lnTo>
                    <a:pt x="196" y="22"/>
                  </a:lnTo>
                  <a:lnTo>
                    <a:pt x="225" y="13"/>
                  </a:lnTo>
                  <a:lnTo>
                    <a:pt x="257" y="6"/>
                  </a:lnTo>
                  <a:lnTo>
                    <a:pt x="290" y="1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58" y="0"/>
                  </a:lnTo>
                  <a:lnTo>
                    <a:pt x="390" y="1"/>
                  </a:lnTo>
                  <a:lnTo>
                    <a:pt x="423" y="6"/>
                  </a:lnTo>
                  <a:lnTo>
                    <a:pt x="453" y="12"/>
                  </a:lnTo>
                  <a:lnTo>
                    <a:pt x="484" y="20"/>
                  </a:lnTo>
                  <a:lnTo>
                    <a:pt x="511" y="30"/>
                  </a:lnTo>
                  <a:lnTo>
                    <a:pt x="537" y="42"/>
                  </a:lnTo>
                  <a:lnTo>
                    <a:pt x="561" y="56"/>
                  </a:lnTo>
                  <a:lnTo>
                    <a:pt x="583" y="71"/>
                  </a:lnTo>
                  <a:lnTo>
                    <a:pt x="603" y="87"/>
                  </a:lnTo>
                  <a:lnTo>
                    <a:pt x="620" y="105"/>
                  </a:lnTo>
                  <a:lnTo>
                    <a:pt x="636" y="124"/>
                  </a:lnTo>
                  <a:lnTo>
                    <a:pt x="648" y="143"/>
                  </a:lnTo>
                  <a:lnTo>
                    <a:pt x="656" y="165"/>
                  </a:lnTo>
                  <a:lnTo>
                    <a:pt x="663" y="185"/>
                  </a:lnTo>
                  <a:lnTo>
                    <a:pt x="665" y="209"/>
                  </a:lnTo>
                  <a:lnTo>
                    <a:pt x="665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 rot="21001419" flipV="1">
              <a:off x="5632526" y="3754778"/>
              <a:ext cx="173173" cy="117331"/>
            </a:xfrm>
            <a:custGeom>
              <a:avLst/>
              <a:gdLst>
                <a:gd name="T0" fmla="*/ 828 w 828"/>
                <a:gd name="T1" fmla="*/ 326 h 561"/>
                <a:gd name="T2" fmla="*/ 823 w 828"/>
                <a:gd name="T3" fmla="*/ 355 h 561"/>
                <a:gd name="T4" fmla="*/ 813 w 828"/>
                <a:gd name="T5" fmla="*/ 380 h 561"/>
                <a:gd name="T6" fmla="*/ 784 w 828"/>
                <a:gd name="T7" fmla="*/ 430 h 561"/>
                <a:gd name="T8" fmla="*/ 739 w 828"/>
                <a:gd name="T9" fmla="*/ 473 h 561"/>
                <a:gd name="T10" fmla="*/ 685 w 828"/>
                <a:gd name="T11" fmla="*/ 508 h 561"/>
                <a:gd name="T12" fmla="*/ 620 w 828"/>
                <a:gd name="T13" fmla="*/ 536 h 561"/>
                <a:gd name="T14" fmla="*/ 547 w 828"/>
                <a:gd name="T15" fmla="*/ 553 h 561"/>
                <a:gd name="T16" fmla="*/ 467 w 828"/>
                <a:gd name="T17" fmla="*/ 561 h 561"/>
                <a:gd name="T18" fmla="*/ 383 w 828"/>
                <a:gd name="T19" fmla="*/ 556 h 561"/>
                <a:gd name="T20" fmla="*/ 340 w 828"/>
                <a:gd name="T21" fmla="*/ 551 h 561"/>
                <a:gd name="T22" fmla="*/ 262 w 828"/>
                <a:gd name="T23" fmla="*/ 530 h 561"/>
                <a:gd name="T24" fmla="*/ 190 w 828"/>
                <a:gd name="T25" fmla="*/ 501 h 561"/>
                <a:gd name="T26" fmla="*/ 127 w 828"/>
                <a:gd name="T27" fmla="*/ 464 h 561"/>
                <a:gd name="T28" fmla="*/ 75 w 828"/>
                <a:gd name="T29" fmla="*/ 421 h 561"/>
                <a:gd name="T30" fmla="*/ 35 w 828"/>
                <a:gd name="T31" fmla="*/ 372 h 561"/>
                <a:gd name="T32" fmla="*/ 10 w 828"/>
                <a:gd name="T33" fmla="*/ 319 h 561"/>
                <a:gd name="T34" fmla="*/ 1 w 828"/>
                <a:gd name="T35" fmla="*/ 276 h 561"/>
                <a:gd name="T36" fmla="*/ 0 w 828"/>
                <a:gd name="T37" fmla="*/ 249 h 561"/>
                <a:gd name="T38" fmla="*/ 1 w 828"/>
                <a:gd name="T39" fmla="*/ 234 h 561"/>
                <a:gd name="T40" fmla="*/ 6 w 828"/>
                <a:gd name="T41" fmla="*/ 207 h 561"/>
                <a:gd name="T42" fmla="*/ 15 w 828"/>
                <a:gd name="T43" fmla="*/ 179 h 561"/>
                <a:gd name="T44" fmla="*/ 46 w 828"/>
                <a:gd name="T45" fmla="*/ 130 h 561"/>
                <a:gd name="T46" fmla="*/ 88 w 828"/>
                <a:gd name="T47" fmla="*/ 87 h 561"/>
                <a:gd name="T48" fmla="*/ 143 w 828"/>
                <a:gd name="T49" fmla="*/ 53 h 561"/>
                <a:gd name="T50" fmla="*/ 209 w 828"/>
                <a:gd name="T51" fmla="*/ 26 h 561"/>
                <a:gd name="T52" fmla="*/ 281 w 828"/>
                <a:gd name="T53" fmla="*/ 7 h 561"/>
                <a:gd name="T54" fmla="*/ 361 w 828"/>
                <a:gd name="T55" fmla="*/ 0 h 561"/>
                <a:gd name="T56" fmla="*/ 444 w 828"/>
                <a:gd name="T57" fmla="*/ 4 h 561"/>
                <a:gd name="T58" fmla="*/ 487 w 828"/>
                <a:gd name="T59" fmla="*/ 11 h 561"/>
                <a:gd name="T60" fmla="*/ 567 w 828"/>
                <a:gd name="T61" fmla="*/ 31 h 561"/>
                <a:gd name="T62" fmla="*/ 639 w 828"/>
                <a:gd name="T63" fmla="*/ 60 h 561"/>
                <a:gd name="T64" fmla="*/ 700 w 828"/>
                <a:gd name="T65" fmla="*/ 96 h 561"/>
                <a:gd name="T66" fmla="*/ 753 w 828"/>
                <a:gd name="T67" fmla="*/ 140 h 561"/>
                <a:gd name="T68" fmla="*/ 792 w 828"/>
                <a:gd name="T69" fmla="*/ 190 h 561"/>
                <a:gd name="T70" fmla="*/ 818 w 828"/>
                <a:gd name="T71" fmla="*/ 242 h 561"/>
                <a:gd name="T72" fmla="*/ 828 w 828"/>
                <a:gd name="T73" fmla="*/ 283 h 561"/>
                <a:gd name="T74" fmla="*/ 828 w 828"/>
                <a:gd name="T75" fmla="*/ 312 h 561"/>
                <a:gd name="T76" fmla="*/ 828 w 828"/>
                <a:gd name="T77" fmla="*/ 326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8" h="561">
                  <a:moveTo>
                    <a:pt x="828" y="326"/>
                  </a:moveTo>
                  <a:lnTo>
                    <a:pt x="828" y="326"/>
                  </a:lnTo>
                  <a:lnTo>
                    <a:pt x="825" y="341"/>
                  </a:lnTo>
                  <a:lnTo>
                    <a:pt x="823" y="355"/>
                  </a:lnTo>
                  <a:lnTo>
                    <a:pt x="818" y="369"/>
                  </a:lnTo>
                  <a:lnTo>
                    <a:pt x="813" y="380"/>
                  </a:lnTo>
                  <a:lnTo>
                    <a:pt x="799" y="406"/>
                  </a:lnTo>
                  <a:lnTo>
                    <a:pt x="784" y="430"/>
                  </a:lnTo>
                  <a:lnTo>
                    <a:pt x="763" y="452"/>
                  </a:lnTo>
                  <a:lnTo>
                    <a:pt x="739" y="473"/>
                  </a:lnTo>
                  <a:lnTo>
                    <a:pt x="714" y="491"/>
                  </a:lnTo>
                  <a:lnTo>
                    <a:pt x="685" y="508"/>
                  </a:lnTo>
                  <a:lnTo>
                    <a:pt x="652" y="524"/>
                  </a:lnTo>
                  <a:lnTo>
                    <a:pt x="620" y="536"/>
                  </a:lnTo>
                  <a:lnTo>
                    <a:pt x="584" y="546"/>
                  </a:lnTo>
                  <a:lnTo>
                    <a:pt x="547" y="553"/>
                  </a:lnTo>
                  <a:lnTo>
                    <a:pt x="508" y="558"/>
                  </a:lnTo>
                  <a:lnTo>
                    <a:pt x="467" y="561"/>
                  </a:lnTo>
                  <a:lnTo>
                    <a:pt x="426" y="559"/>
                  </a:lnTo>
                  <a:lnTo>
                    <a:pt x="383" y="556"/>
                  </a:lnTo>
                  <a:lnTo>
                    <a:pt x="383" y="556"/>
                  </a:lnTo>
                  <a:lnTo>
                    <a:pt x="340" y="551"/>
                  </a:lnTo>
                  <a:lnTo>
                    <a:pt x="301" y="542"/>
                  </a:lnTo>
                  <a:lnTo>
                    <a:pt x="262" y="530"/>
                  </a:lnTo>
                  <a:lnTo>
                    <a:pt x="225" y="517"/>
                  </a:lnTo>
                  <a:lnTo>
                    <a:pt x="190" y="501"/>
                  </a:lnTo>
                  <a:lnTo>
                    <a:pt x="158" y="484"/>
                  </a:lnTo>
                  <a:lnTo>
                    <a:pt x="127" y="464"/>
                  </a:lnTo>
                  <a:lnTo>
                    <a:pt x="100" y="444"/>
                  </a:lnTo>
                  <a:lnTo>
                    <a:pt x="75" y="421"/>
                  </a:lnTo>
                  <a:lnTo>
                    <a:pt x="54" y="398"/>
                  </a:lnTo>
                  <a:lnTo>
                    <a:pt x="35" y="372"/>
                  </a:lnTo>
                  <a:lnTo>
                    <a:pt x="22" y="345"/>
                  </a:lnTo>
                  <a:lnTo>
                    <a:pt x="10" y="319"/>
                  </a:lnTo>
                  <a:lnTo>
                    <a:pt x="3" y="290"/>
                  </a:lnTo>
                  <a:lnTo>
                    <a:pt x="1" y="276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1" y="234"/>
                  </a:lnTo>
                  <a:lnTo>
                    <a:pt x="1" y="234"/>
                  </a:lnTo>
                  <a:lnTo>
                    <a:pt x="3" y="220"/>
                  </a:lnTo>
                  <a:lnTo>
                    <a:pt x="6" y="207"/>
                  </a:lnTo>
                  <a:lnTo>
                    <a:pt x="10" y="193"/>
                  </a:lnTo>
                  <a:lnTo>
                    <a:pt x="15" y="179"/>
                  </a:lnTo>
                  <a:lnTo>
                    <a:pt x="29" y="154"/>
                  </a:lnTo>
                  <a:lnTo>
                    <a:pt x="46" y="130"/>
                  </a:lnTo>
                  <a:lnTo>
                    <a:pt x="64" y="108"/>
                  </a:lnTo>
                  <a:lnTo>
                    <a:pt x="88" y="87"/>
                  </a:lnTo>
                  <a:lnTo>
                    <a:pt x="114" y="69"/>
                  </a:lnTo>
                  <a:lnTo>
                    <a:pt x="143" y="53"/>
                  </a:lnTo>
                  <a:lnTo>
                    <a:pt x="175" y="38"/>
                  </a:lnTo>
                  <a:lnTo>
                    <a:pt x="209" y="26"/>
                  </a:lnTo>
                  <a:lnTo>
                    <a:pt x="243" y="16"/>
                  </a:lnTo>
                  <a:lnTo>
                    <a:pt x="281" y="7"/>
                  </a:lnTo>
                  <a:lnTo>
                    <a:pt x="320" y="2"/>
                  </a:lnTo>
                  <a:lnTo>
                    <a:pt x="361" y="0"/>
                  </a:lnTo>
                  <a:lnTo>
                    <a:pt x="402" y="0"/>
                  </a:lnTo>
                  <a:lnTo>
                    <a:pt x="444" y="4"/>
                  </a:lnTo>
                  <a:lnTo>
                    <a:pt x="444" y="4"/>
                  </a:lnTo>
                  <a:lnTo>
                    <a:pt x="487" y="11"/>
                  </a:lnTo>
                  <a:lnTo>
                    <a:pt x="528" y="19"/>
                  </a:lnTo>
                  <a:lnTo>
                    <a:pt x="567" y="31"/>
                  </a:lnTo>
                  <a:lnTo>
                    <a:pt x="603" y="45"/>
                  </a:lnTo>
                  <a:lnTo>
                    <a:pt x="639" y="60"/>
                  </a:lnTo>
                  <a:lnTo>
                    <a:pt x="671" y="77"/>
                  </a:lnTo>
                  <a:lnTo>
                    <a:pt x="700" y="96"/>
                  </a:lnTo>
                  <a:lnTo>
                    <a:pt x="727" y="118"/>
                  </a:lnTo>
                  <a:lnTo>
                    <a:pt x="753" y="140"/>
                  </a:lnTo>
                  <a:lnTo>
                    <a:pt x="773" y="164"/>
                  </a:lnTo>
                  <a:lnTo>
                    <a:pt x="792" y="190"/>
                  </a:lnTo>
                  <a:lnTo>
                    <a:pt x="808" y="215"/>
                  </a:lnTo>
                  <a:lnTo>
                    <a:pt x="818" y="242"/>
                  </a:lnTo>
                  <a:lnTo>
                    <a:pt x="825" y="270"/>
                  </a:lnTo>
                  <a:lnTo>
                    <a:pt x="828" y="283"/>
                  </a:lnTo>
                  <a:lnTo>
                    <a:pt x="828" y="299"/>
                  </a:lnTo>
                  <a:lnTo>
                    <a:pt x="828" y="312"/>
                  </a:lnTo>
                  <a:lnTo>
                    <a:pt x="828" y="326"/>
                  </a:lnTo>
                  <a:lnTo>
                    <a:pt x="828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 rot="21001419" flipV="1">
              <a:off x="5515470" y="3601412"/>
              <a:ext cx="215212" cy="151840"/>
            </a:xfrm>
            <a:custGeom>
              <a:avLst/>
              <a:gdLst>
                <a:gd name="T0" fmla="*/ 1023 w 1029"/>
                <a:gd name="T1" fmla="*/ 494 h 726"/>
                <a:gd name="T2" fmla="*/ 1011 w 1029"/>
                <a:gd name="T3" fmla="*/ 528 h 726"/>
                <a:gd name="T4" fmla="*/ 994 w 1029"/>
                <a:gd name="T5" fmla="*/ 559 h 726"/>
                <a:gd name="T6" fmla="*/ 973 w 1029"/>
                <a:gd name="T7" fmla="*/ 590 h 726"/>
                <a:gd name="T8" fmla="*/ 948 w 1029"/>
                <a:gd name="T9" fmla="*/ 615 h 726"/>
                <a:gd name="T10" fmla="*/ 919 w 1029"/>
                <a:gd name="T11" fmla="*/ 639 h 726"/>
                <a:gd name="T12" fmla="*/ 886 w 1029"/>
                <a:gd name="T13" fmla="*/ 661 h 726"/>
                <a:gd name="T14" fmla="*/ 811 w 1029"/>
                <a:gd name="T15" fmla="*/ 695 h 726"/>
                <a:gd name="T16" fmla="*/ 726 w 1029"/>
                <a:gd name="T17" fmla="*/ 717 h 726"/>
                <a:gd name="T18" fmla="*/ 630 w 1029"/>
                <a:gd name="T19" fmla="*/ 726 h 726"/>
                <a:gd name="T20" fmla="*/ 530 w 1029"/>
                <a:gd name="T21" fmla="*/ 721 h 726"/>
                <a:gd name="T22" fmla="*/ 426 w 1029"/>
                <a:gd name="T23" fmla="*/ 702 h 726"/>
                <a:gd name="T24" fmla="*/ 375 w 1029"/>
                <a:gd name="T25" fmla="*/ 687 h 726"/>
                <a:gd name="T26" fmla="*/ 279 w 1029"/>
                <a:gd name="T27" fmla="*/ 648 h 726"/>
                <a:gd name="T28" fmla="*/ 196 w 1029"/>
                <a:gd name="T29" fmla="*/ 598 h 726"/>
                <a:gd name="T30" fmla="*/ 124 w 1029"/>
                <a:gd name="T31" fmla="*/ 542 h 726"/>
                <a:gd name="T32" fmla="*/ 66 w 1029"/>
                <a:gd name="T33" fmla="*/ 477 h 726"/>
                <a:gd name="T34" fmla="*/ 34 w 1029"/>
                <a:gd name="T35" fmla="*/ 426 h 726"/>
                <a:gd name="T36" fmla="*/ 19 w 1029"/>
                <a:gd name="T37" fmla="*/ 392 h 726"/>
                <a:gd name="T38" fmla="*/ 7 w 1029"/>
                <a:gd name="T39" fmla="*/ 356 h 726"/>
                <a:gd name="T40" fmla="*/ 0 w 1029"/>
                <a:gd name="T41" fmla="*/ 320 h 726"/>
                <a:gd name="T42" fmla="*/ 0 w 1029"/>
                <a:gd name="T43" fmla="*/ 285 h 726"/>
                <a:gd name="T44" fmla="*/ 3 w 1029"/>
                <a:gd name="T45" fmla="*/ 249 h 726"/>
                <a:gd name="T46" fmla="*/ 7 w 1029"/>
                <a:gd name="T47" fmla="*/ 232 h 726"/>
                <a:gd name="T48" fmla="*/ 19 w 1029"/>
                <a:gd name="T49" fmla="*/ 198 h 726"/>
                <a:gd name="T50" fmla="*/ 34 w 1029"/>
                <a:gd name="T51" fmla="*/ 165 h 726"/>
                <a:gd name="T52" fmla="*/ 56 w 1029"/>
                <a:gd name="T53" fmla="*/ 136 h 726"/>
                <a:gd name="T54" fmla="*/ 80 w 1029"/>
                <a:gd name="T55" fmla="*/ 111 h 726"/>
                <a:gd name="T56" fmla="*/ 109 w 1029"/>
                <a:gd name="T57" fmla="*/ 85 h 726"/>
                <a:gd name="T58" fmla="*/ 143 w 1029"/>
                <a:gd name="T59" fmla="*/ 65 h 726"/>
                <a:gd name="T60" fmla="*/ 218 w 1029"/>
                <a:gd name="T61" fmla="*/ 31 h 726"/>
                <a:gd name="T62" fmla="*/ 303 w 1029"/>
                <a:gd name="T63" fmla="*/ 8 h 726"/>
                <a:gd name="T64" fmla="*/ 397 w 1029"/>
                <a:gd name="T65" fmla="*/ 0 h 726"/>
                <a:gd name="T66" fmla="*/ 498 w 1029"/>
                <a:gd name="T67" fmla="*/ 3 h 726"/>
                <a:gd name="T68" fmla="*/ 602 w 1029"/>
                <a:gd name="T69" fmla="*/ 24 h 726"/>
                <a:gd name="T70" fmla="*/ 653 w 1029"/>
                <a:gd name="T71" fmla="*/ 39 h 726"/>
                <a:gd name="T72" fmla="*/ 748 w 1029"/>
                <a:gd name="T73" fmla="*/ 78 h 726"/>
                <a:gd name="T74" fmla="*/ 833 w 1029"/>
                <a:gd name="T75" fmla="*/ 128 h 726"/>
                <a:gd name="T76" fmla="*/ 905 w 1029"/>
                <a:gd name="T77" fmla="*/ 184 h 726"/>
                <a:gd name="T78" fmla="*/ 961 w 1029"/>
                <a:gd name="T79" fmla="*/ 249 h 726"/>
                <a:gd name="T80" fmla="*/ 994 w 1029"/>
                <a:gd name="T81" fmla="*/ 300 h 726"/>
                <a:gd name="T82" fmla="*/ 1009 w 1029"/>
                <a:gd name="T83" fmla="*/ 334 h 726"/>
                <a:gd name="T84" fmla="*/ 1021 w 1029"/>
                <a:gd name="T85" fmla="*/ 370 h 726"/>
                <a:gd name="T86" fmla="*/ 1028 w 1029"/>
                <a:gd name="T87" fmla="*/ 406 h 726"/>
                <a:gd name="T88" fmla="*/ 1029 w 1029"/>
                <a:gd name="T89" fmla="*/ 441 h 726"/>
                <a:gd name="T90" fmla="*/ 1026 w 1029"/>
                <a:gd name="T91" fmla="*/ 477 h 726"/>
                <a:gd name="T92" fmla="*/ 1023 w 1029"/>
                <a:gd name="T93" fmla="*/ 494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9" h="726">
                  <a:moveTo>
                    <a:pt x="1023" y="494"/>
                  </a:moveTo>
                  <a:lnTo>
                    <a:pt x="1023" y="494"/>
                  </a:lnTo>
                  <a:lnTo>
                    <a:pt x="1017" y="511"/>
                  </a:lnTo>
                  <a:lnTo>
                    <a:pt x="1011" y="528"/>
                  </a:lnTo>
                  <a:lnTo>
                    <a:pt x="1002" y="544"/>
                  </a:lnTo>
                  <a:lnTo>
                    <a:pt x="994" y="559"/>
                  </a:lnTo>
                  <a:lnTo>
                    <a:pt x="983" y="574"/>
                  </a:lnTo>
                  <a:lnTo>
                    <a:pt x="973" y="590"/>
                  </a:lnTo>
                  <a:lnTo>
                    <a:pt x="961" y="603"/>
                  </a:lnTo>
                  <a:lnTo>
                    <a:pt x="948" y="615"/>
                  </a:lnTo>
                  <a:lnTo>
                    <a:pt x="934" y="629"/>
                  </a:lnTo>
                  <a:lnTo>
                    <a:pt x="919" y="639"/>
                  </a:lnTo>
                  <a:lnTo>
                    <a:pt x="903" y="651"/>
                  </a:lnTo>
                  <a:lnTo>
                    <a:pt x="886" y="661"/>
                  </a:lnTo>
                  <a:lnTo>
                    <a:pt x="850" y="680"/>
                  </a:lnTo>
                  <a:lnTo>
                    <a:pt x="811" y="695"/>
                  </a:lnTo>
                  <a:lnTo>
                    <a:pt x="770" y="707"/>
                  </a:lnTo>
                  <a:lnTo>
                    <a:pt x="726" y="717"/>
                  </a:lnTo>
                  <a:lnTo>
                    <a:pt x="680" y="724"/>
                  </a:lnTo>
                  <a:lnTo>
                    <a:pt x="630" y="726"/>
                  </a:lnTo>
                  <a:lnTo>
                    <a:pt x="581" y="726"/>
                  </a:lnTo>
                  <a:lnTo>
                    <a:pt x="530" y="721"/>
                  </a:lnTo>
                  <a:lnTo>
                    <a:pt x="479" y="714"/>
                  </a:lnTo>
                  <a:lnTo>
                    <a:pt x="426" y="702"/>
                  </a:lnTo>
                  <a:lnTo>
                    <a:pt x="426" y="702"/>
                  </a:lnTo>
                  <a:lnTo>
                    <a:pt x="375" y="687"/>
                  </a:lnTo>
                  <a:lnTo>
                    <a:pt x="325" y="668"/>
                  </a:lnTo>
                  <a:lnTo>
                    <a:pt x="279" y="648"/>
                  </a:lnTo>
                  <a:lnTo>
                    <a:pt x="235" y="624"/>
                  </a:lnTo>
                  <a:lnTo>
                    <a:pt x="196" y="598"/>
                  </a:lnTo>
                  <a:lnTo>
                    <a:pt x="158" y="571"/>
                  </a:lnTo>
                  <a:lnTo>
                    <a:pt x="124" y="542"/>
                  </a:lnTo>
                  <a:lnTo>
                    <a:pt x="94" y="510"/>
                  </a:lnTo>
                  <a:lnTo>
                    <a:pt x="66" y="477"/>
                  </a:lnTo>
                  <a:lnTo>
                    <a:pt x="44" y="443"/>
                  </a:lnTo>
                  <a:lnTo>
                    <a:pt x="34" y="426"/>
                  </a:lnTo>
                  <a:lnTo>
                    <a:pt x="25" y="409"/>
                  </a:lnTo>
                  <a:lnTo>
                    <a:pt x="19" y="392"/>
                  </a:lnTo>
                  <a:lnTo>
                    <a:pt x="12" y="375"/>
                  </a:lnTo>
                  <a:lnTo>
                    <a:pt x="7" y="356"/>
                  </a:lnTo>
                  <a:lnTo>
                    <a:pt x="3" y="339"/>
                  </a:lnTo>
                  <a:lnTo>
                    <a:pt x="0" y="320"/>
                  </a:lnTo>
                  <a:lnTo>
                    <a:pt x="0" y="303"/>
                  </a:lnTo>
                  <a:lnTo>
                    <a:pt x="0" y="285"/>
                  </a:lnTo>
                  <a:lnTo>
                    <a:pt x="0" y="267"/>
                  </a:lnTo>
                  <a:lnTo>
                    <a:pt x="3" y="249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12" y="215"/>
                  </a:lnTo>
                  <a:lnTo>
                    <a:pt x="19" y="198"/>
                  </a:lnTo>
                  <a:lnTo>
                    <a:pt x="25" y="182"/>
                  </a:lnTo>
                  <a:lnTo>
                    <a:pt x="34" y="165"/>
                  </a:lnTo>
                  <a:lnTo>
                    <a:pt x="44" y="152"/>
                  </a:lnTo>
                  <a:lnTo>
                    <a:pt x="56" y="136"/>
                  </a:lnTo>
                  <a:lnTo>
                    <a:pt x="68" y="123"/>
                  </a:lnTo>
                  <a:lnTo>
                    <a:pt x="80" y="111"/>
                  </a:lnTo>
                  <a:lnTo>
                    <a:pt x="95" y="97"/>
                  </a:lnTo>
                  <a:lnTo>
                    <a:pt x="109" y="85"/>
                  </a:lnTo>
                  <a:lnTo>
                    <a:pt x="126" y="75"/>
                  </a:lnTo>
                  <a:lnTo>
                    <a:pt x="143" y="65"/>
                  </a:lnTo>
                  <a:lnTo>
                    <a:pt x="179" y="46"/>
                  </a:lnTo>
                  <a:lnTo>
                    <a:pt x="218" y="31"/>
                  </a:lnTo>
                  <a:lnTo>
                    <a:pt x="259" y="17"/>
                  </a:lnTo>
                  <a:lnTo>
                    <a:pt x="303" y="8"/>
                  </a:lnTo>
                  <a:lnTo>
                    <a:pt x="349" y="2"/>
                  </a:lnTo>
                  <a:lnTo>
                    <a:pt x="397" y="0"/>
                  </a:lnTo>
                  <a:lnTo>
                    <a:pt x="446" y="0"/>
                  </a:lnTo>
                  <a:lnTo>
                    <a:pt x="498" y="3"/>
                  </a:lnTo>
                  <a:lnTo>
                    <a:pt x="549" y="12"/>
                  </a:lnTo>
                  <a:lnTo>
                    <a:pt x="602" y="24"/>
                  </a:lnTo>
                  <a:lnTo>
                    <a:pt x="602" y="24"/>
                  </a:lnTo>
                  <a:lnTo>
                    <a:pt x="653" y="39"/>
                  </a:lnTo>
                  <a:lnTo>
                    <a:pt x="702" y="56"/>
                  </a:lnTo>
                  <a:lnTo>
                    <a:pt x="748" y="78"/>
                  </a:lnTo>
                  <a:lnTo>
                    <a:pt x="792" y="100"/>
                  </a:lnTo>
                  <a:lnTo>
                    <a:pt x="833" y="128"/>
                  </a:lnTo>
                  <a:lnTo>
                    <a:pt x="871" y="155"/>
                  </a:lnTo>
                  <a:lnTo>
                    <a:pt x="905" y="184"/>
                  </a:lnTo>
                  <a:lnTo>
                    <a:pt x="936" y="216"/>
                  </a:lnTo>
                  <a:lnTo>
                    <a:pt x="961" y="249"/>
                  </a:lnTo>
                  <a:lnTo>
                    <a:pt x="983" y="281"/>
                  </a:lnTo>
                  <a:lnTo>
                    <a:pt x="994" y="300"/>
                  </a:lnTo>
                  <a:lnTo>
                    <a:pt x="1002" y="317"/>
                  </a:lnTo>
                  <a:lnTo>
                    <a:pt x="1009" y="334"/>
                  </a:lnTo>
                  <a:lnTo>
                    <a:pt x="1016" y="351"/>
                  </a:lnTo>
                  <a:lnTo>
                    <a:pt x="1021" y="370"/>
                  </a:lnTo>
                  <a:lnTo>
                    <a:pt x="1024" y="387"/>
                  </a:lnTo>
                  <a:lnTo>
                    <a:pt x="1028" y="406"/>
                  </a:lnTo>
                  <a:lnTo>
                    <a:pt x="1029" y="423"/>
                  </a:lnTo>
                  <a:lnTo>
                    <a:pt x="1029" y="441"/>
                  </a:lnTo>
                  <a:lnTo>
                    <a:pt x="1028" y="458"/>
                  </a:lnTo>
                  <a:lnTo>
                    <a:pt x="1026" y="477"/>
                  </a:lnTo>
                  <a:lnTo>
                    <a:pt x="1023" y="494"/>
                  </a:lnTo>
                  <a:lnTo>
                    <a:pt x="1023" y="4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490879" y="1422185"/>
            <a:ext cx="2161725" cy="2161725"/>
            <a:chOff x="1831967" y="1541302"/>
            <a:chExt cx="1946022" cy="1946022"/>
          </a:xfrm>
        </p:grpSpPr>
        <p:sp>
          <p:nvSpPr>
            <p:cNvPr id="33" name="椭圆 32"/>
            <p:cNvSpPr/>
            <p:nvPr/>
          </p:nvSpPr>
          <p:spPr>
            <a:xfrm>
              <a:off x="1831967" y="1541302"/>
              <a:ext cx="1946022" cy="19460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880758" y="1590093"/>
              <a:ext cx="1853687" cy="1853687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1454601" y="1416473"/>
            <a:ext cx="776968" cy="800623"/>
            <a:chOff x="1641475" y="1923745"/>
            <a:chExt cx="682625" cy="682625"/>
          </a:xfrm>
        </p:grpSpPr>
        <p:sp>
          <p:nvSpPr>
            <p:cNvPr id="36" name="椭圆 35"/>
            <p:cNvSpPr/>
            <p:nvPr/>
          </p:nvSpPr>
          <p:spPr>
            <a:xfrm>
              <a:off x="1641475" y="1923745"/>
              <a:ext cx="682625" cy="682625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6"/>
            <p:cNvSpPr>
              <a:spLocks noEditPoints="1"/>
            </p:cNvSpPr>
            <p:nvPr/>
          </p:nvSpPr>
          <p:spPr bwMode="auto">
            <a:xfrm>
              <a:off x="1820862" y="2103132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06021" y="4637155"/>
            <a:ext cx="3279865" cy="1057211"/>
            <a:chOff x="911135" y="4660443"/>
            <a:chExt cx="3279865" cy="1057211"/>
          </a:xfrm>
        </p:grpSpPr>
        <p:sp>
          <p:nvSpPr>
            <p:cNvPr id="41" name="圆角矩形 40"/>
            <p:cNvSpPr/>
            <p:nvPr/>
          </p:nvSpPr>
          <p:spPr>
            <a:xfrm>
              <a:off x="1000573" y="4660443"/>
              <a:ext cx="2978612" cy="35242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</a:rPr>
                <a:t>2010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年之前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11135" y="5086712"/>
              <a:ext cx="327986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监控目的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：传统媒体和资讯网站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监控对象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：自身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品牌和竞争对手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为主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011019" y="4624472"/>
            <a:ext cx="3936566" cy="1066599"/>
            <a:chOff x="8166287" y="4669532"/>
            <a:chExt cx="3936566" cy="1066599"/>
          </a:xfrm>
        </p:grpSpPr>
        <p:sp>
          <p:nvSpPr>
            <p:cNvPr id="43" name="TextBox 42"/>
            <p:cNvSpPr txBox="1"/>
            <p:nvPr/>
          </p:nvSpPr>
          <p:spPr>
            <a:xfrm>
              <a:off x="8166287" y="5105189"/>
              <a:ext cx="393656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全网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自媒体 </a:t>
              </a:r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 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移动网络 </a:t>
              </a:r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 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暗网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利用：</a:t>
              </a:r>
              <a:r>
                <a:rPr lang="zh-CN" altLang="en-US" sz="1400" dirty="0" smtClean="0">
                  <a:solidFill>
                    <a:schemeClr val="accent1"/>
                  </a:solidFill>
                </a:rPr>
                <a:t>品牌维护 </a:t>
              </a:r>
              <a:r>
                <a:rPr lang="en-US" altLang="zh-CN" sz="1400" dirty="0" smtClean="0"/>
                <a:t>+</a:t>
              </a:r>
              <a:r>
                <a:rPr lang="en-US" altLang="zh-CN" sz="1400" dirty="0" smtClean="0">
                  <a:solidFill>
                    <a:schemeClr val="accent1"/>
                  </a:solidFill>
                </a:rPr>
                <a:t> </a:t>
              </a:r>
              <a:r>
                <a:rPr lang="zh-CN" altLang="en-US" sz="1400" dirty="0" smtClean="0">
                  <a:solidFill>
                    <a:schemeClr val="accent1"/>
                  </a:solidFill>
                </a:rPr>
                <a:t>竞争情报 </a:t>
              </a:r>
              <a:r>
                <a:rPr lang="en-US" altLang="zh-CN" sz="1400" dirty="0" smtClean="0"/>
                <a:t>+</a:t>
              </a:r>
              <a:r>
                <a:rPr lang="en-US" altLang="zh-CN" sz="1400" dirty="0" smtClean="0">
                  <a:solidFill>
                    <a:schemeClr val="accent1"/>
                  </a:solidFill>
                </a:rPr>
                <a:t> </a:t>
              </a:r>
              <a:r>
                <a:rPr lang="zh-CN" altLang="en-US" sz="1400" dirty="0" smtClean="0">
                  <a:solidFill>
                    <a:schemeClr val="accent1"/>
                  </a:solidFill>
                </a:rPr>
                <a:t>营销与客服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8220717" y="4669532"/>
              <a:ext cx="3111311" cy="35242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</a:rPr>
                <a:t>2010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年之后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9842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250" y="237800"/>
            <a:ext cx="10010486" cy="612775"/>
          </a:xfrm>
        </p:spPr>
        <p:txBody>
          <a:bodyPr/>
          <a:lstStyle/>
          <a:p>
            <a:r>
              <a:rPr lang="zh-CN" altLang="en-US" b="1" u="sng" dirty="0" smtClean="0">
                <a:solidFill>
                  <a:schemeClr val="accent3"/>
                </a:solidFill>
              </a:rPr>
              <a:t>境外部分监测网点</a:t>
            </a:r>
            <a:endParaRPr lang="zh-CN" altLang="en-US" b="1" u="sng" dirty="0">
              <a:solidFill>
                <a:schemeClr val="accent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grpSp>
        <p:nvGrpSpPr>
          <p:cNvPr id="3" name="组合 4"/>
          <p:cNvGrpSpPr/>
          <p:nvPr/>
        </p:nvGrpSpPr>
        <p:grpSpPr>
          <a:xfrm>
            <a:off x="752475" y="1389552"/>
            <a:ext cx="10418033" cy="5136670"/>
            <a:chOff x="752475" y="1389552"/>
            <a:chExt cx="10418033" cy="5136670"/>
          </a:xfrm>
        </p:grpSpPr>
        <p:sp>
          <p:nvSpPr>
            <p:cNvPr id="196" name="Freeform 67"/>
            <p:cNvSpPr>
              <a:spLocks/>
            </p:cNvSpPr>
            <p:nvPr/>
          </p:nvSpPr>
          <p:spPr bwMode="auto">
            <a:xfrm>
              <a:off x="6055543" y="2919701"/>
              <a:ext cx="274921" cy="224277"/>
            </a:xfrm>
            <a:custGeom>
              <a:avLst/>
              <a:gdLst>
                <a:gd name="T0" fmla="*/ 3 w 152"/>
                <a:gd name="T1" fmla="*/ 33 h 124"/>
                <a:gd name="T2" fmla="*/ 1 w 152"/>
                <a:gd name="T3" fmla="*/ 42 h 124"/>
                <a:gd name="T4" fmla="*/ 1 w 152"/>
                <a:gd name="T5" fmla="*/ 49 h 124"/>
                <a:gd name="T6" fmla="*/ 5 w 152"/>
                <a:gd name="T7" fmla="*/ 56 h 124"/>
                <a:gd name="T8" fmla="*/ 7 w 152"/>
                <a:gd name="T9" fmla="*/ 64 h 124"/>
                <a:gd name="T10" fmla="*/ 11 w 152"/>
                <a:gd name="T11" fmla="*/ 77 h 124"/>
                <a:gd name="T12" fmla="*/ 11 w 152"/>
                <a:gd name="T13" fmla="*/ 84 h 124"/>
                <a:gd name="T14" fmla="*/ 21 w 152"/>
                <a:gd name="T15" fmla="*/ 90 h 124"/>
                <a:gd name="T16" fmla="*/ 31 w 152"/>
                <a:gd name="T17" fmla="*/ 95 h 124"/>
                <a:gd name="T18" fmla="*/ 32 w 152"/>
                <a:gd name="T19" fmla="*/ 100 h 124"/>
                <a:gd name="T20" fmla="*/ 39 w 152"/>
                <a:gd name="T21" fmla="*/ 101 h 124"/>
                <a:gd name="T22" fmla="*/ 44 w 152"/>
                <a:gd name="T23" fmla="*/ 98 h 124"/>
                <a:gd name="T24" fmla="*/ 51 w 152"/>
                <a:gd name="T25" fmla="*/ 100 h 124"/>
                <a:gd name="T26" fmla="*/ 54 w 152"/>
                <a:gd name="T27" fmla="*/ 105 h 124"/>
                <a:gd name="T28" fmla="*/ 64 w 152"/>
                <a:gd name="T29" fmla="*/ 108 h 124"/>
                <a:gd name="T30" fmla="*/ 66 w 152"/>
                <a:gd name="T31" fmla="*/ 112 h 124"/>
                <a:gd name="T32" fmla="*/ 71 w 152"/>
                <a:gd name="T33" fmla="*/ 117 h 124"/>
                <a:gd name="T34" fmla="*/ 79 w 152"/>
                <a:gd name="T35" fmla="*/ 117 h 124"/>
                <a:gd name="T36" fmla="*/ 86 w 152"/>
                <a:gd name="T37" fmla="*/ 118 h 124"/>
                <a:gd name="T38" fmla="*/ 95 w 152"/>
                <a:gd name="T39" fmla="*/ 118 h 124"/>
                <a:gd name="T40" fmla="*/ 103 w 152"/>
                <a:gd name="T41" fmla="*/ 118 h 124"/>
                <a:gd name="T42" fmla="*/ 115 w 152"/>
                <a:gd name="T43" fmla="*/ 120 h 124"/>
                <a:gd name="T44" fmla="*/ 123 w 152"/>
                <a:gd name="T45" fmla="*/ 124 h 124"/>
                <a:gd name="T46" fmla="*/ 130 w 152"/>
                <a:gd name="T47" fmla="*/ 120 h 124"/>
                <a:gd name="T48" fmla="*/ 136 w 152"/>
                <a:gd name="T49" fmla="*/ 107 h 124"/>
                <a:gd name="T50" fmla="*/ 147 w 152"/>
                <a:gd name="T51" fmla="*/ 95 h 124"/>
                <a:gd name="T52" fmla="*/ 152 w 152"/>
                <a:gd name="T53" fmla="*/ 93 h 124"/>
                <a:gd name="T54" fmla="*/ 144 w 152"/>
                <a:gd name="T55" fmla="*/ 77 h 124"/>
                <a:gd name="T56" fmla="*/ 143 w 152"/>
                <a:gd name="T57" fmla="*/ 63 h 124"/>
                <a:gd name="T58" fmla="*/ 142 w 152"/>
                <a:gd name="T59" fmla="*/ 59 h 124"/>
                <a:gd name="T60" fmla="*/ 139 w 152"/>
                <a:gd name="T61" fmla="*/ 54 h 124"/>
                <a:gd name="T62" fmla="*/ 147 w 152"/>
                <a:gd name="T63" fmla="*/ 47 h 124"/>
                <a:gd name="T64" fmla="*/ 149 w 152"/>
                <a:gd name="T65" fmla="*/ 40 h 124"/>
                <a:gd name="T66" fmla="*/ 147 w 152"/>
                <a:gd name="T67" fmla="*/ 33 h 124"/>
                <a:gd name="T68" fmla="*/ 143 w 152"/>
                <a:gd name="T69" fmla="*/ 25 h 124"/>
                <a:gd name="T70" fmla="*/ 144 w 152"/>
                <a:gd name="T71" fmla="*/ 19 h 124"/>
                <a:gd name="T72" fmla="*/ 132 w 152"/>
                <a:gd name="T73" fmla="*/ 12 h 124"/>
                <a:gd name="T74" fmla="*/ 132 w 152"/>
                <a:gd name="T75" fmla="*/ 12 h 124"/>
                <a:gd name="T76" fmla="*/ 89 w 152"/>
                <a:gd name="T77" fmla="*/ 9 h 124"/>
                <a:gd name="T78" fmla="*/ 82 w 152"/>
                <a:gd name="T79" fmla="*/ 6 h 124"/>
                <a:gd name="T80" fmla="*/ 72 w 152"/>
                <a:gd name="T81" fmla="*/ 12 h 124"/>
                <a:gd name="T82" fmla="*/ 65 w 152"/>
                <a:gd name="T83" fmla="*/ 2 h 124"/>
                <a:gd name="T84" fmla="*/ 61 w 152"/>
                <a:gd name="T85" fmla="*/ 0 h 124"/>
                <a:gd name="T86" fmla="*/ 34 w 152"/>
                <a:gd name="T87" fmla="*/ 9 h 124"/>
                <a:gd name="T88" fmla="*/ 27 w 152"/>
                <a:gd name="T89" fmla="*/ 13 h 124"/>
                <a:gd name="T90" fmla="*/ 8 w 152"/>
                <a:gd name="T91" fmla="*/ 17 h 124"/>
                <a:gd name="T92" fmla="*/ 5 w 152"/>
                <a:gd name="T93" fmla="*/ 20 h 124"/>
                <a:gd name="T94" fmla="*/ 1 w 152"/>
                <a:gd name="T95" fmla="*/ 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2" h="124">
                  <a:moveTo>
                    <a:pt x="1" y="25"/>
                  </a:moveTo>
                  <a:lnTo>
                    <a:pt x="1" y="25"/>
                  </a:lnTo>
                  <a:lnTo>
                    <a:pt x="3" y="33"/>
                  </a:lnTo>
                  <a:lnTo>
                    <a:pt x="1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4"/>
                  </a:lnTo>
                  <a:lnTo>
                    <a:pt x="0" y="46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4" y="52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5" y="59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8" y="73"/>
                  </a:lnTo>
                  <a:lnTo>
                    <a:pt x="11" y="77"/>
                  </a:lnTo>
                  <a:lnTo>
                    <a:pt x="11" y="77"/>
                  </a:lnTo>
                  <a:lnTo>
                    <a:pt x="13" y="81"/>
                  </a:lnTo>
                  <a:lnTo>
                    <a:pt x="11" y="84"/>
                  </a:lnTo>
                  <a:lnTo>
                    <a:pt x="11" y="84"/>
                  </a:lnTo>
                  <a:lnTo>
                    <a:pt x="17" y="87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28" y="94"/>
                  </a:lnTo>
                  <a:lnTo>
                    <a:pt x="31" y="95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2" y="100"/>
                  </a:lnTo>
                  <a:lnTo>
                    <a:pt x="35" y="101"/>
                  </a:lnTo>
                  <a:lnTo>
                    <a:pt x="38" y="103"/>
                  </a:lnTo>
                  <a:lnTo>
                    <a:pt x="39" y="101"/>
                  </a:lnTo>
                  <a:lnTo>
                    <a:pt x="39" y="101"/>
                  </a:lnTo>
                  <a:lnTo>
                    <a:pt x="41" y="100"/>
                  </a:lnTo>
                  <a:lnTo>
                    <a:pt x="44" y="98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51" y="100"/>
                  </a:lnTo>
                  <a:lnTo>
                    <a:pt x="52" y="101"/>
                  </a:lnTo>
                  <a:lnTo>
                    <a:pt x="54" y="105"/>
                  </a:lnTo>
                  <a:lnTo>
                    <a:pt x="54" y="105"/>
                  </a:lnTo>
                  <a:lnTo>
                    <a:pt x="55" y="107"/>
                  </a:lnTo>
                  <a:lnTo>
                    <a:pt x="58" y="107"/>
                  </a:lnTo>
                  <a:lnTo>
                    <a:pt x="64" y="108"/>
                  </a:lnTo>
                  <a:lnTo>
                    <a:pt x="64" y="108"/>
                  </a:lnTo>
                  <a:lnTo>
                    <a:pt x="65" y="110"/>
                  </a:lnTo>
                  <a:lnTo>
                    <a:pt x="66" y="112"/>
                  </a:lnTo>
                  <a:lnTo>
                    <a:pt x="69" y="115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4" y="118"/>
                  </a:lnTo>
                  <a:lnTo>
                    <a:pt x="76" y="117"/>
                  </a:lnTo>
                  <a:lnTo>
                    <a:pt x="79" y="117"/>
                  </a:lnTo>
                  <a:lnTo>
                    <a:pt x="81" y="117"/>
                  </a:lnTo>
                  <a:lnTo>
                    <a:pt x="81" y="117"/>
                  </a:lnTo>
                  <a:lnTo>
                    <a:pt x="86" y="118"/>
                  </a:lnTo>
                  <a:lnTo>
                    <a:pt x="91" y="118"/>
                  </a:lnTo>
                  <a:lnTo>
                    <a:pt x="95" y="118"/>
                  </a:lnTo>
                  <a:lnTo>
                    <a:pt x="95" y="118"/>
                  </a:lnTo>
                  <a:lnTo>
                    <a:pt x="98" y="117"/>
                  </a:lnTo>
                  <a:lnTo>
                    <a:pt x="100" y="118"/>
                  </a:lnTo>
                  <a:lnTo>
                    <a:pt x="103" y="118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15" y="120"/>
                  </a:lnTo>
                  <a:lnTo>
                    <a:pt x="120" y="122"/>
                  </a:lnTo>
                  <a:lnTo>
                    <a:pt x="120" y="122"/>
                  </a:lnTo>
                  <a:lnTo>
                    <a:pt x="123" y="124"/>
                  </a:lnTo>
                  <a:lnTo>
                    <a:pt x="130" y="124"/>
                  </a:lnTo>
                  <a:lnTo>
                    <a:pt x="130" y="124"/>
                  </a:lnTo>
                  <a:lnTo>
                    <a:pt x="130" y="120"/>
                  </a:lnTo>
                  <a:lnTo>
                    <a:pt x="129" y="114"/>
                  </a:lnTo>
                  <a:lnTo>
                    <a:pt x="129" y="114"/>
                  </a:lnTo>
                  <a:lnTo>
                    <a:pt x="136" y="107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7" y="95"/>
                  </a:lnTo>
                  <a:lnTo>
                    <a:pt x="149" y="95"/>
                  </a:lnTo>
                  <a:lnTo>
                    <a:pt x="152" y="93"/>
                  </a:lnTo>
                  <a:lnTo>
                    <a:pt x="152" y="93"/>
                  </a:lnTo>
                  <a:lnTo>
                    <a:pt x="152" y="90"/>
                  </a:lnTo>
                  <a:lnTo>
                    <a:pt x="149" y="84"/>
                  </a:lnTo>
                  <a:lnTo>
                    <a:pt x="144" y="77"/>
                  </a:lnTo>
                  <a:lnTo>
                    <a:pt x="144" y="77"/>
                  </a:lnTo>
                  <a:lnTo>
                    <a:pt x="143" y="71"/>
                  </a:lnTo>
                  <a:lnTo>
                    <a:pt x="143" y="63"/>
                  </a:lnTo>
                  <a:lnTo>
                    <a:pt x="143" y="63"/>
                  </a:lnTo>
                  <a:lnTo>
                    <a:pt x="143" y="61"/>
                  </a:lnTo>
                  <a:lnTo>
                    <a:pt x="142" y="59"/>
                  </a:lnTo>
                  <a:lnTo>
                    <a:pt x="139" y="57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3"/>
                  </a:lnTo>
                  <a:lnTo>
                    <a:pt x="142" y="50"/>
                  </a:lnTo>
                  <a:lnTo>
                    <a:pt x="147" y="47"/>
                  </a:lnTo>
                  <a:lnTo>
                    <a:pt x="147" y="47"/>
                  </a:lnTo>
                  <a:lnTo>
                    <a:pt x="149" y="44"/>
                  </a:lnTo>
                  <a:lnTo>
                    <a:pt x="149" y="40"/>
                  </a:lnTo>
                  <a:lnTo>
                    <a:pt x="149" y="36"/>
                  </a:lnTo>
                  <a:lnTo>
                    <a:pt x="147" y="33"/>
                  </a:lnTo>
                  <a:lnTo>
                    <a:pt x="147" y="33"/>
                  </a:lnTo>
                  <a:lnTo>
                    <a:pt x="144" y="30"/>
                  </a:lnTo>
                  <a:lnTo>
                    <a:pt x="143" y="27"/>
                  </a:lnTo>
                  <a:lnTo>
                    <a:pt x="143" y="25"/>
                  </a:lnTo>
                  <a:lnTo>
                    <a:pt x="144" y="20"/>
                  </a:lnTo>
                  <a:lnTo>
                    <a:pt x="144" y="20"/>
                  </a:lnTo>
                  <a:lnTo>
                    <a:pt x="144" y="19"/>
                  </a:lnTo>
                  <a:lnTo>
                    <a:pt x="143" y="17"/>
                  </a:lnTo>
                  <a:lnTo>
                    <a:pt x="139" y="15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20" y="12"/>
                  </a:lnTo>
                  <a:lnTo>
                    <a:pt x="108" y="12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78" y="10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9" y="10"/>
                  </a:lnTo>
                  <a:lnTo>
                    <a:pt x="66" y="8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1" y="2"/>
                  </a:lnTo>
                  <a:lnTo>
                    <a:pt x="39" y="6"/>
                  </a:lnTo>
                  <a:lnTo>
                    <a:pt x="34" y="9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7" y="13"/>
                  </a:lnTo>
                  <a:lnTo>
                    <a:pt x="24" y="15"/>
                  </a:lnTo>
                  <a:lnTo>
                    <a:pt x="15" y="16"/>
                  </a:lnTo>
                  <a:lnTo>
                    <a:pt x="8" y="17"/>
                  </a:lnTo>
                  <a:lnTo>
                    <a:pt x="7" y="19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A9A9A9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" name="组合 2"/>
            <p:cNvGrpSpPr/>
            <p:nvPr/>
          </p:nvGrpSpPr>
          <p:grpSpPr>
            <a:xfrm>
              <a:off x="752475" y="1389552"/>
              <a:ext cx="10418033" cy="5136670"/>
              <a:chOff x="752475" y="1389552"/>
              <a:chExt cx="10418033" cy="5136670"/>
            </a:xfrm>
          </p:grpSpPr>
          <p:sp>
            <p:nvSpPr>
              <p:cNvPr id="195" name="Freeform 51"/>
              <p:cNvSpPr>
                <a:spLocks/>
              </p:cNvSpPr>
              <p:nvPr/>
            </p:nvSpPr>
            <p:spPr bwMode="auto">
              <a:xfrm>
                <a:off x="8173515" y="3039074"/>
                <a:ext cx="907960" cy="387058"/>
              </a:xfrm>
              <a:custGeom>
                <a:avLst/>
                <a:gdLst>
                  <a:gd name="T0" fmla="*/ 466 w 502"/>
                  <a:gd name="T1" fmla="*/ 92 h 214"/>
                  <a:gd name="T2" fmla="*/ 450 w 502"/>
                  <a:gd name="T3" fmla="*/ 89 h 214"/>
                  <a:gd name="T4" fmla="*/ 434 w 502"/>
                  <a:gd name="T5" fmla="*/ 88 h 214"/>
                  <a:gd name="T6" fmla="*/ 450 w 502"/>
                  <a:gd name="T7" fmla="*/ 46 h 214"/>
                  <a:gd name="T8" fmla="*/ 427 w 502"/>
                  <a:gd name="T9" fmla="*/ 44 h 214"/>
                  <a:gd name="T10" fmla="*/ 405 w 502"/>
                  <a:gd name="T11" fmla="*/ 41 h 214"/>
                  <a:gd name="T12" fmla="*/ 390 w 502"/>
                  <a:gd name="T13" fmla="*/ 52 h 214"/>
                  <a:gd name="T14" fmla="*/ 368 w 502"/>
                  <a:gd name="T15" fmla="*/ 58 h 214"/>
                  <a:gd name="T16" fmla="*/ 342 w 502"/>
                  <a:gd name="T17" fmla="*/ 61 h 214"/>
                  <a:gd name="T18" fmla="*/ 318 w 502"/>
                  <a:gd name="T19" fmla="*/ 58 h 214"/>
                  <a:gd name="T20" fmla="*/ 308 w 502"/>
                  <a:gd name="T21" fmla="*/ 46 h 214"/>
                  <a:gd name="T22" fmla="*/ 295 w 502"/>
                  <a:gd name="T23" fmla="*/ 41 h 214"/>
                  <a:gd name="T24" fmla="*/ 280 w 502"/>
                  <a:gd name="T25" fmla="*/ 38 h 214"/>
                  <a:gd name="T26" fmla="*/ 253 w 502"/>
                  <a:gd name="T27" fmla="*/ 37 h 214"/>
                  <a:gd name="T28" fmla="*/ 234 w 502"/>
                  <a:gd name="T29" fmla="*/ 39 h 214"/>
                  <a:gd name="T30" fmla="*/ 217 w 502"/>
                  <a:gd name="T31" fmla="*/ 29 h 214"/>
                  <a:gd name="T32" fmla="*/ 216 w 502"/>
                  <a:gd name="T33" fmla="*/ 17 h 214"/>
                  <a:gd name="T34" fmla="*/ 189 w 502"/>
                  <a:gd name="T35" fmla="*/ 7 h 214"/>
                  <a:gd name="T36" fmla="*/ 166 w 502"/>
                  <a:gd name="T37" fmla="*/ 0 h 214"/>
                  <a:gd name="T38" fmla="*/ 156 w 502"/>
                  <a:gd name="T39" fmla="*/ 7 h 214"/>
                  <a:gd name="T40" fmla="*/ 146 w 502"/>
                  <a:gd name="T41" fmla="*/ 17 h 214"/>
                  <a:gd name="T42" fmla="*/ 154 w 502"/>
                  <a:gd name="T43" fmla="*/ 34 h 214"/>
                  <a:gd name="T44" fmla="*/ 141 w 502"/>
                  <a:gd name="T45" fmla="*/ 46 h 214"/>
                  <a:gd name="T46" fmla="*/ 127 w 502"/>
                  <a:gd name="T47" fmla="*/ 45 h 214"/>
                  <a:gd name="T48" fmla="*/ 107 w 502"/>
                  <a:gd name="T49" fmla="*/ 44 h 214"/>
                  <a:gd name="T50" fmla="*/ 95 w 502"/>
                  <a:gd name="T51" fmla="*/ 31 h 214"/>
                  <a:gd name="T52" fmla="*/ 64 w 502"/>
                  <a:gd name="T53" fmla="*/ 28 h 214"/>
                  <a:gd name="T54" fmla="*/ 51 w 502"/>
                  <a:gd name="T55" fmla="*/ 34 h 214"/>
                  <a:gd name="T56" fmla="*/ 39 w 502"/>
                  <a:gd name="T57" fmla="*/ 44 h 214"/>
                  <a:gd name="T58" fmla="*/ 22 w 502"/>
                  <a:gd name="T59" fmla="*/ 54 h 214"/>
                  <a:gd name="T60" fmla="*/ 3 w 502"/>
                  <a:gd name="T61" fmla="*/ 59 h 214"/>
                  <a:gd name="T62" fmla="*/ 3 w 502"/>
                  <a:gd name="T63" fmla="*/ 68 h 214"/>
                  <a:gd name="T64" fmla="*/ 26 w 502"/>
                  <a:gd name="T65" fmla="*/ 85 h 214"/>
                  <a:gd name="T66" fmla="*/ 40 w 502"/>
                  <a:gd name="T67" fmla="*/ 96 h 214"/>
                  <a:gd name="T68" fmla="*/ 50 w 502"/>
                  <a:gd name="T69" fmla="*/ 115 h 214"/>
                  <a:gd name="T70" fmla="*/ 44 w 502"/>
                  <a:gd name="T71" fmla="*/ 137 h 214"/>
                  <a:gd name="T72" fmla="*/ 80 w 502"/>
                  <a:gd name="T73" fmla="*/ 146 h 214"/>
                  <a:gd name="T74" fmla="*/ 93 w 502"/>
                  <a:gd name="T75" fmla="*/ 153 h 214"/>
                  <a:gd name="T76" fmla="*/ 107 w 502"/>
                  <a:gd name="T77" fmla="*/ 161 h 214"/>
                  <a:gd name="T78" fmla="*/ 119 w 502"/>
                  <a:gd name="T79" fmla="*/ 184 h 214"/>
                  <a:gd name="T80" fmla="*/ 132 w 502"/>
                  <a:gd name="T81" fmla="*/ 193 h 214"/>
                  <a:gd name="T82" fmla="*/ 196 w 502"/>
                  <a:gd name="T83" fmla="*/ 194 h 214"/>
                  <a:gd name="T84" fmla="*/ 226 w 502"/>
                  <a:gd name="T85" fmla="*/ 202 h 214"/>
                  <a:gd name="T86" fmla="*/ 246 w 502"/>
                  <a:gd name="T87" fmla="*/ 208 h 214"/>
                  <a:gd name="T88" fmla="*/ 263 w 502"/>
                  <a:gd name="T89" fmla="*/ 212 h 214"/>
                  <a:gd name="T90" fmla="*/ 295 w 502"/>
                  <a:gd name="T91" fmla="*/ 197 h 214"/>
                  <a:gd name="T92" fmla="*/ 344 w 502"/>
                  <a:gd name="T93" fmla="*/ 193 h 214"/>
                  <a:gd name="T94" fmla="*/ 369 w 502"/>
                  <a:gd name="T95" fmla="*/ 173 h 214"/>
                  <a:gd name="T96" fmla="*/ 365 w 502"/>
                  <a:gd name="T97" fmla="*/ 154 h 214"/>
                  <a:gd name="T98" fmla="*/ 382 w 502"/>
                  <a:gd name="T99" fmla="*/ 149 h 214"/>
                  <a:gd name="T100" fmla="*/ 407 w 502"/>
                  <a:gd name="T101" fmla="*/ 146 h 214"/>
                  <a:gd name="T102" fmla="*/ 440 w 502"/>
                  <a:gd name="T103" fmla="*/ 134 h 214"/>
                  <a:gd name="T104" fmla="*/ 460 w 502"/>
                  <a:gd name="T105" fmla="*/ 117 h 214"/>
                  <a:gd name="T106" fmla="*/ 485 w 502"/>
                  <a:gd name="T107" fmla="*/ 113 h 214"/>
                  <a:gd name="T108" fmla="*/ 502 w 502"/>
                  <a:gd name="T109" fmla="*/ 110 h 214"/>
                  <a:gd name="T110" fmla="*/ 481 w 502"/>
                  <a:gd name="T111" fmla="*/ 89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02" h="214">
                    <a:moveTo>
                      <a:pt x="481" y="89"/>
                    </a:moveTo>
                    <a:lnTo>
                      <a:pt x="481" y="89"/>
                    </a:lnTo>
                    <a:lnTo>
                      <a:pt x="477" y="86"/>
                    </a:lnTo>
                    <a:lnTo>
                      <a:pt x="473" y="86"/>
                    </a:lnTo>
                    <a:lnTo>
                      <a:pt x="468" y="88"/>
                    </a:lnTo>
                    <a:lnTo>
                      <a:pt x="466" y="92"/>
                    </a:lnTo>
                    <a:lnTo>
                      <a:pt x="466" y="92"/>
                    </a:lnTo>
                    <a:lnTo>
                      <a:pt x="466" y="93"/>
                    </a:lnTo>
                    <a:lnTo>
                      <a:pt x="464" y="93"/>
                    </a:lnTo>
                    <a:lnTo>
                      <a:pt x="461" y="92"/>
                    </a:lnTo>
                    <a:lnTo>
                      <a:pt x="457" y="90"/>
                    </a:lnTo>
                    <a:lnTo>
                      <a:pt x="450" y="89"/>
                    </a:lnTo>
                    <a:lnTo>
                      <a:pt x="450" y="89"/>
                    </a:lnTo>
                    <a:lnTo>
                      <a:pt x="444" y="90"/>
                    </a:lnTo>
                    <a:lnTo>
                      <a:pt x="441" y="90"/>
                    </a:lnTo>
                    <a:lnTo>
                      <a:pt x="439" y="90"/>
                    </a:lnTo>
                    <a:lnTo>
                      <a:pt x="434" y="88"/>
                    </a:lnTo>
                    <a:lnTo>
                      <a:pt x="434" y="88"/>
                    </a:lnTo>
                    <a:lnTo>
                      <a:pt x="432" y="85"/>
                    </a:lnTo>
                    <a:lnTo>
                      <a:pt x="433" y="82"/>
                    </a:lnTo>
                    <a:lnTo>
                      <a:pt x="436" y="81"/>
                    </a:lnTo>
                    <a:lnTo>
                      <a:pt x="437" y="72"/>
                    </a:lnTo>
                    <a:lnTo>
                      <a:pt x="450" y="46"/>
                    </a:lnTo>
                    <a:lnTo>
                      <a:pt x="450" y="46"/>
                    </a:lnTo>
                    <a:lnTo>
                      <a:pt x="444" y="45"/>
                    </a:lnTo>
                    <a:lnTo>
                      <a:pt x="439" y="45"/>
                    </a:lnTo>
                    <a:lnTo>
                      <a:pt x="439" y="45"/>
                    </a:lnTo>
                    <a:lnTo>
                      <a:pt x="434" y="45"/>
                    </a:lnTo>
                    <a:lnTo>
                      <a:pt x="430" y="45"/>
                    </a:lnTo>
                    <a:lnTo>
                      <a:pt x="427" y="44"/>
                    </a:lnTo>
                    <a:lnTo>
                      <a:pt x="424" y="42"/>
                    </a:lnTo>
                    <a:lnTo>
                      <a:pt x="424" y="42"/>
                    </a:lnTo>
                    <a:lnTo>
                      <a:pt x="422" y="41"/>
                    </a:lnTo>
                    <a:lnTo>
                      <a:pt x="416" y="39"/>
                    </a:lnTo>
                    <a:lnTo>
                      <a:pt x="409" y="39"/>
                    </a:lnTo>
                    <a:lnTo>
                      <a:pt x="405" y="41"/>
                    </a:lnTo>
                    <a:lnTo>
                      <a:pt x="405" y="41"/>
                    </a:lnTo>
                    <a:lnTo>
                      <a:pt x="397" y="45"/>
                    </a:lnTo>
                    <a:lnTo>
                      <a:pt x="393" y="48"/>
                    </a:lnTo>
                    <a:lnTo>
                      <a:pt x="392" y="49"/>
                    </a:lnTo>
                    <a:lnTo>
                      <a:pt x="392" y="49"/>
                    </a:lnTo>
                    <a:lnTo>
                      <a:pt x="390" y="52"/>
                    </a:lnTo>
                    <a:lnTo>
                      <a:pt x="386" y="52"/>
                    </a:lnTo>
                    <a:lnTo>
                      <a:pt x="383" y="54"/>
                    </a:lnTo>
                    <a:lnTo>
                      <a:pt x="379" y="55"/>
                    </a:lnTo>
                    <a:lnTo>
                      <a:pt x="379" y="55"/>
                    </a:lnTo>
                    <a:lnTo>
                      <a:pt x="375" y="56"/>
                    </a:lnTo>
                    <a:lnTo>
                      <a:pt x="368" y="58"/>
                    </a:lnTo>
                    <a:lnTo>
                      <a:pt x="362" y="58"/>
                    </a:lnTo>
                    <a:lnTo>
                      <a:pt x="358" y="59"/>
                    </a:lnTo>
                    <a:lnTo>
                      <a:pt x="358" y="59"/>
                    </a:lnTo>
                    <a:lnTo>
                      <a:pt x="355" y="61"/>
                    </a:lnTo>
                    <a:lnTo>
                      <a:pt x="349" y="62"/>
                    </a:lnTo>
                    <a:lnTo>
                      <a:pt x="342" y="61"/>
                    </a:lnTo>
                    <a:lnTo>
                      <a:pt x="336" y="59"/>
                    </a:lnTo>
                    <a:lnTo>
                      <a:pt x="336" y="59"/>
                    </a:lnTo>
                    <a:lnTo>
                      <a:pt x="334" y="59"/>
                    </a:lnTo>
                    <a:lnTo>
                      <a:pt x="327" y="58"/>
                    </a:lnTo>
                    <a:lnTo>
                      <a:pt x="321" y="58"/>
                    </a:lnTo>
                    <a:lnTo>
                      <a:pt x="318" y="58"/>
                    </a:lnTo>
                    <a:lnTo>
                      <a:pt x="317" y="56"/>
                    </a:lnTo>
                    <a:lnTo>
                      <a:pt x="317" y="56"/>
                    </a:lnTo>
                    <a:lnTo>
                      <a:pt x="315" y="54"/>
                    </a:lnTo>
                    <a:lnTo>
                      <a:pt x="312" y="51"/>
                    </a:lnTo>
                    <a:lnTo>
                      <a:pt x="310" y="49"/>
                    </a:lnTo>
                    <a:lnTo>
                      <a:pt x="308" y="46"/>
                    </a:lnTo>
                    <a:lnTo>
                      <a:pt x="308" y="46"/>
                    </a:lnTo>
                    <a:lnTo>
                      <a:pt x="308" y="46"/>
                    </a:lnTo>
                    <a:lnTo>
                      <a:pt x="307" y="45"/>
                    </a:lnTo>
                    <a:lnTo>
                      <a:pt x="302" y="44"/>
                    </a:lnTo>
                    <a:lnTo>
                      <a:pt x="298" y="42"/>
                    </a:lnTo>
                    <a:lnTo>
                      <a:pt x="295" y="41"/>
                    </a:lnTo>
                    <a:lnTo>
                      <a:pt x="295" y="41"/>
                    </a:lnTo>
                    <a:lnTo>
                      <a:pt x="293" y="39"/>
                    </a:lnTo>
                    <a:lnTo>
                      <a:pt x="288" y="38"/>
                    </a:lnTo>
                    <a:lnTo>
                      <a:pt x="283" y="38"/>
                    </a:lnTo>
                    <a:lnTo>
                      <a:pt x="283" y="38"/>
                    </a:lnTo>
                    <a:lnTo>
                      <a:pt x="280" y="38"/>
                    </a:lnTo>
                    <a:lnTo>
                      <a:pt x="276" y="37"/>
                    </a:lnTo>
                    <a:lnTo>
                      <a:pt x="268" y="34"/>
                    </a:lnTo>
                    <a:lnTo>
                      <a:pt x="268" y="34"/>
                    </a:lnTo>
                    <a:lnTo>
                      <a:pt x="261" y="35"/>
                    </a:lnTo>
                    <a:lnTo>
                      <a:pt x="253" y="37"/>
                    </a:lnTo>
                    <a:lnTo>
                      <a:pt x="253" y="37"/>
                    </a:lnTo>
                    <a:lnTo>
                      <a:pt x="251" y="37"/>
                    </a:lnTo>
                    <a:lnTo>
                      <a:pt x="249" y="39"/>
                    </a:lnTo>
                    <a:lnTo>
                      <a:pt x="241" y="42"/>
                    </a:lnTo>
                    <a:lnTo>
                      <a:pt x="241" y="42"/>
                    </a:lnTo>
                    <a:lnTo>
                      <a:pt x="239" y="41"/>
                    </a:lnTo>
                    <a:lnTo>
                      <a:pt x="234" y="39"/>
                    </a:lnTo>
                    <a:lnTo>
                      <a:pt x="230" y="38"/>
                    </a:lnTo>
                    <a:lnTo>
                      <a:pt x="227" y="38"/>
                    </a:lnTo>
                    <a:lnTo>
                      <a:pt x="227" y="38"/>
                    </a:lnTo>
                    <a:lnTo>
                      <a:pt x="226" y="38"/>
                    </a:lnTo>
                    <a:lnTo>
                      <a:pt x="223" y="35"/>
                    </a:lnTo>
                    <a:lnTo>
                      <a:pt x="217" y="29"/>
                    </a:lnTo>
                    <a:lnTo>
                      <a:pt x="217" y="29"/>
                    </a:lnTo>
                    <a:lnTo>
                      <a:pt x="217" y="27"/>
                    </a:lnTo>
                    <a:lnTo>
                      <a:pt x="217" y="24"/>
                    </a:lnTo>
                    <a:lnTo>
                      <a:pt x="217" y="20"/>
                    </a:lnTo>
                    <a:lnTo>
                      <a:pt x="216" y="17"/>
                    </a:lnTo>
                    <a:lnTo>
                      <a:pt x="216" y="17"/>
                    </a:lnTo>
                    <a:lnTo>
                      <a:pt x="213" y="15"/>
                    </a:lnTo>
                    <a:lnTo>
                      <a:pt x="209" y="14"/>
                    </a:lnTo>
                    <a:lnTo>
                      <a:pt x="200" y="11"/>
                    </a:lnTo>
                    <a:lnTo>
                      <a:pt x="200" y="11"/>
                    </a:lnTo>
                    <a:lnTo>
                      <a:pt x="195" y="8"/>
                    </a:lnTo>
                    <a:lnTo>
                      <a:pt x="189" y="7"/>
                    </a:lnTo>
                    <a:lnTo>
                      <a:pt x="189" y="7"/>
                    </a:lnTo>
                    <a:lnTo>
                      <a:pt x="183" y="7"/>
                    </a:lnTo>
                    <a:lnTo>
                      <a:pt x="179" y="4"/>
                    </a:lnTo>
                    <a:lnTo>
                      <a:pt x="179" y="4"/>
                    </a:lnTo>
                    <a:lnTo>
                      <a:pt x="173" y="3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65" y="0"/>
                    </a:lnTo>
                    <a:lnTo>
                      <a:pt x="163" y="1"/>
                    </a:lnTo>
                    <a:lnTo>
                      <a:pt x="161" y="5"/>
                    </a:lnTo>
                    <a:lnTo>
                      <a:pt x="161" y="5"/>
                    </a:lnTo>
                    <a:lnTo>
                      <a:pt x="156" y="7"/>
                    </a:lnTo>
                    <a:lnTo>
                      <a:pt x="155" y="8"/>
                    </a:lnTo>
                    <a:lnTo>
                      <a:pt x="152" y="11"/>
                    </a:lnTo>
                    <a:lnTo>
                      <a:pt x="152" y="11"/>
                    </a:lnTo>
                    <a:lnTo>
                      <a:pt x="151" y="12"/>
                    </a:lnTo>
                    <a:lnTo>
                      <a:pt x="149" y="14"/>
                    </a:lnTo>
                    <a:lnTo>
                      <a:pt x="146" y="17"/>
                    </a:lnTo>
                    <a:lnTo>
                      <a:pt x="146" y="18"/>
                    </a:lnTo>
                    <a:lnTo>
                      <a:pt x="146" y="18"/>
                    </a:lnTo>
                    <a:lnTo>
                      <a:pt x="148" y="27"/>
                    </a:lnTo>
                    <a:lnTo>
                      <a:pt x="152" y="32"/>
                    </a:lnTo>
                    <a:lnTo>
                      <a:pt x="152" y="32"/>
                    </a:lnTo>
                    <a:lnTo>
                      <a:pt x="154" y="34"/>
                    </a:lnTo>
                    <a:lnTo>
                      <a:pt x="154" y="37"/>
                    </a:lnTo>
                    <a:lnTo>
                      <a:pt x="151" y="41"/>
                    </a:lnTo>
                    <a:lnTo>
                      <a:pt x="151" y="41"/>
                    </a:lnTo>
                    <a:lnTo>
                      <a:pt x="149" y="42"/>
                    </a:lnTo>
                    <a:lnTo>
                      <a:pt x="145" y="44"/>
                    </a:lnTo>
                    <a:lnTo>
                      <a:pt x="141" y="46"/>
                    </a:lnTo>
                    <a:lnTo>
                      <a:pt x="138" y="48"/>
                    </a:lnTo>
                    <a:lnTo>
                      <a:pt x="138" y="48"/>
                    </a:lnTo>
                    <a:lnTo>
                      <a:pt x="137" y="49"/>
                    </a:lnTo>
                    <a:lnTo>
                      <a:pt x="134" y="49"/>
                    </a:lnTo>
                    <a:lnTo>
                      <a:pt x="127" y="45"/>
                    </a:lnTo>
                    <a:lnTo>
                      <a:pt x="127" y="45"/>
                    </a:lnTo>
                    <a:lnTo>
                      <a:pt x="124" y="44"/>
                    </a:lnTo>
                    <a:lnTo>
                      <a:pt x="119" y="44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1" y="45"/>
                    </a:lnTo>
                    <a:lnTo>
                      <a:pt x="107" y="44"/>
                    </a:lnTo>
                    <a:lnTo>
                      <a:pt x="101" y="41"/>
                    </a:lnTo>
                    <a:lnTo>
                      <a:pt x="101" y="41"/>
                    </a:lnTo>
                    <a:lnTo>
                      <a:pt x="100" y="39"/>
                    </a:lnTo>
                    <a:lnTo>
                      <a:pt x="98" y="35"/>
                    </a:lnTo>
                    <a:lnTo>
                      <a:pt x="97" y="32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85" y="29"/>
                    </a:lnTo>
                    <a:lnTo>
                      <a:pt x="73" y="28"/>
                    </a:lnTo>
                    <a:lnTo>
                      <a:pt x="73" y="28"/>
                    </a:lnTo>
                    <a:lnTo>
                      <a:pt x="67" y="28"/>
                    </a:lnTo>
                    <a:lnTo>
                      <a:pt x="64" y="28"/>
                    </a:lnTo>
                    <a:lnTo>
                      <a:pt x="61" y="29"/>
                    </a:lnTo>
                    <a:lnTo>
                      <a:pt x="61" y="29"/>
                    </a:lnTo>
                    <a:lnTo>
                      <a:pt x="60" y="31"/>
                    </a:lnTo>
                    <a:lnTo>
                      <a:pt x="57" y="32"/>
                    </a:lnTo>
                    <a:lnTo>
                      <a:pt x="53" y="32"/>
                    </a:lnTo>
                    <a:lnTo>
                      <a:pt x="51" y="34"/>
                    </a:lnTo>
                    <a:lnTo>
                      <a:pt x="51" y="34"/>
                    </a:lnTo>
                    <a:lnTo>
                      <a:pt x="49" y="37"/>
                    </a:lnTo>
                    <a:lnTo>
                      <a:pt x="46" y="38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39" y="44"/>
                    </a:lnTo>
                    <a:lnTo>
                      <a:pt x="34" y="45"/>
                    </a:lnTo>
                    <a:lnTo>
                      <a:pt x="32" y="46"/>
                    </a:lnTo>
                    <a:lnTo>
                      <a:pt x="29" y="48"/>
                    </a:lnTo>
                    <a:lnTo>
                      <a:pt x="29" y="48"/>
                    </a:lnTo>
                    <a:lnTo>
                      <a:pt x="26" y="51"/>
                    </a:lnTo>
                    <a:lnTo>
                      <a:pt x="22" y="54"/>
                    </a:lnTo>
                    <a:lnTo>
                      <a:pt x="13" y="55"/>
                    </a:lnTo>
                    <a:lnTo>
                      <a:pt x="13" y="55"/>
                    </a:lnTo>
                    <a:lnTo>
                      <a:pt x="7" y="56"/>
                    </a:lnTo>
                    <a:lnTo>
                      <a:pt x="5" y="58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2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3" y="68"/>
                    </a:lnTo>
                    <a:lnTo>
                      <a:pt x="5" y="72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9" y="82"/>
                    </a:lnTo>
                    <a:lnTo>
                      <a:pt x="23" y="83"/>
                    </a:lnTo>
                    <a:lnTo>
                      <a:pt x="26" y="85"/>
                    </a:lnTo>
                    <a:lnTo>
                      <a:pt x="26" y="85"/>
                    </a:lnTo>
                    <a:lnTo>
                      <a:pt x="30" y="86"/>
                    </a:lnTo>
                    <a:lnTo>
                      <a:pt x="34" y="89"/>
                    </a:lnTo>
                    <a:lnTo>
                      <a:pt x="39" y="92"/>
                    </a:lnTo>
                    <a:lnTo>
                      <a:pt x="40" y="96"/>
                    </a:lnTo>
                    <a:lnTo>
                      <a:pt x="40" y="96"/>
                    </a:lnTo>
                    <a:lnTo>
                      <a:pt x="41" y="99"/>
                    </a:lnTo>
                    <a:lnTo>
                      <a:pt x="43" y="103"/>
                    </a:lnTo>
                    <a:lnTo>
                      <a:pt x="49" y="107"/>
                    </a:lnTo>
                    <a:lnTo>
                      <a:pt x="49" y="107"/>
                    </a:lnTo>
                    <a:lnTo>
                      <a:pt x="50" y="110"/>
                    </a:lnTo>
                    <a:lnTo>
                      <a:pt x="50" y="115"/>
                    </a:lnTo>
                    <a:lnTo>
                      <a:pt x="47" y="124"/>
                    </a:lnTo>
                    <a:lnTo>
                      <a:pt x="47" y="124"/>
                    </a:lnTo>
                    <a:lnTo>
                      <a:pt x="47" y="127"/>
                    </a:lnTo>
                    <a:lnTo>
                      <a:pt x="44" y="130"/>
                    </a:lnTo>
                    <a:lnTo>
                      <a:pt x="43" y="133"/>
                    </a:lnTo>
                    <a:lnTo>
                      <a:pt x="44" y="137"/>
                    </a:lnTo>
                    <a:lnTo>
                      <a:pt x="44" y="137"/>
                    </a:lnTo>
                    <a:lnTo>
                      <a:pt x="46" y="139"/>
                    </a:lnTo>
                    <a:lnTo>
                      <a:pt x="50" y="141"/>
                    </a:lnTo>
                    <a:lnTo>
                      <a:pt x="61" y="144"/>
                    </a:lnTo>
                    <a:lnTo>
                      <a:pt x="71" y="146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4" y="147"/>
                    </a:lnTo>
                    <a:lnTo>
                      <a:pt x="88" y="150"/>
                    </a:lnTo>
                    <a:lnTo>
                      <a:pt x="90" y="151"/>
                    </a:lnTo>
                    <a:lnTo>
                      <a:pt x="93" y="153"/>
                    </a:lnTo>
                    <a:lnTo>
                      <a:pt x="93" y="153"/>
                    </a:lnTo>
                    <a:lnTo>
                      <a:pt x="95" y="154"/>
                    </a:lnTo>
                    <a:lnTo>
                      <a:pt x="97" y="157"/>
                    </a:lnTo>
                    <a:lnTo>
                      <a:pt x="100" y="158"/>
                    </a:lnTo>
                    <a:lnTo>
                      <a:pt x="102" y="160"/>
                    </a:lnTo>
                    <a:lnTo>
                      <a:pt x="102" y="160"/>
                    </a:lnTo>
                    <a:lnTo>
                      <a:pt x="107" y="161"/>
                    </a:lnTo>
                    <a:lnTo>
                      <a:pt x="110" y="164"/>
                    </a:lnTo>
                    <a:lnTo>
                      <a:pt x="112" y="168"/>
                    </a:lnTo>
                    <a:lnTo>
                      <a:pt x="115" y="174"/>
                    </a:lnTo>
                    <a:lnTo>
                      <a:pt x="115" y="174"/>
                    </a:lnTo>
                    <a:lnTo>
                      <a:pt x="117" y="180"/>
                    </a:lnTo>
                    <a:lnTo>
                      <a:pt x="119" y="184"/>
                    </a:lnTo>
                    <a:lnTo>
                      <a:pt x="122" y="187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5" y="191"/>
                    </a:lnTo>
                    <a:lnTo>
                      <a:pt x="127" y="193"/>
                    </a:lnTo>
                    <a:lnTo>
                      <a:pt x="132" y="193"/>
                    </a:lnTo>
                    <a:lnTo>
                      <a:pt x="145" y="193"/>
                    </a:lnTo>
                    <a:lnTo>
                      <a:pt x="145" y="193"/>
                    </a:lnTo>
                    <a:lnTo>
                      <a:pt x="165" y="193"/>
                    </a:lnTo>
                    <a:lnTo>
                      <a:pt x="183" y="194"/>
                    </a:lnTo>
                    <a:lnTo>
                      <a:pt x="183" y="194"/>
                    </a:lnTo>
                    <a:lnTo>
                      <a:pt x="196" y="194"/>
                    </a:lnTo>
                    <a:lnTo>
                      <a:pt x="205" y="197"/>
                    </a:lnTo>
                    <a:lnTo>
                      <a:pt x="212" y="200"/>
                    </a:lnTo>
                    <a:lnTo>
                      <a:pt x="212" y="200"/>
                    </a:lnTo>
                    <a:lnTo>
                      <a:pt x="217" y="202"/>
                    </a:lnTo>
                    <a:lnTo>
                      <a:pt x="222" y="202"/>
                    </a:lnTo>
                    <a:lnTo>
                      <a:pt x="226" y="202"/>
                    </a:lnTo>
                    <a:lnTo>
                      <a:pt x="229" y="204"/>
                    </a:lnTo>
                    <a:lnTo>
                      <a:pt x="229" y="204"/>
                    </a:lnTo>
                    <a:lnTo>
                      <a:pt x="237" y="207"/>
                    </a:lnTo>
                    <a:lnTo>
                      <a:pt x="240" y="208"/>
                    </a:lnTo>
                    <a:lnTo>
                      <a:pt x="246" y="208"/>
                    </a:lnTo>
                    <a:lnTo>
                      <a:pt x="246" y="208"/>
                    </a:lnTo>
                    <a:lnTo>
                      <a:pt x="250" y="208"/>
                    </a:lnTo>
                    <a:lnTo>
                      <a:pt x="253" y="210"/>
                    </a:lnTo>
                    <a:lnTo>
                      <a:pt x="254" y="212"/>
                    </a:lnTo>
                    <a:lnTo>
                      <a:pt x="258" y="214"/>
                    </a:lnTo>
                    <a:lnTo>
                      <a:pt x="258" y="214"/>
                    </a:lnTo>
                    <a:lnTo>
                      <a:pt x="263" y="212"/>
                    </a:lnTo>
                    <a:lnTo>
                      <a:pt x="268" y="210"/>
                    </a:lnTo>
                    <a:lnTo>
                      <a:pt x="277" y="204"/>
                    </a:lnTo>
                    <a:lnTo>
                      <a:pt x="285" y="200"/>
                    </a:lnTo>
                    <a:lnTo>
                      <a:pt x="285" y="200"/>
                    </a:lnTo>
                    <a:lnTo>
                      <a:pt x="291" y="198"/>
                    </a:lnTo>
                    <a:lnTo>
                      <a:pt x="295" y="197"/>
                    </a:lnTo>
                    <a:lnTo>
                      <a:pt x="307" y="197"/>
                    </a:lnTo>
                    <a:lnTo>
                      <a:pt x="322" y="198"/>
                    </a:lnTo>
                    <a:lnTo>
                      <a:pt x="322" y="198"/>
                    </a:lnTo>
                    <a:lnTo>
                      <a:pt x="328" y="198"/>
                    </a:lnTo>
                    <a:lnTo>
                      <a:pt x="336" y="197"/>
                    </a:lnTo>
                    <a:lnTo>
                      <a:pt x="344" y="193"/>
                    </a:lnTo>
                    <a:lnTo>
                      <a:pt x="351" y="185"/>
                    </a:lnTo>
                    <a:lnTo>
                      <a:pt x="351" y="185"/>
                    </a:lnTo>
                    <a:lnTo>
                      <a:pt x="356" y="181"/>
                    </a:lnTo>
                    <a:lnTo>
                      <a:pt x="363" y="178"/>
                    </a:lnTo>
                    <a:lnTo>
                      <a:pt x="368" y="176"/>
                    </a:lnTo>
                    <a:lnTo>
                      <a:pt x="369" y="173"/>
                    </a:lnTo>
                    <a:lnTo>
                      <a:pt x="371" y="171"/>
                    </a:lnTo>
                    <a:lnTo>
                      <a:pt x="371" y="171"/>
                    </a:lnTo>
                    <a:lnTo>
                      <a:pt x="369" y="166"/>
                    </a:lnTo>
                    <a:lnTo>
                      <a:pt x="366" y="161"/>
                    </a:lnTo>
                    <a:lnTo>
                      <a:pt x="365" y="157"/>
                    </a:lnTo>
                    <a:lnTo>
                      <a:pt x="365" y="154"/>
                    </a:lnTo>
                    <a:lnTo>
                      <a:pt x="366" y="153"/>
                    </a:lnTo>
                    <a:lnTo>
                      <a:pt x="366" y="153"/>
                    </a:lnTo>
                    <a:lnTo>
                      <a:pt x="369" y="149"/>
                    </a:lnTo>
                    <a:lnTo>
                      <a:pt x="373" y="147"/>
                    </a:lnTo>
                    <a:lnTo>
                      <a:pt x="378" y="147"/>
                    </a:lnTo>
                    <a:lnTo>
                      <a:pt x="382" y="149"/>
                    </a:lnTo>
                    <a:lnTo>
                      <a:pt x="382" y="149"/>
                    </a:lnTo>
                    <a:lnTo>
                      <a:pt x="386" y="150"/>
                    </a:lnTo>
                    <a:lnTo>
                      <a:pt x="392" y="150"/>
                    </a:lnTo>
                    <a:lnTo>
                      <a:pt x="399" y="150"/>
                    </a:lnTo>
                    <a:lnTo>
                      <a:pt x="407" y="146"/>
                    </a:lnTo>
                    <a:lnTo>
                      <a:pt x="407" y="146"/>
                    </a:lnTo>
                    <a:lnTo>
                      <a:pt x="415" y="141"/>
                    </a:lnTo>
                    <a:lnTo>
                      <a:pt x="420" y="140"/>
                    </a:lnTo>
                    <a:lnTo>
                      <a:pt x="432" y="139"/>
                    </a:lnTo>
                    <a:lnTo>
                      <a:pt x="432" y="139"/>
                    </a:lnTo>
                    <a:lnTo>
                      <a:pt x="436" y="137"/>
                    </a:lnTo>
                    <a:lnTo>
                      <a:pt x="440" y="134"/>
                    </a:lnTo>
                    <a:lnTo>
                      <a:pt x="441" y="130"/>
                    </a:lnTo>
                    <a:lnTo>
                      <a:pt x="446" y="126"/>
                    </a:lnTo>
                    <a:lnTo>
                      <a:pt x="446" y="126"/>
                    </a:lnTo>
                    <a:lnTo>
                      <a:pt x="450" y="122"/>
                    </a:lnTo>
                    <a:lnTo>
                      <a:pt x="456" y="119"/>
                    </a:lnTo>
                    <a:lnTo>
                      <a:pt x="460" y="117"/>
                    </a:lnTo>
                    <a:lnTo>
                      <a:pt x="466" y="117"/>
                    </a:lnTo>
                    <a:lnTo>
                      <a:pt x="466" y="117"/>
                    </a:lnTo>
                    <a:lnTo>
                      <a:pt x="470" y="116"/>
                    </a:lnTo>
                    <a:lnTo>
                      <a:pt x="475" y="115"/>
                    </a:lnTo>
                    <a:lnTo>
                      <a:pt x="481" y="113"/>
                    </a:lnTo>
                    <a:lnTo>
                      <a:pt x="485" y="113"/>
                    </a:lnTo>
                    <a:lnTo>
                      <a:pt x="485" y="113"/>
                    </a:lnTo>
                    <a:lnTo>
                      <a:pt x="491" y="115"/>
                    </a:lnTo>
                    <a:lnTo>
                      <a:pt x="495" y="115"/>
                    </a:lnTo>
                    <a:lnTo>
                      <a:pt x="500" y="113"/>
                    </a:lnTo>
                    <a:lnTo>
                      <a:pt x="501" y="113"/>
                    </a:lnTo>
                    <a:lnTo>
                      <a:pt x="502" y="110"/>
                    </a:lnTo>
                    <a:lnTo>
                      <a:pt x="502" y="110"/>
                    </a:lnTo>
                    <a:lnTo>
                      <a:pt x="501" y="109"/>
                    </a:lnTo>
                    <a:lnTo>
                      <a:pt x="500" y="106"/>
                    </a:lnTo>
                    <a:lnTo>
                      <a:pt x="494" y="100"/>
                    </a:lnTo>
                    <a:lnTo>
                      <a:pt x="487" y="95"/>
                    </a:lnTo>
                    <a:lnTo>
                      <a:pt x="481" y="89"/>
                    </a:lnTo>
                    <a:lnTo>
                      <a:pt x="481" y="89"/>
                    </a:lnTo>
                    <a:close/>
                  </a:path>
                </a:pathLst>
              </a:custGeom>
              <a:solidFill>
                <a:srgbClr val="A9A9A9"/>
              </a:solidFill>
              <a:ln w="635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01"/>
              <p:cNvSpPr>
                <a:spLocks/>
              </p:cNvSpPr>
              <p:nvPr/>
            </p:nvSpPr>
            <p:spPr bwMode="auto">
              <a:xfrm>
                <a:off x="2235598" y="3720949"/>
                <a:ext cx="877213" cy="546223"/>
              </a:xfrm>
              <a:custGeom>
                <a:avLst/>
                <a:gdLst>
                  <a:gd name="T0" fmla="*/ 425 w 485"/>
                  <a:gd name="T1" fmla="*/ 283 h 302"/>
                  <a:gd name="T2" fmla="*/ 415 w 485"/>
                  <a:gd name="T3" fmla="*/ 265 h 302"/>
                  <a:gd name="T4" fmla="*/ 448 w 485"/>
                  <a:gd name="T5" fmla="*/ 255 h 302"/>
                  <a:gd name="T6" fmla="*/ 466 w 485"/>
                  <a:gd name="T7" fmla="*/ 251 h 302"/>
                  <a:gd name="T8" fmla="*/ 476 w 485"/>
                  <a:gd name="T9" fmla="*/ 210 h 302"/>
                  <a:gd name="T10" fmla="*/ 483 w 485"/>
                  <a:gd name="T11" fmla="*/ 194 h 302"/>
                  <a:gd name="T12" fmla="*/ 447 w 485"/>
                  <a:gd name="T13" fmla="*/ 194 h 302"/>
                  <a:gd name="T14" fmla="*/ 425 w 485"/>
                  <a:gd name="T15" fmla="*/ 218 h 302"/>
                  <a:gd name="T16" fmla="*/ 415 w 485"/>
                  <a:gd name="T17" fmla="*/ 237 h 302"/>
                  <a:gd name="T18" fmla="*/ 405 w 485"/>
                  <a:gd name="T19" fmla="*/ 244 h 302"/>
                  <a:gd name="T20" fmla="*/ 357 w 485"/>
                  <a:gd name="T21" fmla="*/ 248 h 302"/>
                  <a:gd name="T22" fmla="*/ 336 w 485"/>
                  <a:gd name="T23" fmla="*/ 235 h 302"/>
                  <a:gd name="T24" fmla="*/ 316 w 485"/>
                  <a:gd name="T25" fmla="*/ 203 h 302"/>
                  <a:gd name="T26" fmla="*/ 312 w 485"/>
                  <a:gd name="T27" fmla="*/ 140 h 302"/>
                  <a:gd name="T28" fmla="*/ 310 w 485"/>
                  <a:gd name="T29" fmla="*/ 118 h 302"/>
                  <a:gd name="T30" fmla="*/ 283 w 485"/>
                  <a:gd name="T31" fmla="*/ 101 h 302"/>
                  <a:gd name="T32" fmla="*/ 272 w 485"/>
                  <a:gd name="T33" fmla="*/ 81 h 302"/>
                  <a:gd name="T34" fmla="*/ 242 w 485"/>
                  <a:gd name="T35" fmla="*/ 51 h 302"/>
                  <a:gd name="T36" fmla="*/ 224 w 485"/>
                  <a:gd name="T37" fmla="*/ 65 h 302"/>
                  <a:gd name="T38" fmla="*/ 201 w 485"/>
                  <a:gd name="T39" fmla="*/ 51 h 302"/>
                  <a:gd name="T40" fmla="*/ 179 w 485"/>
                  <a:gd name="T41" fmla="*/ 24 h 302"/>
                  <a:gd name="T42" fmla="*/ 54 w 485"/>
                  <a:gd name="T43" fmla="*/ 10 h 302"/>
                  <a:gd name="T44" fmla="*/ 3 w 485"/>
                  <a:gd name="T45" fmla="*/ 11 h 302"/>
                  <a:gd name="T46" fmla="*/ 21 w 485"/>
                  <a:gd name="T47" fmla="*/ 49 h 302"/>
                  <a:gd name="T48" fmla="*/ 48 w 485"/>
                  <a:gd name="T49" fmla="*/ 76 h 302"/>
                  <a:gd name="T50" fmla="*/ 38 w 485"/>
                  <a:gd name="T51" fmla="*/ 86 h 302"/>
                  <a:gd name="T52" fmla="*/ 57 w 485"/>
                  <a:gd name="T53" fmla="*/ 102 h 302"/>
                  <a:gd name="T54" fmla="*/ 81 w 485"/>
                  <a:gd name="T55" fmla="*/ 125 h 302"/>
                  <a:gd name="T56" fmla="*/ 96 w 485"/>
                  <a:gd name="T57" fmla="*/ 149 h 302"/>
                  <a:gd name="T58" fmla="*/ 115 w 485"/>
                  <a:gd name="T59" fmla="*/ 171 h 302"/>
                  <a:gd name="T60" fmla="*/ 119 w 485"/>
                  <a:gd name="T61" fmla="*/ 156 h 302"/>
                  <a:gd name="T62" fmla="*/ 105 w 485"/>
                  <a:gd name="T63" fmla="*/ 146 h 302"/>
                  <a:gd name="T64" fmla="*/ 98 w 485"/>
                  <a:gd name="T65" fmla="*/ 127 h 302"/>
                  <a:gd name="T66" fmla="*/ 72 w 485"/>
                  <a:gd name="T67" fmla="*/ 85 h 302"/>
                  <a:gd name="T68" fmla="*/ 62 w 485"/>
                  <a:gd name="T69" fmla="*/ 62 h 302"/>
                  <a:gd name="T70" fmla="*/ 45 w 485"/>
                  <a:gd name="T71" fmla="*/ 52 h 302"/>
                  <a:gd name="T72" fmla="*/ 35 w 485"/>
                  <a:gd name="T73" fmla="*/ 18 h 302"/>
                  <a:gd name="T74" fmla="*/ 44 w 485"/>
                  <a:gd name="T75" fmla="*/ 20 h 302"/>
                  <a:gd name="T76" fmla="*/ 55 w 485"/>
                  <a:gd name="T77" fmla="*/ 23 h 302"/>
                  <a:gd name="T78" fmla="*/ 65 w 485"/>
                  <a:gd name="T79" fmla="*/ 27 h 302"/>
                  <a:gd name="T80" fmla="*/ 74 w 485"/>
                  <a:gd name="T81" fmla="*/ 57 h 302"/>
                  <a:gd name="T82" fmla="*/ 76 w 485"/>
                  <a:gd name="T83" fmla="*/ 69 h 302"/>
                  <a:gd name="T84" fmla="*/ 93 w 485"/>
                  <a:gd name="T85" fmla="*/ 79 h 302"/>
                  <a:gd name="T86" fmla="*/ 108 w 485"/>
                  <a:gd name="T87" fmla="*/ 95 h 302"/>
                  <a:gd name="T88" fmla="*/ 122 w 485"/>
                  <a:gd name="T89" fmla="*/ 105 h 302"/>
                  <a:gd name="T90" fmla="*/ 125 w 485"/>
                  <a:gd name="T91" fmla="*/ 120 h 302"/>
                  <a:gd name="T92" fmla="*/ 147 w 485"/>
                  <a:gd name="T93" fmla="*/ 139 h 302"/>
                  <a:gd name="T94" fmla="*/ 190 w 485"/>
                  <a:gd name="T95" fmla="*/ 194 h 302"/>
                  <a:gd name="T96" fmla="*/ 187 w 485"/>
                  <a:gd name="T97" fmla="*/ 210 h 302"/>
                  <a:gd name="T98" fmla="*/ 194 w 485"/>
                  <a:gd name="T99" fmla="*/ 231 h 302"/>
                  <a:gd name="T100" fmla="*/ 225 w 485"/>
                  <a:gd name="T101" fmla="*/ 251 h 302"/>
                  <a:gd name="T102" fmla="*/ 268 w 485"/>
                  <a:gd name="T103" fmla="*/ 268 h 302"/>
                  <a:gd name="T104" fmla="*/ 327 w 485"/>
                  <a:gd name="T105" fmla="*/ 289 h 302"/>
                  <a:gd name="T106" fmla="*/ 369 w 485"/>
                  <a:gd name="T107" fmla="*/ 286 h 302"/>
                  <a:gd name="T108" fmla="*/ 404 w 485"/>
                  <a:gd name="T109" fmla="*/ 285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85" h="302">
                    <a:moveTo>
                      <a:pt x="404" y="285"/>
                    </a:moveTo>
                    <a:lnTo>
                      <a:pt x="404" y="285"/>
                    </a:lnTo>
                    <a:lnTo>
                      <a:pt x="415" y="285"/>
                    </a:lnTo>
                    <a:lnTo>
                      <a:pt x="422" y="285"/>
                    </a:lnTo>
                    <a:lnTo>
                      <a:pt x="424" y="285"/>
                    </a:lnTo>
                    <a:lnTo>
                      <a:pt x="425" y="283"/>
                    </a:lnTo>
                    <a:lnTo>
                      <a:pt x="425" y="283"/>
                    </a:lnTo>
                    <a:lnTo>
                      <a:pt x="425" y="281"/>
                    </a:lnTo>
                    <a:lnTo>
                      <a:pt x="424" y="279"/>
                    </a:lnTo>
                    <a:lnTo>
                      <a:pt x="420" y="273"/>
                    </a:lnTo>
                    <a:lnTo>
                      <a:pt x="415" y="269"/>
                    </a:lnTo>
                    <a:lnTo>
                      <a:pt x="414" y="268"/>
                    </a:lnTo>
                    <a:lnTo>
                      <a:pt x="414" y="268"/>
                    </a:lnTo>
                    <a:lnTo>
                      <a:pt x="415" y="265"/>
                    </a:lnTo>
                    <a:lnTo>
                      <a:pt x="417" y="261"/>
                    </a:lnTo>
                    <a:lnTo>
                      <a:pt x="418" y="256"/>
                    </a:lnTo>
                    <a:lnTo>
                      <a:pt x="420" y="255"/>
                    </a:lnTo>
                    <a:lnTo>
                      <a:pt x="420" y="255"/>
                    </a:lnTo>
                    <a:lnTo>
                      <a:pt x="434" y="255"/>
                    </a:lnTo>
                    <a:lnTo>
                      <a:pt x="448" y="255"/>
                    </a:lnTo>
                    <a:lnTo>
                      <a:pt x="448" y="255"/>
                    </a:lnTo>
                    <a:lnTo>
                      <a:pt x="452" y="251"/>
                    </a:lnTo>
                    <a:lnTo>
                      <a:pt x="455" y="247"/>
                    </a:lnTo>
                    <a:lnTo>
                      <a:pt x="459" y="245"/>
                    </a:lnTo>
                    <a:lnTo>
                      <a:pt x="459" y="245"/>
                    </a:lnTo>
                    <a:lnTo>
                      <a:pt x="462" y="247"/>
                    </a:lnTo>
                    <a:lnTo>
                      <a:pt x="466" y="251"/>
                    </a:lnTo>
                    <a:lnTo>
                      <a:pt x="466" y="251"/>
                    </a:lnTo>
                    <a:lnTo>
                      <a:pt x="469" y="247"/>
                    </a:lnTo>
                    <a:lnTo>
                      <a:pt x="471" y="241"/>
                    </a:lnTo>
                    <a:lnTo>
                      <a:pt x="474" y="228"/>
                    </a:lnTo>
                    <a:lnTo>
                      <a:pt x="474" y="228"/>
                    </a:lnTo>
                    <a:lnTo>
                      <a:pt x="474" y="218"/>
                    </a:lnTo>
                    <a:lnTo>
                      <a:pt x="474" y="214"/>
                    </a:lnTo>
                    <a:lnTo>
                      <a:pt x="476" y="210"/>
                    </a:lnTo>
                    <a:lnTo>
                      <a:pt x="476" y="210"/>
                    </a:lnTo>
                    <a:lnTo>
                      <a:pt x="483" y="204"/>
                    </a:lnTo>
                    <a:lnTo>
                      <a:pt x="485" y="201"/>
                    </a:lnTo>
                    <a:lnTo>
                      <a:pt x="485" y="197"/>
                    </a:lnTo>
                    <a:lnTo>
                      <a:pt x="485" y="197"/>
                    </a:lnTo>
                    <a:lnTo>
                      <a:pt x="485" y="196"/>
                    </a:lnTo>
                    <a:lnTo>
                      <a:pt x="483" y="194"/>
                    </a:lnTo>
                    <a:lnTo>
                      <a:pt x="479" y="194"/>
                    </a:lnTo>
                    <a:lnTo>
                      <a:pt x="475" y="194"/>
                    </a:lnTo>
                    <a:lnTo>
                      <a:pt x="471" y="194"/>
                    </a:lnTo>
                    <a:lnTo>
                      <a:pt x="471" y="194"/>
                    </a:lnTo>
                    <a:lnTo>
                      <a:pt x="466" y="193"/>
                    </a:lnTo>
                    <a:lnTo>
                      <a:pt x="462" y="193"/>
                    </a:lnTo>
                    <a:lnTo>
                      <a:pt x="447" y="194"/>
                    </a:lnTo>
                    <a:lnTo>
                      <a:pt x="447" y="194"/>
                    </a:lnTo>
                    <a:lnTo>
                      <a:pt x="437" y="197"/>
                    </a:lnTo>
                    <a:lnTo>
                      <a:pt x="430" y="201"/>
                    </a:lnTo>
                    <a:lnTo>
                      <a:pt x="427" y="207"/>
                    </a:lnTo>
                    <a:lnTo>
                      <a:pt x="425" y="213"/>
                    </a:lnTo>
                    <a:lnTo>
                      <a:pt x="425" y="213"/>
                    </a:lnTo>
                    <a:lnTo>
                      <a:pt x="425" y="218"/>
                    </a:lnTo>
                    <a:lnTo>
                      <a:pt x="424" y="221"/>
                    </a:lnTo>
                    <a:lnTo>
                      <a:pt x="421" y="224"/>
                    </a:lnTo>
                    <a:lnTo>
                      <a:pt x="421" y="228"/>
                    </a:lnTo>
                    <a:lnTo>
                      <a:pt x="421" y="228"/>
                    </a:lnTo>
                    <a:lnTo>
                      <a:pt x="421" y="231"/>
                    </a:lnTo>
                    <a:lnTo>
                      <a:pt x="420" y="232"/>
                    </a:lnTo>
                    <a:lnTo>
                      <a:pt x="415" y="237"/>
                    </a:lnTo>
                    <a:lnTo>
                      <a:pt x="411" y="239"/>
                    </a:lnTo>
                    <a:lnTo>
                      <a:pt x="411" y="241"/>
                    </a:lnTo>
                    <a:lnTo>
                      <a:pt x="410" y="242"/>
                    </a:lnTo>
                    <a:lnTo>
                      <a:pt x="410" y="242"/>
                    </a:lnTo>
                    <a:lnTo>
                      <a:pt x="410" y="244"/>
                    </a:lnTo>
                    <a:lnTo>
                      <a:pt x="408" y="245"/>
                    </a:lnTo>
                    <a:lnTo>
                      <a:pt x="405" y="244"/>
                    </a:lnTo>
                    <a:lnTo>
                      <a:pt x="398" y="241"/>
                    </a:lnTo>
                    <a:lnTo>
                      <a:pt x="398" y="241"/>
                    </a:lnTo>
                    <a:lnTo>
                      <a:pt x="391" y="241"/>
                    </a:lnTo>
                    <a:lnTo>
                      <a:pt x="380" y="244"/>
                    </a:lnTo>
                    <a:lnTo>
                      <a:pt x="360" y="248"/>
                    </a:lnTo>
                    <a:lnTo>
                      <a:pt x="360" y="248"/>
                    </a:lnTo>
                    <a:lnTo>
                      <a:pt x="357" y="248"/>
                    </a:lnTo>
                    <a:lnTo>
                      <a:pt x="352" y="245"/>
                    </a:lnTo>
                    <a:lnTo>
                      <a:pt x="347" y="241"/>
                    </a:lnTo>
                    <a:lnTo>
                      <a:pt x="343" y="239"/>
                    </a:lnTo>
                    <a:lnTo>
                      <a:pt x="343" y="239"/>
                    </a:lnTo>
                    <a:lnTo>
                      <a:pt x="340" y="239"/>
                    </a:lnTo>
                    <a:lnTo>
                      <a:pt x="339" y="239"/>
                    </a:lnTo>
                    <a:lnTo>
                      <a:pt x="336" y="235"/>
                    </a:lnTo>
                    <a:lnTo>
                      <a:pt x="335" y="230"/>
                    </a:lnTo>
                    <a:lnTo>
                      <a:pt x="333" y="224"/>
                    </a:lnTo>
                    <a:lnTo>
                      <a:pt x="333" y="224"/>
                    </a:lnTo>
                    <a:lnTo>
                      <a:pt x="330" y="218"/>
                    </a:lnTo>
                    <a:lnTo>
                      <a:pt x="326" y="213"/>
                    </a:lnTo>
                    <a:lnTo>
                      <a:pt x="320" y="208"/>
                    </a:lnTo>
                    <a:lnTo>
                      <a:pt x="316" y="203"/>
                    </a:lnTo>
                    <a:lnTo>
                      <a:pt x="316" y="203"/>
                    </a:lnTo>
                    <a:lnTo>
                      <a:pt x="313" y="197"/>
                    </a:lnTo>
                    <a:lnTo>
                      <a:pt x="312" y="188"/>
                    </a:lnTo>
                    <a:lnTo>
                      <a:pt x="310" y="171"/>
                    </a:lnTo>
                    <a:lnTo>
                      <a:pt x="310" y="171"/>
                    </a:lnTo>
                    <a:lnTo>
                      <a:pt x="310" y="153"/>
                    </a:lnTo>
                    <a:lnTo>
                      <a:pt x="312" y="140"/>
                    </a:lnTo>
                    <a:lnTo>
                      <a:pt x="316" y="127"/>
                    </a:lnTo>
                    <a:lnTo>
                      <a:pt x="316" y="127"/>
                    </a:lnTo>
                    <a:lnTo>
                      <a:pt x="318" y="120"/>
                    </a:lnTo>
                    <a:lnTo>
                      <a:pt x="318" y="120"/>
                    </a:lnTo>
                    <a:lnTo>
                      <a:pt x="313" y="119"/>
                    </a:lnTo>
                    <a:lnTo>
                      <a:pt x="310" y="118"/>
                    </a:lnTo>
                    <a:lnTo>
                      <a:pt x="310" y="118"/>
                    </a:lnTo>
                    <a:lnTo>
                      <a:pt x="305" y="116"/>
                    </a:lnTo>
                    <a:lnTo>
                      <a:pt x="298" y="115"/>
                    </a:lnTo>
                    <a:lnTo>
                      <a:pt x="288" y="110"/>
                    </a:lnTo>
                    <a:lnTo>
                      <a:pt x="288" y="110"/>
                    </a:lnTo>
                    <a:lnTo>
                      <a:pt x="286" y="109"/>
                    </a:lnTo>
                    <a:lnTo>
                      <a:pt x="285" y="106"/>
                    </a:lnTo>
                    <a:lnTo>
                      <a:pt x="283" y="101"/>
                    </a:lnTo>
                    <a:lnTo>
                      <a:pt x="283" y="101"/>
                    </a:lnTo>
                    <a:lnTo>
                      <a:pt x="282" y="98"/>
                    </a:lnTo>
                    <a:lnTo>
                      <a:pt x="282" y="93"/>
                    </a:lnTo>
                    <a:lnTo>
                      <a:pt x="281" y="91"/>
                    </a:lnTo>
                    <a:lnTo>
                      <a:pt x="279" y="88"/>
                    </a:lnTo>
                    <a:lnTo>
                      <a:pt x="279" y="88"/>
                    </a:lnTo>
                    <a:lnTo>
                      <a:pt x="272" y="81"/>
                    </a:lnTo>
                    <a:lnTo>
                      <a:pt x="268" y="74"/>
                    </a:lnTo>
                    <a:lnTo>
                      <a:pt x="265" y="66"/>
                    </a:lnTo>
                    <a:lnTo>
                      <a:pt x="265" y="66"/>
                    </a:lnTo>
                    <a:lnTo>
                      <a:pt x="262" y="62"/>
                    </a:lnTo>
                    <a:lnTo>
                      <a:pt x="259" y="59"/>
                    </a:lnTo>
                    <a:lnTo>
                      <a:pt x="252" y="54"/>
                    </a:lnTo>
                    <a:lnTo>
                      <a:pt x="242" y="51"/>
                    </a:lnTo>
                    <a:lnTo>
                      <a:pt x="237" y="49"/>
                    </a:lnTo>
                    <a:lnTo>
                      <a:pt x="237" y="49"/>
                    </a:lnTo>
                    <a:lnTo>
                      <a:pt x="234" y="51"/>
                    </a:lnTo>
                    <a:lnTo>
                      <a:pt x="231" y="52"/>
                    </a:lnTo>
                    <a:lnTo>
                      <a:pt x="228" y="57"/>
                    </a:lnTo>
                    <a:lnTo>
                      <a:pt x="225" y="62"/>
                    </a:lnTo>
                    <a:lnTo>
                      <a:pt x="224" y="65"/>
                    </a:lnTo>
                    <a:lnTo>
                      <a:pt x="224" y="65"/>
                    </a:lnTo>
                    <a:lnTo>
                      <a:pt x="221" y="64"/>
                    </a:lnTo>
                    <a:lnTo>
                      <a:pt x="215" y="61"/>
                    </a:lnTo>
                    <a:lnTo>
                      <a:pt x="205" y="55"/>
                    </a:lnTo>
                    <a:lnTo>
                      <a:pt x="205" y="55"/>
                    </a:lnTo>
                    <a:lnTo>
                      <a:pt x="203" y="54"/>
                    </a:lnTo>
                    <a:lnTo>
                      <a:pt x="201" y="51"/>
                    </a:lnTo>
                    <a:lnTo>
                      <a:pt x="200" y="45"/>
                    </a:lnTo>
                    <a:lnTo>
                      <a:pt x="200" y="45"/>
                    </a:lnTo>
                    <a:lnTo>
                      <a:pt x="198" y="41"/>
                    </a:lnTo>
                    <a:lnTo>
                      <a:pt x="196" y="38"/>
                    </a:lnTo>
                    <a:lnTo>
                      <a:pt x="188" y="32"/>
                    </a:lnTo>
                    <a:lnTo>
                      <a:pt x="188" y="32"/>
                    </a:lnTo>
                    <a:lnTo>
                      <a:pt x="179" y="24"/>
                    </a:lnTo>
                    <a:lnTo>
                      <a:pt x="171" y="17"/>
                    </a:lnTo>
                    <a:lnTo>
                      <a:pt x="146" y="17"/>
                    </a:lnTo>
                    <a:lnTo>
                      <a:pt x="140" y="23"/>
                    </a:lnTo>
                    <a:lnTo>
                      <a:pt x="95" y="24"/>
                    </a:lnTo>
                    <a:lnTo>
                      <a:pt x="95" y="24"/>
                    </a:lnTo>
                    <a:lnTo>
                      <a:pt x="76" y="17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48" y="7"/>
                    </a:lnTo>
                    <a:lnTo>
                      <a:pt x="42" y="4"/>
                    </a:lnTo>
                    <a:lnTo>
                      <a:pt x="37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11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3" y="25"/>
                    </a:lnTo>
                    <a:lnTo>
                      <a:pt x="17" y="35"/>
                    </a:lnTo>
                    <a:lnTo>
                      <a:pt x="20" y="44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24" y="54"/>
                    </a:lnTo>
                    <a:lnTo>
                      <a:pt x="28" y="57"/>
                    </a:lnTo>
                    <a:lnTo>
                      <a:pt x="41" y="65"/>
                    </a:lnTo>
                    <a:lnTo>
                      <a:pt x="41" y="65"/>
                    </a:lnTo>
                    <a:lnTo>
                      <a:pt x="44" y="68"/>
                    </a:lnTo>
                    <a:lnTo>
                      <a:pt x="47" y="71"/>
                    </a:lnTo>
                    <a:lnTo>
                      <a:pt x="48" y="76"/>
                    </a:lnTo>
                    <a:lnTo>
                      <a:pt x="49" y="82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8" y="88"/>
                    </a:lnTo>
                    <a:lnTo>
                      <a:pt x="47" y="88"/>
                    </a:lnTo>
                    <a:lnTo>
                      <a:pt x="42" y="86"/>
                    </a:lnTo>
                    <a:lnTo>
                      <a:pt x="38" y="86"/>
                    </a:lnTo>
                    <a:lnTo>
                      <a:pt x="37" y="86"/>
                    </a:lnTo>
                    <a:lnTo>
                      <a:pt x="37" y="88"/>
                    </a:lnTo>
                    <a:lnTo>
                      <a:pt x="37" y="88"/>
                    </a:lnTo>
                    <a:lnTo>
                      <a:pt x="38" y="91"/>
                    </a:lnTo>
                    <a:lnTo>
                      <a:pt x="44" y="96"/>
                    </a:lnTo>
                    <a:lnTo>
                      <a:pt x="51" y="101"/>
                    </a:lnTo>
                    <a:lnTo>
                      <a:pt x="57" y="102"/>
                    </a:lnTo>
                    <a:lnTo>
                      <a:pt x="57" y="102"/>
                    </a:lnTo>
                    <a:lnTo>
                      <a:pt x="59" y="102"/>
                    </a:lnTo>
                    <a:lnTo>
                      <a:pt x="64" y="105"/>
                    </a:lnTo>
                    <a:lnTo>
                      <a:pt x="74" y="113"/>
                    </a:lnTo>
                    <a:lnTo>
                      <a:pt x="74" y="113"/>
                    </a:lnTo>
                    <a:lnTo>
                      <a:pt x="78" y="119"/>
                    </a:lnTo>
                    <a:lnTo>
                      <a:pt x="81" y="125"/>
                    </a:lnTo>
                    <a:lnTo>
                      <a:pt x="81" y="129"/>
                    </a:lnTo>
                    <a:lnTo>
                      <a:pt x="78" y="133"/>
                    </a:lnTo>
                    <a:lnTo>
                      <a:pt x="78" y="133"/>
                    </a:lnTo>
                    <a:lnTo>
                      <a:pt x="78" y="135"/>
                    </a:lnTo>
                    <a:lnTo>
                      <a:pt x="78" y="136"/>
                    </a:lnTo>
                    <a:lnTo>
                      <a:pt x="82" y="139"/>
                    </a:lnTo>
                    <a:lnTo>
                      <a:pt x="96" y="149"/>
                    </a:lnTo>
                    <a:lnTo>
                      <a:pt x="96" y="149"/>
                    </a:lnTo>
                    <a:lnTo>
                      <a:pt x="103" y="154"/>
                    </a:lnTo>
                    <a:lnTo>
                      <a:pt x="109" y="160"/>
                    </a:lnTo>
                    <a:lnTo>
                      <a:pt x="112" y="166"/>
                    </a:lnTo>
                    <a:lnTo>
                      <a:pt x="113" y="170"/>
                    </a:lnTo>
                    <a:lnTo>
                      <a:pt x="113" y="170"/>
                    </a:lnTo>
                    <a:lnTo>
                      <a:pt x="115" y="171"/>
                    </a:lnTo>
                    <a:lnTo>
                      <a:pt x="118" y="170"/>
                    </a:lnTo>
                    <a:lnTo>
                      <a:pt x="119" y="169"/>
                    </a:lnTo>
                    <a:lnTo>
                      <a:pt x="122" y="164"/>
                    </a:lnTo>
                    <a:lnTo>
                      <a:pt x="122" y="164"/>
                    </a:lnTo>
                    <a:lnTo>
                      <a:pt x="122" y="161"/>
                    </a:lnTo>
                    <a:lnTo>
                      <a:pt x="120" y="159"/>
                    </a:lnTo>
                    <a:lnTo>
                      <a:pt x="119" y="156"/>
                    </a:lnTo>
                    <a:lnTo>
                      <a:pt x="118" y="152"/>
                    </a:lnTo>
                    <a:lnTo>
                      <a:pt x="118" y="152"/>
                    </a:lnTo>
                    <a:lnTo>
                      <a:pt x="118" y="150"/>
                    </a:lnTo>
                    <a:lnTo>
                      <a:pt x="116" y="149"/>
                    </a:lnTo>
                    <a:lnTo>
                      <a:pt x="112" y="147"/>
                    </a:lnTo>
                    <a:lnTo>
                      <a:pt x="105" y="146"/>
                    </a:lnTo>
                    <a:lnTo>
                      <a:pt x="105" y="146"/>
                    </a:lnTo>
                    <a:lnTo>
                      <a:pt x="103" y="146"/>
                    </a:lnTo>
                    <a:lnTo>
                      <a:pt x="102" y="144"/>
                    </a:lnTo>
                    <a:lnTo>
                      <a:pt x="102" y="140"/>
                    </a:lnTo>
                    <a:lnTo>
                      <a:pt x="102" y="136"/>
                    </a:lnTo>
                    <a:lnTo>
                      <a:pt x="101" y="132"/>
                    </a:lnTo>
                    <a:lnTo>
                      <a:pt x="101" y="132"/>
                    </a:lnTo>
                    <a:lnTo>
                      <a:pt x="98" y="127"/>
                    </a:lnTo>
                    <a:lnTo>
                      <a:pt x="95" y="122"/>
                    </a:lnTo>
                    <a:lnTo>
                      <a:pt x="91" y="109"/>
                    </a:lnTo>
                    <a:lnTo>
                      <a:pt x="91" y="109"/>
                    </a:lnTo>
                    <a:lnTo>
                      <a:pt x="86" y="103"/>
                    </a:lnTo>
                    <a:lnTo>
                      <a:pt x="82" y="98"/>
                    </a:lnTo>
                    <a:lnTo>
                      <a:pt x="76" y="92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65" y="74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9" y="66"/>
                    </a:lnTo>
                    <a:lnTo>
                      <a:pt x="61" y="64"/>
                    </a:lnTo>
                    <a:lnTo>
                      <a:pt x="62" y="62"/>
                    </a:lnTo>
                    <a:lnTo>
                      <a:pt x="61" y="59"/>
                    </a:lnTo>
                    <a:lnTo>
                      <a:pt x="61" y="59"/>
                    </a:lnTo>
                    <a:lnTo>
                      <a:pt x="59" y="58"/>
                    </a:lnTo>
                    <a:lnTo>
                      <a:pt x="57" y="57"/>
                    </a:lnTo>
                    <a:lnTo>
                      <a:pt x="49" y="54"/>
                    </a:lnTo>
                    <a:lnTo>
                      <a:pt x="49" y="54"/>
                    </a:lnTo>
                    <a:lnTo>
                      <a:pt x="45" y="52"/>
                    </a:lnTo>
                    <a:lnTo>
                      <a:pt x="42" y="49"/>
                    </a:lnTo>
                    <a:lnTo>
                      <a:pt x="41" y="45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38" y="30"/>
                    </a:lnTo>
                    <a:lnTo>
                      <a:pt x="35" y="18"/>
                    </a:lnTo>
                    <a:lnTo>
                      <a:pt x="35" y="18"/>
                    </a:lnTo>
                    <a:lnTo>
                      <a:pt x="34" y="15"/>
                    </a:lnTo>
                    <a:lnTo>
                      <a:pt x="37" y="14"/>
                    </a:lnTo>
                    <a:lnTo>
                      <a:pt x="38" y="15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42" y="18"/>
                    </a:lnTo>
                    <a:lnTo>
                      <a:pt x="44" y="20"/>
                    </a:lnTo>
                    <a:lnTo>
                      <a:pt x="47" y="18"/>
                    </a:lnTo>
                    <a:lnTo>
                      <a:pt x="47" y="18"/>
                    </a:lnTo>
                    <a:lnTo>
                      <a:pt x="48" y="18"/>
                    </a:lnTo>
                    <a:lnTo>
                      <a:pt x="51" y="18"/>
                    </a:lnTo>
                    <a:lnTo>
                      <a:pt x="52" y="20"/>
                    </a:lnTo>
                    <a:lnTo>
                      <a:pt x="55" y="23"/>
                    </a:lnTo>
                    <a:lnTo>
                      <a:pt x="55" y="23"/>
                    </a:lnTo>
                    <a:lnTo>
                      <a:pt x="57" y="24"/>
                    </a:lnTo>
                    <a:lnTo>
                      <a:pt x="59" y="24"/>
                    </a:lnTo>
                    <a:lnTo>
                      <a:pt x="62" y="24"/>
                    </a:lnTo>
                    <a:lnTo>
                      <a:pt x="65" y="24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5" y="27"/>
                    </a:lnTo>
                    <a:lnTo>
                      <a:pt x="64" y="30"/>
                    </a:lnTo>
                    <a:lnTo>
                      <a:pt x="64" y="35"/>
                    </a:lnTo>
                    <a:lnTo>
                      <a:pt x="65" y="40"/>
                    </a:lnTo>
                    <a:lnTo>
                      <a:pt x="68" y="45"/>
                    </a:lnTo>
                    <a:lnTo>
                      <a:pt x="68" y="45"/>
                    </a:lnTo>
                    <a:lnTo>
                      <a:pt x="72" y="52"/>
                    </a:lnTo>
                    <a:lnTo>
                      <a:pt x="74" y="57"/>
                    </a:lnTo>
                    <a:lnTo>
                      <a:pt x="72" y="58"/>
                    </a:lnTo>
                    <a:lnTo>
                      <a:pt x="71" y="62"/>
                    </a:lnTo>
                    <a:lnTo>
                      <a:pt x="71" y="62"/>
                    </a:lnTo>
                    <a:lnTo>
                      <a:pt x="72" y="68"/>
                    </a:lnTo>
                    <a:lnTo>
                      <a:pt x="72" y="69"/>
                    </a:lnTo>
                    <a:lnTo>
                      <a:pt x="74" y="69"/>
                    </a:lnTo>
                    <a:lnTo>
                      <a:pt x="76" y="69"/>
                    </a:lnTo>
                    <a:lnTo>
                      <a:pt x="78" y="66"/>
                    </a:lnTo>
                    <a:lnTo>
                      <a:pt x="78" y="66"/>
                    </a:lnTo>
                    <a:lnTo>
                      <a:pt x="81" y="66"/>
                    </a:lnTo>
                    <a:lnTo>
                      <a:pt x="84" y="69"/>
                    </a:lnTo>
                    <a:lnTo>
                      <a:pt x="89" y="76"/>
                    </a:lnTo>
                    <a:lnTo>
                      <a:pt x="89" y="76"/>
                    </a:lnTo>
                    <a:lnTo>
                      <a:pt x="93" y="79"/>
                    </a:lnTo>
                    <a:lnTo>
                      <a:pt x="98" y="82"/>
                    </a:lnTo>
                    <a:lnTo>
                      <a:pt x="102" y="84"/>
                    </a:lnTo>
                    <a:lnTo>
                      <a:pt x="103" y="85"/>
                    </a:lnTo>
                    <a:lnTo>
                      <a:pt x="103" y="85"/>
                    </a:lnTo>
                    <a:lnTo>
                      <a:pt x="103" y="88"/>
                    </a:lnTo>
                    <a:lnTo>
                      <a:pt x="105" y="92"/>
                    </a:lnTo>
                    <a:lnTo>
                      <a:pt x="108" y="95"/>
                    </a:lnTo>
                    <a:lnTo>
                      <a:pt x="110" y="96"/>
                    </a:lnTo>
                    <a:lnTo>
                      <a:pt x="110" y="96"/>
                    </a:lnTo>
                    <a:lnTo>
                      <a:pt x="115" y="98"/>
                    </a:lnTo>
                    <a:lnTo>
                      <a:pt x="118" y="101"/>
                    </a:lnTo>
                    <a:lnTo>
                      <a:pt x="119" y="103"/>
                    </a:lnTo>
                    <a:lnTo>
                      <a:pt x="122" y="105"/>
                    </a:lnTo>
                    <a:lnTo>
                      <a:pt x="122" y="105"/>
                    </a:lnTo>
                    <a:lnTo>
                      <a:pt x="125" y="106"/>
                    </a:lnTo>
                    <a:lnTo>
                      <a:pt x="126" y="108"/>
                    </a:lnTo>
                    <a:lnTo>
                      <a:pt x="126" y="110"/>
                    </a:lnTo>
                    <a:lnTo>
                      <a:pt x="125" y="115"/>
                    </a:lnTo>
                    <a:lnTo>
                      <a:pt x="125" y="115"/>
                    </a:lnTo>
                    <a:lnTo>
                      <a:pt x="123" y="118"/>
                    </a:lnTo>
                    <a:lnTo>
                      <a:pt x="125" y="120"/>
                    </a:lnTo>
                    <a:lnTo>
                      <a:pt x="129" y="123"/>
                    </a:lnTo>
                    <a:lnTo>
                      <a:pt x="135" y="126"/>
                    </a:lnTo>
                    <a:lnTo>
                      <a:pt x="135" y="126"/>
                    </a:lnTo>
                    <a:lnTo>
                      <a:pt x="139" y="129"/>
                    </a:lnTo>
                    <a:lnTo>
                      <a:pt x="142" y="132"/>
                    </a:lnTo>
                    <a:lnTo>
                      <a:pt x="143" y="135"/>
                    </a:lnTo>
                    <a:lnTo>
                      <a:pt x="147" y="139"/>
                    </a:lnTo>
                    <a:lnTo>
                      <a:pt x="147" y="139"/>
                    </a:lnTo>
                    <a:lnTo>
                      <a:pt x="166" y="159"/>
                    </a:lnTo>
                    <a:lnTo>
                      <a:pt x="181" y="177"/>
                    </a:lnTo>
                    <a:lnTo>
                      <a:pt x="181" y="177"/>
                    </a:lnTo>
                    <a:lnTo>
                      <a:pt x="187" y="187"/>
                    </a:lnTo>
                    <a:lnTo>
                      <a:pt x="190" y="194"/>
                    </a:lnTo>
                    <a:lnTo>
                      <a:pt x="190" y="194"/>
                    </a:lnTo>
                    <a:lnTo>
                      <a:pt x="190" y="198"/>
                    </a:lnTo>
                    <a:lnTo>
                      <a:pt x="188" y="201"/>
                    </a:lnTo>
                    <a:lnTo>
                      <a:pt x="188" y="203"/>
                    </a:lnTo>
                    <a:lnTo>
                      <a:pt x="188" y="205"/>
                    </a:lnTo>
                    <a:lnTo>
                      <a:pt x="188" y="205"/>
                    </a:lnTo>
                    <a:lnTo>
                      <a:pt x="190" y="208"/>
                    </a:lnTo>
                    <a:lnTo>
                      <a:pt x="187" y="210"/>
                    </a:lnTo>
                    <a:lnTo>
                      <a:pt x="186" y="210"/>
                    </a:lnTo>
                    <a:lnTo>
                      <a:pt x="184" y="211"/>
                    </a:lnTo>
                    <a:lnTo>
                      <a:pt x="184" y="211"/>
                    </a:lnTo>
                    <a:lnTo>
                      <a:pt x="186" y="217"/>
                    </a:lnTo>
                    <a:lnTo>
                      <a:pt x="187" y="222"/>
                    </a:lnTo>
                    <a:lnTo>
                      <a:pt x="191" y="228"/>
                    </a:lnTo>
                    <a:lnTo>
                      <a:pt x="194" y="231"/>
                    </a:lnTo>
                    <a:lnTo>
                      <a:pt x="197" y="231"/>
                    </a:lnTo>
                    <a:lnTo>
                      <a:pt x="197" y="231"/>
                    </a:lnTo>
                    <a:lnTo>
                      <a:pt x="203" y="234"/>
                    </a:lnTo>
                    <a:lnTo>
                      <a:pt x="208" y="238"/>
                    </a:lnTo>
                    <a:lnTo>
                      <a:pt x="220" y="247"/>
                    </a:lnTo>
                    <a:lnTo>
                      <a:pt x="220" y="247"/>
                    </a:lnTo>
                    <a:lnTo>
                      <a:pt x="225" y="251"/>
                    </a:lnTo>
                    <a:lnTo>
                      <a:pt x="231" y="252"/>
                    </a:lnTo>
                    <a:lnTo>
                      <a:pt x="238" y="254"/>
                    </a:lnTo>
                    <a:lnTo>
                      <a:pt x="245" y="255"/>
                    </a:lnTo>
                    <a:lnTo>
                      <a:pt x="245" y="255"/>
                    </a:lnTo>
                    <a:lnTo>
                      <a:pt x="252" y="258"/>
                    </a:lnTo>
                    <a:lnTo>
                      <a:pt x="259" y="264"/>
                    </a:lnTo>
                    <a:lnTo>
                      <a:pt x="268" y="268"/>
                    </a:lnTo>
                    <a:lnTo>
                      <a:pt x="276" y="271"/>
                    </a:lnTo>
                    <a:lnTo>
                      <a:pt x="276" y="271"/>
                    </a:lnTo>
                    <a:lnTo>
                      <a:pt x="296" y="278"/>
                    </a:lnTo>
                    <a:lnTo>
                      <a:pt x="313" y="286"/>
                    </a:lnTo>
                    <a:lnTo>
                      <a:pt x="313" y="286"/>
                    </a:lnTo>
                    <a:lnTo>
                      <a:pt x="320" y="289"/>
                    </a:lnTo>
                    <a:lnTo>
                      <a:pt x="327" y="289"/>
                    </a:lnTo>
                    <a:lnTo>
                      <a:pt x="336" y="288"/>
                    </a:lnTo>
                    <a:lnTo>
                      <a:pt x="346" y="285"/>
                    </a:lnTo>
                    <a:lnTo>
                      <a:pt x="346" y="285"/>
                    </a:lnTo>
                    <a:lnTo>
                      <a:pt x="350" y="283"/>
                    </a:lnTo>
                    <a:lnTo>
                      <a:pt x="354" y="283"/>
                    </a:lnTo>
                    <a:lnTo>
                      <a:pt x="362" y="283"/>
                    </a:lnTo>
                    <a:lnTo>
                      <a:pt x="369" y="286"/>
                    </a:lnTo>
                    <a:lnTo>
                      <a:pt x="374" y="289"/>
                    </a:lnTo>
                    <a:lnTo>
                      <a:pt x="374" y="289"/>
                    </a:lnTo>
                    <a:lnTo>
                      <a:pt x="381" y="293"/>
                    </a:lnTo>
                    <a:lnTo>
                      <a:pt x="391" y="302"/>
                    </a:lnTo>
                    <a:lnTo>
                      <a:pt x="391" y="302"/>
                    </a:lnTo>
                    <a:lnTo>
                      <a:pt x="404" y="285"/>
                    </a:lnTo>
                    <a:lnTo>
                      <a:pt x="404" y="285"/>
                    </a:lnTo>
                    <a:close/>
                  </a:path>
                </a:pathLst>
              </a:custGeom>
              <a:solidFill>
                <a:srgbClr val="A9A9A9"/>
              </a:solidFill>
              <a:ln w="635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15"/>
              <p:cNvSpPr>
                <a:spLocks/>
              </p:cNvSpPr>
              <p:nvPr/>
            </p:nvSpPr>
            <p:spPr bwMode="auto">
              <a:xfrm>
                <a:off x="3610200" y="4996072"/>
                <a:ext cx="350885" cy="394294"/>
              </a:xfrm>
              <a:custGeom>
                <a:avLst/>
                <a:gdLst>
                  <a:gd name="T0" fmla="*/ 189 w 194"/>
                  <a:gd name="T1" fmla="*/ 123 h 218"/>
                  <a:gd name="T2" fmla="*/ 183 w 194"/>
                  <a:gd name="T3" fmla="*/ 112 h 218"/>
                  <a:gd name="T4" fmla="*/ 170 w 194"/>
                  <a:gd name="T5" fmla="*/ 107 h 218"/>
                  <a:gd name="T6" fmla="*/ 153 w 194"/>
                  <a:gd name="T7" fmla="*/ 99 h 218"/>
                  <a:gd name="T8" fmla="*/ 150 w 194"/>
                  <a:gd name="T9" fmla="*/ 89 h 218"/>
                  <a:gd name="T10" fmla="*/ 153 w 194"/>
                  <a:gd name="T11" fmla="*/ 85 h 218"/>
                  <a:gd name="T12" fmla="*/ 149 w 194"/>
                  <a:gd name="T13" fmla="*/ 73 h 218"/>
                  <a:gd name="T14" fmla="*/ 143 w 194"/>
                  <a:gd name="T15" fmla="*/ 63 h 218"/>
                  <a:gd name="T16" fmla="*/ 126 w 194"/>
                  <a:gd name="T17" fmla="*/ 60 h 218"/>
                  <a:gd name="T18" fmla="*/ 121 w 194"/>
                  <a:gd name="T19" fmla="*/ 55 h 218"/>
                  <a:gd name="T20" fmla="*/ 109 w 194"/>
                  <a:gd name="T21" fmla="*/ 51 h 218"/>
                  <a:gd name="T22" fmla="*/ 102 w 194"/>
                  <a:gd name="T23" fmla="*/ 48 h 218"/>
                  <a:gd name="T24" fmla="*/ 94 w 194"/>
                  <a:gd name="T25" fmla="*/ 45 h 218"/>
                  <a:gd name="T26" fmla="*/ 75 w 194"/>
                  <a:gd name="T27" fmla="*/ 34 h 218"/>
                  <a:gd name="T28" fmla="*/ 70 w 194"/>
                  <a:gd name="T29" fmla="*/ 17 h 218"/>
                  <a:gd name="T30" fmla="*/ 70 w 194"/>
                  <a:gd name="T31" fmla="*/ 1 h 218"/>
                  <a:gd name="T32" fmla="*/ 55 w 194"/>
                  <a:gd name="T33" fmla="*/ 1 h 218"/>
                  <a:gd name="T34" fmla="*/ 36 w 194"/>
                  <a:gd name="T35" fmla="*/ 9 h 218"/>
                  <a:gd name="T36" fmla="*/ 20 w 194"/>
                  <a:gd name="T37" fmla="*/ 19 h 218"/>
                  <a:gd name="T38" fmla="*/ 9 w 194"/>
                  <a:gd name="T39" fmla="*/ 21 h 218"/>
                  <a:gd name="T40" fmla="*/ 14 w 194"/>
                  <a:gd name="T41" fmla="*/ 42 h 218"/>
                  <a:gd name="T42" fmla="*/ 10 w 194"/>
                  <a:gd name="T43" fmla="*/ 51 h 218"/>
                  <a:gd name="T44" fmla="*/ 11 w 194"/>
                  <a:gd name="T45" fmla="*/ 73 h 218"/>
                  <a:gd name="T46" fmla="*/ 7 w 194"/>
                  <a:gd name="T47" fmla="*/ 85 h 218"/>
                  <a:gd name="T48" fmla="*/ 7 w 194"/>
                  <a:gd name="T49" fmla="*/ 92 h 218"/>
                  <a:gd name="T50" fmla="*/ 6 w 194"/>
                  <a:gd name="T51" fmla="*/ 102 h 218"/>
                  <a:gd name="T52" fmla="*/ 10 w 194"/>
                  <a:gd name="T53" fmla="*/ 107 h 218"/>
                  <a:gd name="T54" fmla="*/ 1 w 194"/>
                  <a:gd name="T55" fmla="*/ 120 h 218"/>
                  <a:gd name="T56" fmla="*/ 1 w 194"/>
                  <a:gd name="T57" fmla="*/ 129 h 218"/>
                  <a:gd name="T58" fmla="*/ 9 w 194"/>
                  <a:gd name="T59" fmla="*/ 136 h 218"/>
                  <a:gd name="T60" fmla="*/ 10 w 194"/>
                  <a:gd name="T61" fmla="*/ 150 h 218"/>
                  <a:gd name="T62" fmla="*/ 17 w 194"/>
                  <a:gd name="T63" fmla="*/ 157 h 218"/>
                  <a:gd name="T64" fmla="*/ 16 w 194"/>
                  <a:gd name="T65" fmla="*/ 163 h 218"/>
                  <a:gd name="T66" fmla="*/ 14 w 194"/>
                  <a:gd name="T67" fmla="*/ 171 h 218"/>
                  <a:gd name="T68" fmla="*/ 17 w 194"/>
                  <a:gd name="T69" fmla="*/ 182 h 218"/>
                  <a:gd name="T70" fmla="*/ 23 w 194"/>
                  <a:gd name="T71" fmla="*/ 191 h 218"/>
                  <a:gd name="T72" fmla="*/ 27 w 194"/>
                  <a:gd name="T73" fmla="*/ 204 h 218"/>
                  <a:gd name="T74" fmla="*/ 30 w 194"/>
                  <a:gd name="T75" fmla="*/ 218 h 218"/>
                  <a:gd name="T76" fmla="*/ 51 w 194"/>
                  <a:gd name="T77" fmla="*/ 204 h 218"/>
                  <a:gd name="T78" fmla="*/ 61 w 194"/>
                  <a:gd name="T79" fmla="*/ 202 h 218"/>
                  <a:gd name="T80" fmla="*/ 81 w 194"/>
                  <a:gd name="T81" fmla="*/ 208 h 218"/>
                  <a:gd name="T82" fmla="*/ 87 w 194"/>
                  <a:gd name="T83" fmla="*/ 214 h 218"/>
                  <a:gd name="T84" fmla="*/ 97 w 194"/>
                  <a:gd name="T85" fmla="*/ 201 h 218"/>
                  <a:gd name="T86" fmla="*/ 116 w 194"/>
                  <a:gd name="T87" fmla="*/ 198 h 218"/>
                  <a:gd name="T88" fmla="*/ 119 w 194"/>
                  <a:gd name="T89" fmla="*/ 174 h 218"/>
                  <a:gd name="T90" fmla="*/ 136 w 194"/>
                  <a:gd name="T91" fmla="*/ 160 h 218"/>
                  <a:gd name="T92" fmla="*/ 150 w 194"/>
                  <a:gd name="T93" fmla="*/ 158 h 218"/>
                  <a:gd name="T94" fmla="*/ 169 w 194"/>
                  <a:gd name="T95" fmla="*/ 157 h 218"/>
                  <a:gd name="T96" fmla="*/ 184 w 194"/>
                  <a:gd name="T97" fmla="*/ 164 h 218"/>
                  <a:gd name="T98" fmla="*/ 192 w 194"/>
                  <a:gd name="T99" fmla="*/ 155 h 218"/>
                  <a:gd name="T100" fmla="*/ 193 w 194"/>
                  <a:gd name="T101" fmla="*/ 14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4" h="218">
                    <a:moveTo>
                      <a:pt x="193" y="131"/>
                    </a:moveTo>
                    <a:lnTo>
                      <a:pt x="193" y="131"/>
                    </a:lnTo>
                    <a:lnTo>
                      <a:pt x="192" y="127"/>
                    </a:lnTo>
                    <a:lnTo>
                      <a:pt x="189" y="123"/>
                    </a:lnTo>
                    <a:lnTo>
                      <a:pt x="186" y="120"/>
                    </a:lnTo>
                    <a:lnTo>
                      <a:pt x="184" y="116"/>
                    </a:lnTo>
                    <a:lnTo>
                      <a:pt x="184" y="116"/>
                    </a:lnTo>
                    <a:lnTo>
                      <a:pt x="183" y="112"/>
                    </a:lnTo>
                    <a:lnTo>
                      <a:pt x="182" y="109"/>
                    </a:lnTo>
                    <a:lnTo>
                      <a:pt x="177" y="107"/>
                    </a:lnTo>
                    <a:lnTo>
                      <a:pt x="170" y="107"/>
                    </a:lnTo>
                    <a:lnTo>
                      <a:pt x="170" y="107"/>
                    </a:lnTo>
                    <a:lnTo>
                      <a:pt x="165" y="107"/>
                    </a:lnTo>
                    <a:lnTo>
                      <a:pt x="159" y="106"/>
                    </a:lnTo>
                    <a:lnTo>
                      <a:pt x="155" y="103"/>
                    </a:lnTo>
                    <a:lnTo>
                      <a:pt x="153" y="99"/>
                    </a:lnTo>
                    <a:lnTo>
                      <a:pt x="153" y="99"/>
                    </a:lnTo>
                    <a:lnTo>
                      <a:pt x="152" y="95"/>
                    </a:lnTo>
                    <a:lnTo>
                      <a:pt x="150" y="92"/>
                    </a:lnTo>
                    <a:lnTo>
                      <a:pt x="150" y="89"/>
                    </a:lnTo>
                    <a:lnTo>
                      <a:pt x="152" y="86"/>
                    </a:lnTo>
                    <a:lnTo>
                      <a:pt x="152" y="86"/>
                    </a:lnTo>
                    <a:lnTo>
                      <a:pt x="153" y="85"/>
                    </a:lnTo>
                    <a:lnTo>
                      <a:pt x="153" y="85"/>
                    </a:lnTo>
                    <a:lnTo>
                      <a:pt x="152" y="82"/>
                    </a:lnTo>
                    <a:lnTo>
                      <a:pt x="150" y="78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9" y="70"/>
                    </a:lnTo>
                    <a:lnTo>
                      <a:pt x="148" y="68"/>
                    </a:lnTo>
                    <a:lnTo>
                      <a:pt x="143" y="63"/>
                    </a:lnTo>
                    <a:lnTo>
                      <a:pt x="143" y="63"/>
                    </a:lnTo>
                    <a:lnTo>
                      <a:pt x="139" y="62"/>
                    </a:lnTo>
                    <a:lnTo>
                      <a:pt x="133" y="62"/>
                    </a:lnTo>
                    <a:lnTo>
                      <a:pt x="128" y="62"/>
                    </a:lnTo>
                    <a:lnTo>
                      <a:pt x="126" y="60"/>
                    </a:lnTo>
                    <a:lnTo>
                      <a:pt x="125" y="59"/>
                    </a:lnTo>
                    <a:lnTo>
                      <a:pt x="125" y="59"/>
                    </a:lnTo>
                    <a:lnTo>
                      <a:pt x="125" y="56"/>
                    </a:lnTo>
                    <a:lnTo>
                      <a:pt x="121" y="55"/>
                    </a:lnTo>
                    <a:lnTo>
                      <a:pt x="112" y="53"/>
                    </a:lnTo>
                    <a:lnTo>
                      <a:pt x="112" y="53"/>
                    </a:lnTo>
                    <a:lnTo>
                      <a:pt x="111" y="52"/>
                    </a:lnTo>
                    <a:lnTo>
                      <a:pt x="109" y="51"/>
                    </a:lnTo>
                    <a:lnTo>
                      <a:pt x="108" y="48"/>
                    </a:lnTo>
                    <a:lnTo>
                      <a:pt x="105" y="48"/>
                    </a:lnTo>
                    <a:lnTo>
                      <a:pt x="105" y="48"/>
                    </a:lnTo>
                    <a:lnTo>
                      <a:pt x="102" y="48"/>
                    </a:lnTo>
                    <a:lnTo>
                      <a:pt x="101" y="46"/>
                    </a:lnTo>
                    <a:lnTo>
                      <a:pt x="98" y="45"/>
                    </a:lnTo>
                    <a:lnTo>
                      <a:pt x="94" y="45"/>
                    </a:lnTo>
                    <a:lnTo>
                      <a:pt x="94" y="45"/>
                    </a:lnTo>
                    <a:lnTo>
                      <a:pt x="89" y="45"/>
                    </a:lnTo>
                    <a:lnTo>
                      <a:pt x="85" y="43"/>
                    </a:lnTo>
                    <a:lnTo>
                      <a:pt x="81" y="39"/>
                    </a:lnTo>
                    <a:lnTo>
                      <a:pt x="75" y="34"/>
                    </a:lnTo>
                    <a:lnTo>
                      <a:pt x="75" y="34"/>
                    </a:lnTo>
                    <a:lnTo>
                      <a:pt x="72" y="29"/>
                    </a:lnTo>
                    <a:lnTo>
                      <a:pt x="71" y="25"/>
                    </a:lnTo>
                    <a:lnTo>
                      <a:pt x="70" y="17"/>
                    </a:lnTo>
                    <a:lnTo>
                      <a:pt x="70" y="8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70" y="1"/>
                    </a:lnTo>
                    <a:lnTo>
                      <a:pt x="70" y="1"/>
                    </a:lnTo>
                    <a:lnTo>
                      <a:pt x="65" y="0"/>
                    </a:lnTo>
                    <a:lnTo>
                      <a:pt x="55" y="1"/>
                    </a:lnTo>
                    <a:lnTo>
                      <a:pt x="55" y="1"/>
                    </a:lnTo>
                    <a:lnTo>
                      <a:pt x="51" y="2"/>
                    </a:lnTo>
                    <a:lnTo>
                      <a:pt x="45" y="4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28" y="14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0" y="19"/>
                    </a:lnTo>
                    <a:lnTo>
                      <a:pt x="16" y="21"/>
                    </a:lnTo>
                    <a:lnTo>
                      <a:pt x="13" y="21"/>
                    </a:lnTo>
                    <a:lnTo>
                      <a:pt x="9" y="21"/>
                    </a:lnTo>
                    <a:lnTo>
                      <a:pt x="9" y="21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5"/>
                    </a:lnTo>
                    <a:lnTo>
                      <a:pt x="14" y="48"/>
                    </a:lnTo>
                    <a:lnTo>
                      <a:pt x="10" y="51"/>
                    </a:lnTo>
                    <a:lnTo>
                      <a:pt x="10" y="51"/>
                    </a:lnTo>
                    <a:lnTo>
                      <a:pt x="10" y="53"/>
                    </a:lnTo>
                    <a:lnTo>
                      <a:pt x="10" y="60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6"/>
                    </a:lnTo>
                    <a:lnTo>
                      <a:pt x="9" y="80"/>
                    </a:lnTo>
                    <a:lnTo>
                      <a:pt x="7" y="83"/>
                    </a:lnTo>
                    <a:lnTo>
                      <a:pt x="7" y="85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7" y="92"/>
                    </a:lnTo>
                    <a:lnTo>
                      <a:pt x="6" y="96"/>
                    </a:lnTo>
                    <a:lnTo>
                      <a:pt x="4" y="100"/>
                    </a:lnTo>
                    <a:lnTo>
                      <a:pt x="4" y="100"/>
                    </a:lnTo>
                    <a:lnTo>
                      <a:pt x="6" y="102"/>
                    </a:lnTo>
                    <a:lnTo>
                      <a:pt x="7" y="104"/>
                    </a:lnTo>
                    <a:lnTo>
                      <a:pt x="9" y="106"/>
                    </a:lnTo>
                    <a:lnTo>
                      <a:pt x="10" y="107"/>
                    </a:lnTo>
                    <a:lnTo>
                      <a:pt x="10" y="107"/>
                    </a:lnTo>
                    <a:lnTo>
                      <a:pt x="10" y="110"/>
                    </a:lnTo>
                    <a:lnTo>
                      <a:pt x="7" y="114"/>
                    </a:lnTo>
                    <a:lnTo>
                      <a:pt x="1" y="120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1" y="129"/>
                    </a:lnTo>
                    <a:lnTo>
                      <a:pt x="4" y="131"/>
                    </a:lnTo>
                    <a:lnTo>
                      <a:pt x="7" y="134"/>
                    </a:lnTo>
                    <a:lnTo>
                      <a:pt x="7" y="134"/>
                    </a:lnTo>
                    <a:lnTo>
                      <a:pt x="9" y="136"/>
                    </a:lnTo>
                    <a:lnTo>
                      <a:pt x="9" y="138"/>
                    </a:lnTo>
                    <a:lnTo>
                      <a:pt x="9" y="143"/>
                    </a:lnTo>
                    <a:lnTo>
                      <a:pt x="9" y="147"/>
                    </a:lnTo>
                    <a:lnTo>
                      <a:pt x="10" y="150"/>
                    </a:lnTo>
                    <a:lnTo>
                      <a:pt x="10" y="151"/>
                    </a:lnTo>
                    <a:lnTo>
                      <a:pt x="10" y="151"/>
                    </a:lnTo>
                    <a:lnTo>
                      <a:pt x="14" y="154"/>
                    </a:lnTo>
                    <a:lnTo>
                      <a:pt x="17" y="157"/>
                    </a:lnTo>
                    <a:lnTo>
                      <a:pt x="19" y="158"/>
                    </a:lnTo>
                    <a:lnTo>
                      <a:pt x="17" y="160"/>
                    </a:lnTo>
                    <a:lnTo>
                      <a:pt x="17" y="160"/>
                    </a:lnTo>
                    <a:lnTo>
                      <a:pt x="16" y="163"/>
                    </a:lnTo>
                    <a:lnTo>
                      <a:pt x="16" y="165"/>
                    </a:lnTo>
                    <a:lnTo>
                      <a:pt x="16" y="170"/>
                    </a:lnTo>
                    <a:lnTo>
                      <a:pt x="14" y="171"/>
                    </a:lnTo>
                    <a:lnTo>
                      <a:pt x="14" y="171"/>
                    </a:lnTo>
                    <a:lnTo>
                      <a:pt x="13" y="173"/>
                    </a:lnTo>
                    <a:lnTo>
                      <a:pt x="13" y="175"/>
                    </a:lnTo>
                    <a:lnTo>
                      <a:pt x="14" y="178"/>
                    </a:lnTo>
                    <a:lnTo>
                      <a:pt x="17" y="182"/>
                    </a:lnTo>
                    <a:lnTo>
                      <a:pt x="20" y="185"/>
                    </a:lnTo>
                    <a:lnTo>
                      <a:pt x="20" y="185"/>
                    </a:lnTo>
                    <a:lnTo>
                      <a:pt x="21" y="187"/>
                    </a:lnTo>
                    <a:lnTo>
                      <a:pt x="23" y="191"/>
                    </a:lnTo>
                    <a:lnTo>
                      <a:pt x="23" y="195"/>
                    </a:lnTo>
                    <a:lnTo>
                      <a:pt x="26" y="199"/>
                    </a:lnTo>
                    <a:lnTo>
                      <a:pt x="26" y="199"/>
                    </a:lnTo>
                    <a:lnTo>
                      <a:pt x="27" y="204"/>
                    </a:lnTo>
                    <a:lnTo>
                      <a:pt x="28" y="208"/>
                    </a:lnTo>
                    <a:lnTo>
                      <a:pt x="28" y="216"/>
                    </a:lnTo>
                    <a:lnTo>
                      <a:pt x="28" y="216"/>
                    </a:lnTo>
                    <a:lnTo>
                      <a:pt x="30" y="218"/>
                    </a:lnTo>
                    <a:lnTo>
                      <a:pt x="33" y="218"/>
                    </a:lnTo>
                    <a:lnTo>
                      <a:pt x="38" y="215"/>
                    </a:lnTo>
                    <a:lnTo>
                      <a:pt x="44" y="211"/>
                    </a:lnTo>
                    <a:lnTo>
                      <a:pt x="51" y="204"/>
                    </a:lnTo>
                    <a:lnTo>
                      <a:pt x="51" y="204"/>
                    </a:lnTo>
                    <a:lnTo>
                      <a:pt x="55" y="201"/>
                    </a:lnTo>
                    <a:lnTo>
                      <a:pt x="58" y="201"/>
                    </a:lnTo>
                    <a:lnTo>
                      <a:pt x="61" y="202"/>
                    </a:lnTo>
                    <a:lnTo>
                      <a:pt x="65" y="204"/>
                    </a:lnTo>
                    <a:lnTo>
                      <a:pt x="65" y="204"/>
                    </a:lnTo>
                    <a:lnTo>
                      <a:pt x="75" y="205"/>
                    </a:lnTo>
                    <a:lnTo>
                      <a:pt x="81" y="208"/>
                    </a:lnTo>
                    <a:lnTo>
                      <a:pt x="84" y="211"/>
                    </a:lnTo>
                    <a:lnTo>
                      <a:pt x="84" y="211"/>
                    </a:lnTo>
                    <a:lnTo>
                      <a:pt x="85" y="214"/>
                    </a:lnTo>
                    <a:lnTo>
                      <a:pt x="87" y="214"/>
                    </a:lnTo>
                    <a:lnTo>
                      <a:pt x="88" y="211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7" y="201"/>
                    </a:lnTo>
                    <a:lnTo>
                      <a:pt x="104" y="201"/>
                    </a:lnTo>
                    <a:lnTo>
                      <a:pt x="114" y="202"/>
                    </a:lnTo>
                    <a:lnTo>
                      <a:pt x="114" y="202"/>
                    </a:lnTo>
                    <a:lnTo>
                      <a:pt x="116" y="198"/>
                    </a:lnTo>
                    <a:lnTo>
                      <a:pt x="118" y="191"/>
                    </a:lnTo>
                    <a:lnTo>
                      <a:pt x="119" y="177"/>
                    </a:lnTo>
                    <a:lnTo>
                      <a:pt x="119" y="177"/>
                    </a:lnTo>
                    <a:lnTo>
                      <a:pt x="119" y="174"/>
                    </a:lnTo>
                    <a:lnTo>
                      <a:pt x="123" y="170"/>
                    </a:lnTo>
                    <a:lnTo>
                      <a:pt x="131" y="163"/>
                    </a:lnTo>
                    <a:lnTo>
                      <a:pt x="131" y="163"/>
                    </a:lnTo>
                    <a:lnTo>
                      <a:pt x="136" y="160"/>
                    </a:lnTo>
                    <a:lnTo>
                      <a:pt x="142" y="160"/>
                    </a:lnTo>
                    <a:lnTo>
                      <a:pt x="146" y="160"/>
                    </a:lnTo>
                    <a:lnTo>
                      <a:pt x="150" y="158"/>
                    </a:lnTo>
                    <a:lnTo>
                      <a:pt x="150" y="158"/>
                    </a:lnTo>
                    <a:lnTo>
                      <a:pt x="155" y="157"/>
                    </a:lnTo>
                    <a:lnTo>
                      <a:pt x="159" y="157"/>
                    </a:lnTo>
                    <a:lnTo>
                      <a:pt x="169" y="157"/>
                    </a:lnTo>
                    <a:lnTo>
                      <a:pt x="169" y="157"/>
                    </a:lnTo>
                    <a:lnTo>
                      <a:pt x="173" y="158"/>
                    </a:lnTo>
                    <a:lnTo>
                      <a:pt x="177" y="160"/>
                    </a:lnTo>
                    <a:lnTo>
                      <a:pt x="182" y="163"/>
                    </a:lnTo>
                    <a:lnTo>
                      <a:pt x="184" y="164"/>
                    </a:lnTo>
                    <a:lnTo>
                      <a:pt x="184" y="164"/>
                    </a:lnTo>
                    <a:lnTo>
                      <a:pt x="187" y="163"/>
                    </a:lnTo>
                    <a:lnTo>
                      <a:pt x="190" y="160"/>
                    </a:lnTo>
                    <a:lnTo>
                      <a:pt x="192" y="155"/>
                    </a:lnTo>
                    <a:lnTo>
                      <a:pt x="192" y="151"/>
                    </a:lnTo>
                    <a:lnTo>
                      <a:pt x="192" y="151"/>
                    </a:lnTo>
                    <a:lnTo>
                      <a:pt x="192" y="147"/>
                    </a:lnTo>
                    <a:lnTo>
                      <a:pt x="193" y="141"/>
                    </a:lnTo>
                    <a:lnTo>
                      <a:pt x="194" y="137"/>
                    </a:lnTo>
                    <a:lnTo>
                      <a:pt x="193" y="131"/>
                    </a:lnTo>
                    <a:lnTo>
                      <a:pt x="193" y="131"/>
                    </a:lnTo>
                    <a:close/>
                  </a:path>
                </a:pathLst>
              </a:custGeom>
              <a:solidFill>
                <a:srgbClr val="A9A9A9"/>
              </a:solidFill>
              <a:ln w="635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" name="组合 198"/>
              <p:cNvGrpSpPr/>
              <p:nvPr/>
            </p:nvGrpSpPr>
            <p:grpSpPr>
              <a:xfrm>
                <a:off x="752475" y="1389552"/>
                <a:ext cx="10418033" cy="5136670"/>
                <a:chOff x="752475" y="1389552"/>
                <a:chExt cx="10418033" cy="5136670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200" name="Freeform 88"/>
                <p:cNvSpPr>
                  <a:spLocks/>
                </p:cNvSpPr>
                <p:nvPr/>
              </p:nvSpPr>
              <p:spPr bwMode="auto">
                <a:xfrm>
                  <a:off x="5822223" y="2923318"/>
                  <a:ext cx="256834" cy="287582"/>
                </a:xfrm>
                <a:custGeom>
                  <a:avLst/>
                  <a:gdLst>
                    <a:gd name="T0" fmla="*/ 11 w 142"/>
                    <a:gd name="T1" fmla="*/ 47 h 159"/>
                    <a:gd name="T2" fmla="*/ 12 w 142"/>
                    <a:gd name="T3" fmla="*/ 52 h 159"/>
                    <a:gd name="T4" fmla="*/ 12 w 142"/>
                    <a:gd name="T5" fmla="*/ 59 h 159"/>
                    <a:gd name="T6" fmla="*/ 10 w 142"/>
                    <a:gd name="T7" fmla="*/ 65 h 159"/>
                    <a:gd name="T8" fmla="*/ 1 w 142"/>
                    <a:gd name="T9" fmla="*/ 68 h 159"/>
                    <a:gd name="T10" fmla="*/ 1 w 142"/>
                    <a:gd name="T11" fmla="*/ 75 h 159"/>
                    <a:gd name="T12" fmla="*/ 0 w 142"/>
                    <a:gd name="T13" fmla="*/ 89 h 159"/>
                    <a:gd name="T14" fmla="*/ 4 w 142"/>
                    <a:gd name="T15" fmla="*/ 98 h 159"/>
                    <a:gd name="T16" fmla="*/ 0 w 142"/>
                    <a:gd name="T17" fmla="*/ 103 h 159"/>
                    <a:gd name="T18" fmla="*/ 5 w 142"/>
                    <a:gd name="T19" fmla="*/ 116 h 159"/>
                    <a:gd name="T20" fmla="*/ 20 w 142"/>
                    <a:gd name="T21" fmla="*/ 123 h 159"/>
                    <a:gd name="T22" fmla="*/ 28 w 142"/>
                    <a:gd name="T23" fmla="*/ 126 h 159"/>
                    <a:gd name="T24" fmla="*/ 32 w 142"/>
                    <a:gd name="T25" fmla="*/ 129 h 159"/>
                    <a:gd name="T26" fmla="*/ 27 w 142"/>
                    <a:gd name="T27" fmla="*/ 137 h 159"/>
                    <a:gd name="T28" fmla="*/ 24 w 142"/>
                    <a:gd name="T29" fmla="*/ 154 h 159"/>
                    <a:gd name="T30" fmla="*/ 42 w 142"/>
                    <a:gd name="T31" fmla="*/ 153 h 159"/>
                    <a:gd name="T32" fmla="*/ 56 w 142"/>
                    <a:gd name="T33" fmla="*/ 157 h 159"/>
                    <a:gd name="T34" fmla="*/ 61 w 142"/>
                    <a:gd name="T35" fmla="*/ 156 h 159"/>
                    <a:gd name="T36" fmla="*/ 68 w 142"/>
                    <a:gd name="T37" fmla="*/ 159 h 159"/>
                    <a:gd name="T38" fmla="*/ 78 w 142"/>
                    <a:gd name="T39" fmla="*/ 157 h 159"/>
                    <a:gd name="T40" fmla="*/ 86 w 142"/>
                    <a:gd name="T41" fmla="*/ 156 h 159"/>
                    <a:gd name="T42" fmla="*/ 103 w 142"/>
                    <a:gd name="T43" fmla="*/ 153 h 159"/>
                    <a:gd name="T44" fmla="*/ 109 w 142"/>
                    <a:gd name="T45" fmla="*/ 149 h 159"/>
                    <a:gd name="T46" fmla="*/ 115 w 142"/>
                    <a:gd name="T47" fmla="*/ 140 h 159"/>
                    <a:gd name="T48" fmla="*/ 122 w 142"/>
                    <a:gd name="T49" fmla="*/ 135 h 159"/>
                    <a:gd name="T50" fmla="*/ 117 w 142"/>
                    <a:gd name="T51" fmla="*/ 125 h 159"/>
                    <a:gd name="T52" fmla="*/ 105 w 142"/>
                    <a:gd name="T53" fmla="*/ 112 h 159"/>
                    <a:gd name="T54" fmla="*/ 99 w 142"/>
                    <a:gd name="T55" fmla="*/ 98 h 159"/>
                    <a:gd name="T56" fmla="*/ 115 w 142"/>
                    <a:gd name="T57" fmla="*/ 93 h 159"/>
                    <a:gd name="T58" fmla="*/ 126 w 142"/>
                    <a:gd name="T59" fmla="*/ 86 h 159"/>
                    <a:gd name="T60" fmla="*/ 133 w 142"/>
                    <a:gd name="T61" fmla="*/ 84 h 159"/>
                    <a:gd name="T62" fmla="*/ 140 w 142"/>
                    <a:gd name="T63" fmla="*/ 84 h 159"/>
                    <a:gd name="T64" fmla="*/ 140 w 142"/>
                    <a:gd name="T65" fmla="*/ 75 h 159"/>
                    <a:gd name="T66" fmla="*/ 134 w 142"/>
                    <a:gd name="T67" fmla="*/ 57 h 159"/>
                    <a:gd name="T68" fmla="*/ 130 w 142"/>
                    <a:gd name="T69" fmla="*/ 47 h 159"/>
                    <a:gd name="T70" fmla="*/ 130 w 142"/>
                    <a:gd name="T71" fmla="*/ 40 h 159"/>
                    <a:gd name="T72" fmla="*/ 130 w 142"/>
                    <a:gd name="T73" fmla="*/ 23 h 159"/>
                    <a:gd name="T74" fmla="*/ 129 w 142"/>
                    <a:gd name="T75" fmla="*/ 20 h 159"/>
                    <a:gd name="T76" fmla="*/ 119 w 142"/>
                    <a:gd name="T77" fmla="*/ 14 h 159"/>
                    <a:gd name="T78" fmla="*/ 119 w 142"/>
                    <a:gd name="T79" fmla="*/ 11 h 159"/>
                    <a:gd name="T80" fmla="*/ 120 w 142"/>
                    <a:gd name="T81" fmla="*/ 6 h 159"/>
                    <a:gd name="T82" fmla="*/ 110 w 142"/>
                    <a:gd name="T83" fmla="*/ 8 h 159"/>
                    <a:gd name="T84" fmla="*/ 98 w 142"/>
                    <a:gd name="T85" fmla="*/ 11 h 159"/>
                    <a:gd name="T86" fmla="*/ 81 w 142"/>
                    <a:gd name="T87" fmla="*/ 20 h 159"/>
                    <a:gd name="T88" fmla="*/ 82 w 142"/>
                    <a:gd name="T89" fmla="*/ 10 h 159"/>
                    <a:gd name="T90" fmla="*/ 71 w 142"/>
                    <a:gd name="T91" fmla="*/ 11 h 159"/>
                    <a:gd name="T92" fmla="*/ 62 w 142"/>
                    <a:gd name="T93" fmla="*/ 4 h 159"/>
                    <a:gd name="T94" fmla="*/ 55 w 142"/>
                    <a:gd name="T95" fmla="*/ 1 h 159"/>
                    <a:gd name="T96" fmla="*/ 44 w 142"/>
                    <a:gd name="T97" fmla="*/ 4 h 159"/>
                    <a:gd name="T98" fmla="*/ 44 w 142"/>
                    <a:gd name="T99" fmla="*/ 10 h 159"/>
                    <a:gd name="T100" fmla="*/ 49 w 142"/>
                    <a:gd name="T101" fmla="*/ 23 h 159"/>
                    <a:gd name="T102" fmla="*/ 42 w 142"/>
                    <a:gd name="T103" fmla="*/ 25 h 159"/>
                    <a:gd name="T104" fmla="*/ 39 w 142"/>
                    <a:gd name="T105" fmla="*/ 28 h 159"/>
                    <a:gd name="T106" fmla="*/ 27 w 142"/>
                    <a:gd name="T107" fmla="*/ 25 h 159"/>
                    <a:gd name="T108" fmla="*/ 17 w 142"/>
                    <a:gd name="T109" fmla="*/ 27 h 159"/>
                    <a:gd name="T110" fmla="*/ 17 w 142"/>
                    <a:gd name="T111" fmla="*/ 41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2" h="159">
                      <a:moveTo>
                        <a:pt x="17" y="41"/>
                      </a:moveTo>
                      <a:lnTo>
                        <a:pt x="17" y="41"/>
                      </a:lnTo>
                      <a:lnTo>
                        <a:pt x="14" y="45"/>
                      </a:lnTo>
                      <a:lnTo>
                        <a:pt x="11" y="47"/>
                      </a:lnTo>
                      <a:lnTo>
                        <a:pt x="10" y="48"/>
                      </a:lnTo>
                      <a:lnTo>
                        <a:pt x="10" y="50"/>
                      </a:lnTo>
                      <a:lnTo>
                        <a:pt x="10" y="50"/>
                      </a:lnTo>
                      <a:lnTo>
                        <a:pt x="12" y="52"/>
                      </a:lnTo>
                      <a:lnTo>
                        <a:pt x="14" y="55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2" y="59"/>
                      </a:lnTo>
                      <a:lnTo>
                        <a:pt x="11" y="61"/>
                      </a:lnTo>
                      <a:lnTo>
                        <a:pt x="11" y="62"/>
                      </a:lnTo>
                      <a:lnTo>
                        <a:pt x="11" y="62"/>
                      </a:lnTo>
                      <a:lnTo>
                        <a:pt x="10" y="65"/>
                      </a:lnTo>
                      <a:lnTo>
                        <a:pt x="8" y="67"/>
                      </a:lnTo>
                      <a:lnTo>
                        <a:pt x="3" y="67"/>
                      </a:lnTo>
                      <a:lnTo>
                        <a:pt x="3" y="67"/>
                      </a:lnTo>
                      <a:lnTo>
                        <a:pt x="1" y="68"/>
                      </a:lnTo>
                      <a:lnTo>
                        <a:pt x="1" y="69"/>
                      </a:lnTo>
                      <a:lnTo>
                        <a:pt x="1" y="72"/>
                      </a:lnTo>
                      <a:lnTo>
                        <a:pt x="1" y="75"/>
                      </a:lnTo>
                      <a:lnTo>
                        <a:pt x="1" y="75"/>
                      </a:lnTo>
                      <a:lnTo>
                        <a:pt x="0" y="81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0" y="89"/>
                      </a:lnTo>
                      <a:lnTo>
                        <a:pt x="1" y="92"/>
                      </a:lnTo>
                      <a:lnTo>
                        <a:pt x="3" y="95"/>
                      </a:lnTo>
                      <a:lnTo>
                        <a:pt x="4" y="98"/>
                      </a:lnTo>
                      <a:lnTo>
                        <a:pt x="4" y="98"/>
                      </a:lnTo>
                      <a:lnTo>
                        <a:pt x="1" y="101"/>
                      </a:lnTo>
                      <a:lnTo>
                        <a:pt x="1" y="102"/>
                      </a:lnTo>
                      <a:lnTo>
                        <a:pt x="0" y="103"/>
                      </a:lnTo>
                      <a:lnTo>
                        <a:pt x="0" y="103"/>
                      </a:lnTo>
                      <a:lnTo>
                        <a:pt x="3" y="108"/>
                      </a:lnTo>
                      <a:lnTo>
                        <a:pt x="4" y="112"/>
                      </a:lnTo>
                      <a:lnTo>
                        <a:pt x="5" y="116"/>
                      </a:lnTo>
                      <a:lnTo>
                        <a:pt x="5" y="116"/>
                      </a:lnTo>
                      <a:lnTo>
                        <a:pt x="10" y="119"/>
                      </a:lnTo>
                      <a:lnTo>
                        <a:pt x="10" y="119"/>
                      </a:lnTo>
                      <a:lnTo>
                        <a:pt x="14" y="122"/>
                      </a:lnTo>
                      <a:lnTo>
                        <a:pt x="20" y="123"/>
                      </a:lnTo>
                      <a:lnTo>
                        <a:pt x="20" y="123"/>
                      </a:lnTo>
                      <a:lnTo>
                        <a:pt x="22" y="125"/>
                      </a:lnTo>
                      <a:lnTo>
                        <a:pt x="24" y="125"/>
                      </a:lnTo>
                      <a:lnTo>
                        <a:pt x="28" y="126"/>
                      </a:lnTo>
                      <a:lnTo>
                        <a:pt x="28" y="126"/>
                      </a:lnTo>
                      <a:lnTo>
                        <a:pt x="29" y="126"/>
                      </a:lnTo>
                      <a:lnTo>
                        <a:pt x="32" y="127"/>
                      </a:lnTo>
                      <a:lnTo>
                        <a:pt x="32" y="129"/>
                      </a:lnTo>
                      <a:lnTo>
                        <a:pt x="31" y="132"/>
                      </a:lnTo>
                      <a:lnTo>
                        <a:pt x="31" y="132"/>
                      </a:lnTo>
                      <a:lnTo>
                        <a:pt x="28" y="135"/>
                      </a:lnTo>
                      <a:lnTo>
                        <a:pt x="27" y="137"/>
                      </a:lnTo>
                      <a:lnTo>
                        <a:pt x="25" y="145"/>
                      </a:lnTo>
                      <a:lnTo>
                        <a:pt x="25" y="145"/>
                      </a:lnTo>
                      <a:lnTo>
                        <a:pt x="24" y="154"/>
                      </a:lnTo>
                      <a:lnTo>
                        <a:pt x="24" y="154"/>
                      </a:lnTo>
                      <a:lnTo>
                        <a:pt x="31" y="154"/>
                      </a:lnTo>
                      <a:lnTo>
                        <a:pt x="37" y="154"/>
                      </a:lnTo>
                      <a:lnTo>
                        <a:pt x="37" y="154"/>
                      </a:lnTo>
                      <a:lnTo>
                        <a:pt x="42" y="153"/>
                      </a:lnTo>
                      <a:lnTo>
                        <a:pt x="48" y="153"/>
                      </a:lnTo>
                      <a:lnTo>
                        <a:pt x="48" y="153"/>
                      </a:lnTo>
                      <a:lnTo>
                        <a:pt x="56" y="157"/>
                      </a:lnTo>
                      <a:lnTo>
                        <a:pt x="56" y="157"/>
                      </a:lnTo>
                      <a:lnTo>
                        <a:pt x="58" y="156"/>
                      </a:lnTo>
                      <a:lnTo>
                        <a:pt x="59" y="156"/>
                      </a:lnTo>
                      <a:lnTo>
                        <a:pt x="59" y="156"/>
                      </a:lnTo>
                      <a:lnTo>
                        <a:pt x="61" y="156"/>
                      </a:lnTo>
                      <a:lnTo>
                        <a:pt x="64" y="159"/>
                      </a:lnTo>
                      <a:lnTo>
                        <a:pt x="66" y="159"/>
                      </a:lnTo>
                      <a:lnTo>
                        <a:pt x="68" y="159"/>
                      </a:lnTo>
                      <a:lnTo>
                        <a:pt x="68" y="159"/>
                      </a:lnTo>
                      <a:lnTo>
                        <a:pt x="71" y="156"/>
                      </a:lnTo>
                      <a:lnTo>
                        <a:pt x="72" y="156"/>
                      </a:lnTo>
                      <a:lnTo>
                        <a:pt x="78" y="157"/>
                      </a:lnTo>
                      <a:lnTo>
                        <a:pt x="78" y="157"/>
                      </a:lnTo>
                      <a:lnTo>
                        <a:pt x="82" y="159"/>
                      </a:lnTo>
                      <a:lnTo>
                        <a:pt x="85" y="15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54"/>
                      </a:lnTo>
                      <a:lnTo>
                        <a:pt x="95" y="153"/>
                      </a:lnTo>
                      <a:lnTo>
                        <a:pt x="103" y="153"/>
                      </a:lnTo>
                      <a:lnTo>
                        <a:pt x="103" y="153"/>
                      </a:lnTo>
                      <a:lnTo>
                        <a:pt x="106" y="154"/>
                      </a:lnTo>
                      <a:lnTo>
                        <a:pt x="107" y="154"/>
                      </a:lnTo>
                      <a:lnTo>
                        <a:pt x="110" y="153"/>
                      </a:lnTo>
                      <a:lnTo>
                        <a:pt x="109" y="149"/>
                      </a:lnTo>
                      <a:lnTo>
                        <a:pt x="109" y="149"/>
                      </a:lnTo>
                      <a:lnTo>
                        <a:pt x="109" y="143"/>
                      </a:lnTo>
                      <a:lnTo>
                        <a:pt x="112" y="142"/>
                      </a:lnTo>
                      <a:lnTo>
                        <a:pt x="115" y="140"/>
                      </a:lnTo>
                      <a:lnTo>
                        <a:pt x="116" y="139"/>
                      </a:lnTo>
                      <a:lnTo>
                        <a:pt x="116" y="139"/>
                      </a:lnTo>
                      <a:lnTo>
                        <a:pt x="117" y="136"/>
                      </a:lnTo>
                      <a:lnTo>
                        <a:pt x="122" y="135"/>
                      </a:lnTo>
                      <a:lnTo>
                        <a:pt x="125" y="133"/>
                      </a:lnTo>
                      <a:lnTo>
                        <a:pt x="125" y="132"/>
                      </a:lnTo>
                      <a:lnTo>
                        <a:pt x="125" y="132"/>
                      </a:lnTo>
                      <a:lnTo>
                        <a:pt x="117" y="125"/>
                      </a:lnTo>
                      <a:lnTo>
                        <a:pt x="107" y="119"/>
                      </a:lnTo>
                      <a:lnTo>
                        <a:pt x="107" y="119"/>
                      </a:lnTo>
                      <a:lnTo>
                        <a:pt x="106" y="116"/>
                      </a:lnTo>
                      <a:lnTo>
                        <a:pt x="105" y="112"/>
                      </a:lnTo>
                      <a:lnTo>
                        <a:pt x="103" y="105"/>
                      </a:lnTo>
                      <a:lnTo>
                        <a:pt x="103" y="105"/>
                      </a:lnTo>
                      <a:lnTo>
                        <a:pt x="100" y="101"/>
                      </a:lnTo>
                      <a:lnTo>
                        <a:pt x="99" y="98"/>
                      </a:lnTo>
                      <a:lnTo>
                        <a:pt x="102" y="96"/>
                      </a:lnTo>
                      <a:lnTo>
                        <a:pt x="102" y="96"/>
                      </a:lnTo>
                      <a:lnTo>
                        <a:pt x="110" y="95"/>
                      </a:lnTo>
                      <a:lnTo>
                        <a:pt x="115" y="93"/>
                      </a:lnTo>
                      <a:lnTo>
                        <a:pt x="119" y="91"/>
                      </a:lnTo>
                      <a:lnTo>
                        <a:pt x="119" y="91"/>
                      </a:lnTo>
                      <a:lnTo>
                        <a:pt x="122" y="88"/>
                      </a:lnTo>
                      <a:lnTo>
                        <a:pt x="126" y="86"/>
                      </a:lnTo>
                      <a:lnTo>
                        <a:pt x="129" y="86"/>
                      </a:lnTo>
                      <a:lnTo>
                        <a:pt x="132" y="85"/>
                      </a:lnTo>
                      <a:lnTo>
                        <a:pt x="132" y="85"/>
                      </a:lnTo>
                      <a:lnTo>
                        <a:pt x="133" y="84"/>
                      </a:lnTo>
                      <a:lnTo>
                        <a:pt x="136" y="85"/>
                      </a:lnTo>
                      <a:lnTo>
                        <a:pt x="139" y="85"/>
                      </a:lnTo>
                      <a:lnTo>
                        <a:pt x="140" y="84"/>
                      </a:lnTo>
                      <a:lnTo>
                        <a:pt x="140" y="84"/>
                      </a:lnTo>
                      <a:lnTo>
                        <a:pt x="142" y="79"/>
                      </a:lnTo>
                      <a:lnTo>
                        <a:pt x="142" y="78"/>
                      </a:lnTo>
                      <a:lnTo>
                        <a:pt x="140" y="75"/>
                      </a:lnTo>
                      <a:lnTo>
                        <a:pt x="140" y="75"/>
                      </a:lnTo>
                      <a:lnTo>
                        <a:pt x="137" y="71"/>
                      </a:lnTo>
                      <a:lnTo>
                        <a:pt x="136" y="62"/>
                      </a:lnTo>
                      <a:lnTo>
                        <a:pt x="136" y="62"/>
                      </a:lnTo>
                      <a:lnTo>
                        <a:pt x="134" y="57"/>
                      </a:lnTo>
                      <a:lnTo>
                        <a:pt x="134" y="54"/>
                      </a:lnTo>
                      <a:lnTo>
                        <a:pt x="134" y="54"/>
                      </a:lnTo>
                      <a:lnTo>
                        <a:pt x="133" y="50"/>
                      </a:lnTo>
                      <a:lnTo>
                        <a:pt x="130" y="47"/>
                      </a:lnTo>
                      <a:lnTo>
                        <a:pt x="130" y="47"/>
                      </a:lnTo>
                      <a:lnTo>
                        <a:pt x="129" y="44"/>
                      </a:lnTo>
                      <a:lnTo>
                        <a:pt x="129" y="42"/>
                      </a:lnTo>
                      <a:lnTo>
                        <a:pt x="130" y="40"/>
                      </a:lnTo>
                      <a:lnTo>
                        <a:pt x="130" y="40"/>
                      </a:lnTo>
                      <a:lnTo>
                        <a:pt x="130" y="37"/>
                      </a:lnTo>
                      <a:lnTo>
                        <a:pt x="132" y="31"/>
                      </a:lnTo>
                      <a:lnTo>
                        <a:pt x="130" y="23"/>
                      </a:lnTo>
                      <a:lnTo>
                        <a:pt x="130" y="23"/>
                      </a:lnTo>
                      <a:lnTo>
                        <a:pt x="130" y="21"/>
                      </a:lnTo>
                      <a:lnTo>
                        <a:pt x="130" y="21"/>
                      </a:lnTo>
                      <a:lnTo>
                        <a:pt x="129" y="20"/>
                      </a:lnTo>
                      <a:lnTo>
                        <a:pt x="129" y="20"/>
                      </a:lnTo>
                      <a:lnTo>
                        <a:pt x="127" y="17"/>
                      </a:lnTo>
                      <a:lnTo>
                        <a:pt x="126" y="15"/>
                      </a:lnTo>
                      <a:lnTo>
                        <a:pt x="119" y="14"/>
                      </a:lnTo>
                      <a:lnTo>
                        <a:pt x="119" y="14"/>
                      </a:lnTo>
                      <a:lnTo>
                        <a:pt x="117" y="14"/>
                      </a:lnTo>
                      <a:lnTo>
                        <a:pt x="117" y="13"/>
                      </a:lnTo>
                      <a:lnTo>
                        <a:pt x="119" y="11"/>
                      </a:lnTo>
                      <a:lnTo>
                        <a:pt x="120" y="7"/>
                      </a:lnTo>
                      <a:lnTo>
                        <a:pt x="120" y="6"/>
                      </a:lnTo>
                      <a:lnTo>
                        <a:pt x="120" y="6"/>
                      </a:lnTo>
                      <a:lnTo>
                        <a:pt x="120" y="6"/>
                      </a:lnTo>
                      <a:lnTo>
                        <a:pt x="119" y="4"/>
                      </a:lnTo>
                      <a:lnTo>
                        <a:pt x="117" y="4"/>
                      </a:lnTo>
                      <a:lnTo>
                        <a:pt x="115" y="7"/>
                      </a:lnTo>
                      <a:lnTo>
                        <a:pt x="110" y="8"/>
                      </a:lnTo>
                      <a:lnTo>
                        <a:pt x="106" y="8"/>
                      </a:lnTo>
                      <a:lnTo>
                        <a:pt x="106" y="8"/>
                      </a:lnTo>
                      <a:lnTo>
                        <a:pt x="102" y="8"/>
                      </a:lnTo>
                      <a:lnTo>
                        <a:pt x="98" y="11"/>
                      </a:lnTo>
                      <a:lnTo>
                        <a:pt x="88" y="20"/>
                      </a:lnTo>
                      <a:lnTo>
                        <a:pt x="88" y="20"/>
                      </a:lnTo>
                      <a:lnTo>
                        <a:pt x="85" y="21"/>
                      </a:lnTo>
                      <a:lnTo>
                        <a:pt x="81" y="20"/>
                      </a:lnTo>
                      <a:lnTo>
                        <a:pt x="79" y="17"/>
                      </a:lnTo>
                      <a:lnTo>
                        <a:pt x="81" y="13"/>
                      </a:lnTo>
                      <a:lnTo>
                        <a:pt x="81" y="13"/>
                      </a:lnTo>
                      <a:lnTo>
                        <a:pt x="82" y="10"/>
                      </a:lnTo>
                      <a:lnTo>
                        <a:pt x="81" y="8"/>
                      </a:lnTo>
                      <a:lnTo>
                        <a:pt x="75" y="10"/>
                      </a:lnTo>
                      <a:lnTo>
                        <a:pt x="75" y="10"/>
                      </a:lnTo>
                      <a:lnTo>
                        <a:pt x="71" y="11"/>
                      </a:lnTo>
                      <a:lnTo>
                        <a:pt x="66" y="10"/>
                      </a:lnTo>
                      <a:lnTo>
                        <a:pt x="64" y="8"/>
                      </a:lnTo>
                      <a:lnTo>
                        <a:pt x="62" y="4"/>
                      </a:lnTo>
                      <a:lnTo>
                        <a:pt x="62" y="4"/>
                      </a:lnTo>
                      <a:lnTo>
                        <a:pt x="62" y="1"/>
                      </a:lnTo>
                      <a:lnTo>
                        <a:pt x="62" y="1"/>
                      </a:lnTo>
                      <a:lnTo>
                        <a:pt x="55" y="1"/>
                      </a:lnTo>
                      <a:lnTo>
                        <a:pt x="55" y="1"/>
                      </a:lnTo>
                      <a:lnTo>
                        <a:pt x="49" y="0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44" y="4"/>
                      </a:lnTo>
                      <a:lnTo>
                        <a:pt x="44" y="6"/>
                      </a:lnTo>
                      <a:lnTo>
                        <a:pt x="44" y="7"/>
                      </a:lnTo>
                      <a:lnTo>
                        <a:pt x="44" y="7"/>
                      </a:lnTo>
                      <a:lnTo>
                        <a:pt x="44" y="10"/>
                      </a:lnTo>
                      <a:lnTo>
                        <a:pt x="44" y="13"/>
                      </a:lnTo>
                      <a:lnTo>
                        <a:pt x="48" y="21"/>
                      </a:lnTo>
                      <a:lnTo>
                        <a:pt x="48" y="21"/>
                      </a:lnTo>
                      <a:lnTo>
                        <a:pt x="49" y="23"/>
                      </a:lnTo>
                      <a:lnTo>
                        <a:pt x="48" y="24"/>
                      </a:lnTo>
                      <a:lnTo>
                        <a:pt x="47" y="25"/>
                      </a:lnTo>
                      <a:lnTo>
                        <a:pt x="42" y="25"/>
                      </a:lnTo>
                      <a:lnTo>
                        <a:pt x="42" y="25"/>
                      </a:lnTo>
                      <a:lnTo>
                        <a:pt x="41" y="27"/>
                      </a:lnTo>
                      <a:lnTo>
                        <a:pt x="41" y="27"/>
                      </a:lnTo>
                      <a:lnTo>
                        <a:pt x="41" y="28"/>
                      </a:lnTo>
                      <a:lnTo>
                        <a:pt x="39" y="28"/>
                      </a:lnTo>
                      <a:lnTo>
                        <a:pt x="37" y="28"/>
                      </a:lnTo>
                      <a:lnTo>
                        <a:pt x="29" y="25"/>
                      </a:lnTo>
                      <a:lnTo>
                        <a:pt x="29" y="25"/>
                      </a:lnTo>
                      <a:lnTo>
                        <a:pt x="27" y="25"/>
                      </a:lnTo>
                      <a:lnTo>
                        <a:pt x="22" y="25"/>
                      </a:lnTo>
                      <a:lnTo>
                        <a:pt x="18" y="25"/>
                      </a:lnTo>
                      <a:lnTo>
                        <a:pt x="17" y="27"/>
                      </a:lnTo>
                      <a:lnTo>
                        <a:pt x="17" y="27"/>
                      </a:lnTo>
                      <a:lnTo>
                        <a:pt x="17" y="31"/>
                      </a:lnTo>
                      <a:lnTo>
                        <a:pt x="17" y="31"/>
                      </a:lnTo>
                      <a:lnTo>
                        <a:pt x="18" y="37"/>
                      </a:lnTo>
                      <a:lnTo>
                        <a:pt x="17" y="41"/>
                      </a:lnTo>
                      <a:lnTo>
                        <a:pt x="17" y="4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107"/>
                <p:cNvSpPr>
                  <a:spLocks/>
                </p:cNvSpPr>
                <p:nvPr/>
              </p:nvSpPr>
              <p:spPr bwMode="auto">
                <a:xfrm>
                  <a:off x="3487208" y="4556562"/>
                  <a:ext cx="1141281" cy="1177455"/>
                </a:xfrm>
                <a:custGeom>
                  <a:avLst/>
                  <a:gdLst>
                    <a:gd name="T0" fmla="*/ 356 w 631"/>
                    <a:gd name="T1" fmla="*/ 604 h 651"/>
                    <a:gd name="T2" fmla="*/ 372 w 631"/>
                    <a:gd name="T3" fmla="*/ 587 h 651"/>
                    <a:gd name="T4" fmla="*/ 387 w 631"/>
                    <a:gd name="T5" fmla="*/ 576 h 651"/>
                    <a:gd name="T6" fmla="*/ 407 w 631"/>
                    <a:gd name="T7" fmla="*/ 536 h 651"/>
                    <a:gd name="T8" fmla="*/ 421 w 631"/>
                    <a:gd name="T9" fmla="*/ 495 h 651"/>
                    <a:gd name="T10" fmla="*/ 462 w 631"/>
                    <a:gd name="T11" fmla="*/ 471 h 651"/>
                    <a:gd name="T12" fmla="*/ 515 w 631"/>
                    <a:gd name="T13" fmla="*/ 459 h 651"/>
                    <a:gd name="T14" fmla="*/ 532 w 631"/>
                    <a:gd name="T15" fmla="*/ 438 h 651"/>
                    <a:gd name="T16" fmla="*/ 546 w 631"/>
                    <a:gd name="T17" fmla="*/ 407 h 651"/>
                    <a:gd name="T18" fmla="*/ 562 w 631"/>
                    <a:gd name="T19" fmla="*/ 373 h 651"/>
                    <a:gd name="T20" fmla="*/ 563 w 631"/>
                    <a:gd name="T21" fmla="*/ 308 h 651"/>
                    <a:gd name="T22" fmla="*/ 569 w 631"/>
                    <a:gd name="T23" fmla="*/ 288 h 651"/>
                    <a:gd name="T24" fmla="*/ 599 w 631"/>
                    <a:gd name="T25" fmla="*/ 257 h 651"/>
                    <a:gd name="T26" fmla="*/ 628 w 631"/>
                    <a:gd name="T27" fmla="*/ 186 h 651"/>
                    <a:gd name="T28" fmla="*/ 573 w 631"/>
                    <a:gd name="T29" fmla="*/ 146 h 651"/>
                    <a:gd name="T30" fmla="*/ 518 w 631"/>
                    <a:gd name="T31" fmla="*/ 132 h 651"/>
                    <a:gd name="T32" fmla="*/ 472 w 631"/>
                    <a:gd name="T33" fmla="*/ 135 h 651"/>
                    <a:gd name="T34" fmla="*/ 440 w 631"/>
                    <a:gd name="T35" fmla="*/ 96 h 651"/>
                    <a:gd name="T36" fmla="*/ 408 w 631"/>
                    <a:gd name="T37" fmla="*/ 108 h 651"/>
                    <a:gd name="T38" fmla="*/ 397 w 631"/>
                    <a:gd name="T39" fmla="*/ 112 h 651"/>
                    <a:gd name="T40" fmla="*/ 379 w 631"/>
                    <a:gd name="T41" fmla="*/ 85 h 651"/>
                    <a:gd name="T42" fmla="*/ 366 w 631"/>
                    <a:gd name="T43" fmla="*/ 89 h 651"/>
                    <a:gd name="T44" fmla="*/ 386 w 631"/>
                    <a:gd name="T45" fmla="*/ 55 h 651"/>
                    <a:gd name="T46" fmla="*/ 353 w 631"/>
                    <a:gd name="T47" fmla="*/ 30 h 651"/>
                    <a:gd name="T48" fmla="*/ 315 w 631"/>
                    <a:gd name="T49" fmla="*/ 47 h 651"/>
                    <a:gd name="T50" fmla="*/ 288 w 631"/>
                    <a:gd name="T51" fmla="*/ 54 h 651"/>
                    <a:gd name="T52" fmla="*/ 261 w 631"/>
                    <a:gd name="T53" fmla="*/ 58 h 651"/>
                    <a:gd name="T54" fmla="*/ 233 w 631"/>
                    <a:gd name="T55" fmla="*/ 55 h 651"/>
                    <a:gd name="T56" fmla="*/ 228 w 631"/>
                    <a:gd name="T57" fmla="*/ 14 h 651"/>
                    <a:gd name="T58" fmla="*/ 213 w 631"/>
                    <a:gd name="T59" fmla="*/ 7 h 651"/>
                    <a:gd name="T60" fmla="*/ 180 w 631"/>
                    <a:gd name="T61" fmla="*/ 24 h 651"/>
                    <a:gd name="T62" fmla="*/ 160 w 631"/>
                    <a:gd name="T63" fmla="*/ 19 h 651"/>
                    <a:gd name="T64" fmla="*/ 156 w 631"/>
                    <a:gd name="T65" fmla="*/ 36 h 651"/>
                    <a:gd name="T66" fmla="*/ 169 w 631"/>
                    <a:gd name="T67" fmla="*/ 50 h 651"/>
                    <a:gd name="T68" fmla="*/ 146 w 631"/>
                    <a:gd name="T69" fmla="*/ 65 h 651"/>
                    <a:gd name="T70" fmla="*/ 123 w 631"/>
                    <a:gd name="T71" fmla="*/ 72 h 651"/>
                    <a:gd name="T72" fmla="*/ 75 w 631"/>
                    <a:gd name="T73" fmla="*/ 57 h 651"/>
                    <a:gd name="T74" fmla="*/ 75 w 631"/>
                    <a:gd name="T75" fmla="*/ 71 h 651"/>
                    <a:gd name="T76" fmla="*/ 71 w 631"/>
                    <a:gd name="T77" fmla="*/ 102 h 651"/>
                    <a:gd name="T78" fmla="*/ 62 w 631"/>
                    <a:gd name="T79" fmla="*/ 152 h 651"/>
                    <a:gd name="T80" fmla="*/ 24 w 631"/>
                    <a:gd name="T81" fmla="*/ 163 h 651"/>
                    <a:gd name="T82" fmla="*/ 8 w 631"/>
                    <a:gd name="T83" fmla="*/ 189 h 651"/>
                    <a:gd name="T84" fmla="*/ 4 w 631"/>
                    <a:gd name="T85" fmla="*/ 217 h 651"/>
                    <a:gd name="T86" fmla="*/ 21 w 631"/>
                    <a:gd name="T87" fmla="*/ 237 h 651"/>
                    <a:gd name="T88" fmla="*/ 47 w 631"/>
                    <a:gd name="T89" fmla="*/ 241 h 651"/>
                    <a:gd name="T90" fmla="*/ 67 w 631"/>
                    <a:gd name="T91" fmla="*/ 262 h 651"/>
                    <a:gd name="T92" fmla="*/ 113 w 631"/>
                    <a:gd name="T93" fmla="*/ 247 h 651"/>
                    <a:gd name="T94" fmla="*/ 139 w 631"/>
                    <a:gd name="T95" fmla="*/ 268 h 651"/>
                    <a:gd name="T96" fmla="*/ 170 w 631"/>
                    <a:gd name="T97" fmla="*/ 291 h 651"/>
                    <a:gd name="T98" fmla="*/ 193 w 631"/>
                    <a:gd name="T99" fmla="*/ 302 h 651"/>
                    <a:gd name="T100" fmla="*/ 218 w 631"/>
                    <a:gd name="T101" fmla="*/ 321 h 651"/>
                    <a:gd name="T102" fmla="*/ 223 w 631"/>
                    <a:gd name="T103" fmla="*/ 346 h 651"/>
                    <a:gd name="T104" fmla="*/ 257 w 631"/>
                    <a:gd name="T105" fmla="*/ 366 h 651"/>
                    <a:gd name="T106" fmla="*/ 255 w 631"/>
                    <a:gd name="T107" fmla="*/ 406 h 651"/>
                    <a:gd name="T108" fmla="*/ 258 w 631"/>
                    <a:gd name="T109" fmla="*/ 434 h 651"/>
                    <a:gd name="T110" fmla="*/ 281 w 631"/>
                    <a:gd name="T111" fmla="*/ 448 h 651"/>
                    <a:gd name="T112" fmla="*/ 305 w 631"/>
                    <a:gd name="T113" fmla="*/ 476 h 651"/>
                    <a:gd name="T114" fmla="*/ 322 w 631"/>
                    <a:gd name="T115" fmla="*/ 506 h 651"/>
                    <a:gd name="T116" fmla="*/ 299 w 631"/>
                    <a:gd name="T117" fmla="*/ 546 h 651"/>
                    <a:gd name="T118" fmla="*/ 274 w 631"/>
                    <a:gd name="T119" fmla="*/ 586 h 651"/>
                    <a:gd name="T120" fmla="*/ 295 w 631"/>
                    <a:gd name="T121" fmla="*/ 598 h 651"/>
                    <a:gd name="T122" fmla="*/ 326 w 631"/>
                    <a:gd name="T123" fmla="*/ 638 h 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31" h="651">
                      <a:moveTo>
                        <a:pt x="336" y="644"/>
                      </a:moveTo>
                      <a:lnTo>
                        <a:pt x="336" y="644"/>
                      </a:lnTo>
                      <a:lnTo>
                        <a:pt x="342" y="638"/>
                      </a:lnTo>
                      <a:lnTo>
                        <a:pt x="343" y="634"/>
                      </a:lnTo>
                      <a:lnTo>
                        <a:pt x="346" y="630"/>
                      </a:lnTo>
                      <a:lnTo>
                        <a:pt x="347" y="624"/>
                      </a:lnTo>
                      <a:lnTo>
                        <a:pt x="347" y="624"/>
                      </a:lnTo>
                      <a:lnTo>
                        <a:pt x="350" y="618"/>
                      </a:lnTo>
                      <a:lnTo>
                        <a:pt x="350" y="614"/>
                      </a:lnTo>
                      <a:lnTo>
                        <a:pt x="353" y="608"/>
                      </a:lnTo>
                      <a:lnTo>
                        <a:pt x="356" y="604"/>
                      </a:lnTo>
                      <a:lnTo>
                        <a:pt x="356" y="604"/>
                      </a:lnTo>
                      <a:lnTo>
                        <a:pt x="359" y="601"/>
                      </a:lnTo>
                      <a:lnTo>
                        <a:pt x="360" y="598"/>
                      </a:lnTo>
                      <a:lnTo>
                        <a:pt x="360" y="594"/>
                      </a:lnTo>
                      <a:lnTo>
                        <a:pt x="360" y="590"/>
                      </a:lnTo>
                      <a:lnTo>
                        <a:pt x="362" y="588"/>
                      </a:lnTo>
                      <a:lnTo>
                        <a:pt x="365" y="587"/>
                      </a:lnTo>
                      <a:lnTo>
                        <a:pt x="365" y="587"/>
                      </a:lnTo>
                      <a:lnTo>
                        <a:pt x="369" y="586"/>
                      </a:lnTo>
                      <a:lnTo>
                        <a:pt x="370" y="586"/>
                      </a:lnTo>
                      <a:lnTo>
                        <a:pt x="372" y="587"/>
                      </a:lnTo>
                      <a:lnTo>
                        <a:pt x="372" y="588"/>
                      </a:lnTo>
                      <a:lnTo>
                        <a:pt x="370" y="594"/>
                      </a:lnTo>
                      <a:lnTo>
                        <a:pt x="366" y="601"/>
                      </a:lnTo>
                      <a:lnTo>
                        <a:pt x="366" y="601"/>
                      </a:lnTo>
                      <a:lnTo>
                        <a:pt x="359" y="611"/>
                      </a:lnTo>
                      <a:lnTo>
                        <a:pt x="360" y="611"/>
                      </a:lnTo>
                      <a:lnTo>
                        <a:pt x="366" y="607"/>
                      </a:lnTo>
                      <a:lnTo>
                        <a:pt x="366" y="607"/>
                      </a:lnTo>
                      <a:lnTo>
                        <a:pt x="373" y="600"/>
                      </a:lnTo>
                      <a:lnTo>
                        <a:pt x="379" y="593"/>
                      </a:lnTo>
                      <a:lnTo>
                        <a:pt x="387" y="576"/>
                      </a:lnTo>
                      <a:lnTo>
                        <a:pt x="387" y="576"/>
                      </a:lnTo>
                      <a:lnTo>
                        <a:pt x="391" y="567"/>
                      </a:lnTo>
                      <a:lnTo>
                        <a:pt x="396" y="563"/>
                      </a:lnTo>
                      <a:lnTo>
                        <a:pt x="399" y="560"/>
                      </a:lnTo>
                      <a:lnTo>
                        <a:pt x="403" y="559"/>
                      </a:lnTo>
                      <a:lnTo>
                        <a:pt x="403" y="559"/>
                      </a:lnTo>
                      <a:lnTo>
                        <a:pt x="404" y="557"/>
                      </a:lnTo>
                      <a:lnTo>
                        <a:pt x="406" y="556"/>
                      </a:lnTo>
                      <a:lnTo>
                        <a:pt x="407" y="550"/>
                      </a:lnTo>
                      <a:lnTo>
                        <a:pt x="407" y="536"/>
                      </a:lnTo>
                      <a:lnTo>
                        <a:pt x="407" y="536"/>
                      </a:lnTo>
                      <a:lnTo>
                        <a:pt x="406" y="523"/>
                      </a:lnTo>
                      <a:lnTo>
                        <a:pt x="406" y="516"/>
                      </a:lnTo>
                      <a:lnTo>
                        <a:pt x="408" y="512"/>
                      </a:lnTo>
                      <a:lnTo>
                        <a:pt x="408" y="512"/>
                      </a:lnTo>
                      <a:lnTo>
                        <a:pt x="410" y="508"/>
                      </a:lnTo>
                      <a:lnTo>
                        <a:pt x="410" y="503"/>
                      </a:lnTo>
                      <a:lnTo>
                        <a:pt x="410" y="501"/>
                      </a:lnTo>
                      <a:lnTo>
                        <a:pt x="413" y="501"/>
                      </a:lnTo>
                      <a:lnTo>
                        <a:pt x="413" y="501"/>
                      </a:lnTo>
                      <a:lnTo>
                        <a:pt x="417" y="499"/>
                      </a:lnTo>
                      <a:lnTo>
                        <a:pt x="421" y="495"/>
                      </a:lnTo>
                      <a:lnTo>
                        <a:pt x="433" y="485"/>
                      </a:lnTo>
                      <a:lnTo>
                        <a:pt x="433" y="485"/>
                      </a:lnTo>
                      <a:lnTo>
                        <a:pt x="438" y="481"/>
                      </a:lnTo>
                      <a:lnTo>
                        <a:pt x="444" y="478"/>
                      </a:lnTo>
                      <a:lnTo>
                        <a:pt x="448" y="476"/>
                      </a:lnTo>
                      <a:lnTo>
                        <a:pt x="454" y="475"/>
                      </a:lnTo>
                      <a:lnTo>
                        <a:pt x="454" y="475"/>
                      </a:lnTo>
                      <a:lnTo>
                        <a:pt x="458" y="475"/>
                      </a:lnTo>
                      <a:lnTo>
                        <a:pt x="460" y="474"/>
                      </a:lnTo>
                      <a:lnTo>
                        <a:pt x="461" y="472"/>
                      </a:lnTo>
                      <a:lnTo>
                        <a:pt x="462" y="471"/>
                      </a:lnTo>
                      <a:lnTo>
                        <a:pt x="462" y="471"/>
                      </a:lnTo>
                      <a:lnTo>
                        <a:pt x="467" y="469"/>
                      </a:lnTo>
                      <a:lnTo>
                        <a:pt x="469" y="467"/>
                      </a:lnTo>
                      <a:lnTo>
                        <a:pt x="475" y="461"/>
                      </a:lnTo>
                      <a:lnTo>
                        <a:pt x="475" y="461"/>
                      </a:lnTo>
                      <a:lnTo>
                        <a:pt x="479" y="459"/>
                      </a:lnTo>
                      <a:lnTo>
                        <a:pt x="486" y="461"/>
                      </a:lnTo>
                      <a:lnTo>
                        <a:pt x="502" y="461"/>
                      </a:lnTo>
                      <a:lnTo>
                        <a:pt x="502" y="461"/>
                      </a:lnTo>
                      <a:lnTo>
                        <a:pt x="512" y="461"/>
                      </a:lnTo>
                      <a:lnTo>
                        <a:pt x="515" y="459"/>
                      </a:lnTo>
                      <a:lnTo>
                        <a:pt x="516" y="457"/>
                      </a:lnTo>
                      <a:lnTo>
                        <a:pt x="516" y="457"/>
                      </a:lnTo>
                      <a:lnTo>
                        <a:pt x="516" y="454"/>
                      </a:lnTo>
                      <a:lnTo>
                        <a:pt x="519" y="450"/>
                      </a:lnTo>
                      <a:lnTo>
                        <a:pt x="522" y="448"/>
                      </a:lnTo>
                      <a:lnTo>
                        <a:pt x="525" y="447"/>
                      </a:lnTo>
                      <a:lnTo>
                        <a:pt x="525" y="447"/>
                      </a:lnTo>
                      <a:lnTo>
                        <a:pt x="528" y="447"/>
                      </a:lnTo>
                      <a:lnTo>
                        <a:pt x="530" y="445"/>
                      </a:lnTo>
                      <a:lnTo>
                        <a:pt x="532" y="444"/>
                      </a:lnTo>
                      <a:lnTo>
                        <a:pt x="532" y="438"/>
                      </a:lnTo>
                      <a:lnTo>
                        <a:pt x="532" y="438"/>
                      </a:lnTo>
                      <a:lnTo>
                        <a:pt x="532" y="434"/>
                      </a:lnTo>
                      <a:lnTo>
                        <a:pt x="533" y="430"/>
                      </a:lnTo>
                      <a:lnTo>
                        <a:pt x="536" y="427"/>
                      </a:lnTo>
                      <a:lnTo>
                        <a:pt x="539" y="424"/>
                      </a:lnTo>
                      <a:lnTo>
                        <a:pt x="539" y="424"/>
                      </a:lnTo>
                      <a:lnTo>
                        <a:pt x="540" y="421"/>
                      </a:lnTo>
                      <a:lnTo>
                        <a:pt x="543" y="417"/>
                      </a:lnTo>
                      <a:lnTo>
                        <a:pt x="545" y="410"/>
                      </a:lnTo>
                      <a:lnTo>
                        <a:pt x="545" y="410"/>
                      </a:lnTo>
                      <a:lnTo>
                        <a:pt x="546" y="407"/>
                      </a:lnTo>
                      <a:lnTo>
                        <a:pt x="549" y="406"/>
                      </a:lnTo>
                      <a:lnTo>
                        <a:pt x="550" y="404"/>
                      </a:lnTo>
                      <a:lnTo>
                        <a:pt x="550" y="401"/>
                      </a:lnTo>
                      <a:lnTo>
                        <a:pt x="550" y="401"/>
                      </a:lnTo>
                      <a:lnTo>
                        <a:pt x="552" y="390"/>
                      </a:lnTo>
                      <a:lnTo>
                        <a:pt x="553" y="381"/>
                      </a:lnTo>
                      <a:lnTo>
                        <a:pt x="553" y="381"/>
                      </a:lnTo>
                      <a:lnTo>
                        <a:pt x="555" y="379"/>
                      </a:lnTo>
                      <a:lnTo>
                        <a:pt x="556" y="377"/>
                      </a:lnTo>
                      <a:lnTo>
                        <a:pt x="559" y="376"/>
                      </a:lnTo>
                      <a:lnTo>
                        <a:pt x="562" y="373"/>
                      </a:lnTo>
                      <a:lnTo>
                        <a:pt x="562" y="373"/>
                      </a:lnTo>
                      <a:lnTo>
                        <a:pt x="562" y="370"/>
                      </a:lnTo>
                      <a:lnTo>
                        <a:pt x="562" y="366"/>
                      </a:lnTo>
                      <a:lnTo>
                        <a:pt x="562" y="360"/>
                      </a:lnTo>
                      <a:lnTo>
                        <a:pt x="563" y="353"/>
                      </a:lnTo>
                      <a:lnTo>
                        <a:pt x="563" y="353"/>
                      </a:lnTo>
                      <a:lnTo>
                        <a:pt x="564" y="345"/>
                      </a:lnTo>
                      <a:lnTo>
                        <a:pt x="564" y="338"/>
                      </a:lnTo>
                      <a:lnTo>
                        <a:pt x="563" y="322"/>
                      </a:lnTo>
                      <a:lnTo>
                        <a:pt x="563" y="322"/>
                      </a:lnTo>
                      <a:lnTo>
                        <a:pt x="563" y="308"/>
                      </a:lnTo>
                      <a:lnTo>
                        <a:pt x="564" y="302"/>
                      </a:lnTo>
                      <a:lnTo>
                        <a:pt x="567" y="298"/>
                      </a:lnTo>
                      <a:lnTo>
                        <a:pt x="567" y="298"/>
                      </a:lnTo>
                      <a:lnTo>
                        <a:pt x="569" y="296"/>
                      </a:lnTo>
                      <a:lnTo>
                        <a:pt x="569" y="295"/>
                      </a:lnTo>
                      <a:lnTo>
                        <a:pt x="566" y="292"/>
                      </a:lnTo>
                      <a:lnTo>
                        <a:pt x="566" y="292"/>
                      </a:lnTo>
                      <a:lnTo>
                        <a:pt x="564" y="291"/>
                      </a:lnTo>
                      <a:lnTo>
                        <a:pt x="564" y="289"/>
                      </a:lnTo>
                      <a:lnTo>
                        <a:pt x="566" y="288"/>
                      </a:lnTo>
                      <a:lnTo>
                        <a:pt x="569" y="288"/>
                      </a:lnTo>
                      <a:lnTo>
                        <a:pt x="569" y="288"/>
                      </a:lnTo>
                      <a:lnTo>
                        <a:pt x="573" y="291"/>
                      </a:lnTo>
                      <a:lnTo>
                        <a:pt x="576" y="292"/>
                      </a:lnTo>
                      <a:lnTo>
                        <a:pt x="579" y="291"/>
                      </a:lnTo>
                      <a:lnTo>
                        <a:pt x="579" y="291"/>
                      </a:lnTo>
                      <a:lnTo>
                        <a:pt x="582" y="286"/>
                      </a:lnTo>
                      <a:lnTo>
                        <a:pt x="586" y="281"/>
                      </a:lnTo>
                      <a:lnTo>
                        <a:pt x="591" y="265"/>
                      </a:lnTo>
                      <a:lnTo>
                        <a:pt x="591" y="265"/>
                      </a:lnTo>
                      <a:lnTo>
                        <a:pt x="594" y="260"/>
                      </a:lnTo>
                      <a:lnTo>
                        <a:pt x="599" y="257"/>
                      </a:lnTo>
                      <a:lnTo>
                        <a:pt x="607" y="254"/>
                      </a:lnTo>
                      <a:lnTo>
                        <a:pt x="607" y="254"/>
                      </a:lnTo>
                      <a:lnTo>
                        <a:pt x="611" y="251"/>
                      </a:lnTo>
                      <a:lnTo>
                        <a:pt x="617" y="244"/>
                      </a:lnTo>
                      <a:lnTo>
                        <a:pt x="623" y="234"/>
                      </a:lnTo>
                      <a:lnTo>
                        <a:pt x="628" y="223"/>
                      </a:lnTo>
                      <a:lnTo>
                        <a:pt x="628" y="223"/>
                      </a:lnTo>
                      <a:lnTo>
                        <a:pt x="631" y="216"/>
                      </a:lnTo>
                      <a:lnTo>
                        <a:pt x="631" y="210"/>
                      </a:lnTo>
                      <a:lnTo>
                        <a:pt x="631" y="197"/>
                      </a:lnTo>
                      <a:lnTo>
                        <a:pt x="628" y="186"/>
                      </a:lnTo>
                      <a:lnTo>
                        <a:pt x="625" y="176"/>
                      </a:lnTo>
                      <a:lnTo>
                        <a:pt x="625" y="176"/>
                      </a:lnTo>
                      <a:lnTo>
                        <a:pt x="623" y="170"/>
                      </a:lnTo>
                      <a:lnTo>
                        <a:pt x="620" y="167"/>
                      </a:lnTo>
                      <a:lnTo>
                        <a:pt x="617" y="166"/>
                      </a:lnTo>
                      <a:lnTo>
                        <a:pt x="611" y="167"/>
                      </a:lnTo>
                      <a:lnTo>
                        <a:pt x="611" y="167"/>
                      </a:lnTo>
                      <a:lnTo>
                        <a:pt x="606" y="166"/>
                      </a:lnTo>
                      <a:lnTo>
                        <a:pt x="597" y="165"/>
                      </a:lnTo>
                      <a:lnTo>
                        <a:pt x="586" y="157"/>
                      </a:lnTo>
                      <a:lnTo>
                        <a:pt x="573" y="146"/>
                      </a:lnTo>
                      <a:lnTo>
                        <a:pt x="573" y="146"/>
                      </a:lnTo>
                      <a:lnTo>
                        <a:pt x="567" y="140"/>
                      </a:lnTo>
                      <a:lnTo>
                        <a:pt x="560" y="136"/>
                      </a:lnTo>
                      <a:lnTo>
                        <a:pt x="555" y="132"/>
                      </a:lnTo>
                      <a:lnTo>
                        <a:pt x="547" y="131"/>
                      </a:lnTo>
                      <a:lnTo>
                        <a:pt x="542" y="131"/>
                      </a:lnTo>
                      <a:lnTo>
                        <a:pt x="536" y="131"/>
                      </a:lnTo>
                      <a:lnTo>
                        <a:pt x="526" y="132"/>
                      </a:lnTo>
                      <a:lnTo>
                        <a:pt x="526" y="132"/>
                      </a:lnTo>
                      <a:lnTo>
                        <a:pt x="522" y="132"/>
                      </a:lnTo>
                      <a:lnTo>
                        <a:pt x="518" y="132"/>
                      </a:lnTo>
                      <a:lnTo>
                        <a:pt x="509" y="131"/>
                      </a:lnTo>
                      <a:lnTo>
                        <a:pt x="502" y="126"/>
                      </a:lnTo>
                      <a:lnTo>
                        <a:pt x="495" y="125"/>
                      </a:lnTo>
                      <a:lnTo>
                        <a:pt x="495" y="125"/>
                      </a:lnTo>
                      <a:lnTo>
                        <a:pt x="492" y="125"/>
                      </a:lnTo>
                      <a:lnTo>
                        <a:pt x="489" y="125"/>
                      </a:lnTo>
                      <a:lnTo>
                        <a:pt x="484" y="128"/>
                      </a:lnTo>
                      <a:lnTo>
                        <a:pt x="479" y="132"/>
                      </a:lnTo>
                      <a:lnTo>
                        <a:pt x="474" y="135"/>
                      </a:lnTo>
                      <a:lnTo>
                        <a:pt x="474" y="135"/>
                      </a:lnTo>
                      <a:lnTo>
                        <a:pt x="472" y="135"/>
                      </a:lnTo>
                      <a:lnTo>
                        <a:pt x="472" y="135"/>
                      </a:lnTo>
                      <a:lnTo>
                        <a:pt x="474" y="131"/>
                      </a:lnTo>
                      <a:lnTo>
                        <a:pt x="477" y="125"/>
                      </a:lnTo>
                      <a:lnTo>
                        <a:pt x="478" y="119"/>
                      </a:lnTo>
                      <a:lnTo>
                        <a:pt x="478" y="119"/>
                      </a:lnTo>
                      <a:lnTo>
                        <a:pt x="477" y="116"/>
                      </a:lnTo>
                      <a:lnTo>
                        <a:pt x="474" y="114"/>
                      </a:lnTo>
                      <a:lnTo>
                        <a:pt x="465" y="108"/>
                      </a:lnTo>
                      <a:lnTo>
                        <a:pt x="452" y="102"/>
                      </a:lnTo>
                      <a:lnTo>
                        <a:pt x="440" y="96"/>
                      </a:lnTo>
                      <a:lnTo>
                        <a:pt x="440" y="96"/>
                      </a:lnTo>
                      <a:lnTo>
                        <a:pt x="430" y="94"/>
                      </a:lnTo>
                      <a:lnTo>
                        <a:pt x="425" y="94"/>
                      </a:lnTo>
                      <a:lnTo>
                        <a:pt x="423" y="94"/>
                      </a:lnTo>
                      <a:lnTo>
                        <a:pt x="420" y="95"/>
                      </a:lnTo>
                      <a:lnTo>
                        <a:pt x="418" y="98"/>
                      </a:lnTo>
                      <a:lnTo>
                        <a:pt x="417" y="104"/>
                      </a:lnTo>
                      <a:lnTo>
                        <a:pt x="417" y="104"/>
                      </a:lnTo>
                      <a:lnTo>
                        <a:pt x="416" y="106"/>
                      </a:lnTo>
                      <a:lnTo>
                        <a:pt x="416" y="108"/>
                      </a:lnTo>
                      <a:lnTo>
                        <a:pt x="413" y="108"/>
                      </a:lnTo>
                      <a:lnTo>
                        <a:pt x="408" y="108"/>
                      </a:lnTo>
                      <a:lnTo>
                        <a:pt x="407" y="109"/>
                      </a:lnTo>
                      <a:lnTo>
                        <a:pt x="406" y="112"/>
                      </a:lnTo>
                      <a:lnTo>
                        <a:pt x="406" y="112"/>
                      </a:lnTo>
                      <a:lnTo>
                        <a:pt x="403" y="115"/>
                      </a:lnTo>
                      <a:lnTo>
                        <a:pt x="401" y="116"/>
                      </a:lnTo>
                      <a:lnTo>
                        <a:pt x="399" y="118"/>
                      </a:lnTo>
                      <a:lnTo>
                        <a:pt x="397" y="118"/>
                      </a:lnTo>
                      <a:lnTo>
                        <a:pt x="394" y="115"/>
                      </a:lnTo>
                      <a:lnTo>
                        <a:pt x="396" y="114"/>
                      </a:lnTo>
                      <a:lnTo>
                        <a:pt x="397" y="112"/>
                      </a:lnTo>
                      <a:lnTo>
                        <a:pt x="397" y="112"/>
                      </a:lnTo>
                      <a:lnTo>
                        <a:pt x="401" y="109"/>
                      </a:lnTo>
                      <a:lnTo>
                        <a:pt x="406" y="104"/>
                      </a:lnTo>
                      <a:lnTo>
                        <a:pt x="408" y="99"/>
                      </a:lnTo>
                      <a:lnTo>
                        <a:pt x="411" y="94"/>
                      </a:lnTo>
                      <a:lnTo>
                        <a:pt x="411" y="94"/>
                      </a:lnTo>
                      <a:lnTo>
                        <a:pt x="410" y="91"/>
                      </a:lnTo>
                      <a:lnTo>
                        <a:pt x="408" y="89"/>
                      </a:lnTo>
                      <a:lnTo>
                        <a:pt x="399" y="85"/>
                      </a:lnTo>
                      <a:lnTo>
                        <a:pt x="387" y="84"/>
                      </a:lnTo>
                      <a:lnTo>
                        <a:pt x="383" y="84"/>
                      </a:lnTo>
                      <a:lnTo>
                        <a:pt x="379" y="85"/>
                      </a:lnTo>
                      <a:lnTo>
                        <a:pt x="379" y="85"/>
                      </a:lnTo>
                      <a:lnTo>
                        <a:pt x="376" y="87"/>
                      </a:lnTo>
                      <a:lnTo>
                        <a:pt x="374" y="89"/>
                      </a:lnTo>
                      <a:lnTo>
                        <a:pt x="373" y="94"/>
                      </a:lnTo>
                      <a:lnTo>
                        <a:pt x="372" y="98"/>
                      </a:lnTo>
                      <a:lnTo>
                        <a:pt x="370" y="98"/>
                      </a:lnTo>
                      <a:lnTo>
                        <a:pt x="369" y="98"/>
                      </a:lnTo>
                      <a:lnTo>
                        <a:pt x="369" y="98"/>
                      </a:lnTo>
                      <a:lnTo>
                        <a:pt x="366" y="96"/>
                      </a:lnTo>
                      <a:lnTo>
                        <a:pt x="365" y="94"/>
                      </a:lnTo>
                      <a:lnTo>
                        <a:pt x="366" y="89"/>
                      </a:lnTo>
                      <a:lnTo>
                        <a:pt x="369" y="85"/>
                      </a:lnTo>
                      <a:lnTo>
                        <a:pt x="373" y="84"/>
                      </a:lnTo>
                      <a:lnTo>
                        <a:pt x="373" y="84"/>
                      </a:lnTo>
                      <a:lnTo>
                        <a:pt x="374" y="84"/>
                      </a:lnTo>
                      <a:lnTo>
                        <a:pt x="377" y="82"/>
                      </a:lnTo>
                      <a:lnTo>
                        <a:pt x="382" y="78"/>
                      </a:lnTo>
                      <a:lnTo>
                        <a:pt x="389" y="64"/>
                      </a:lnTo>
                      <a:lnTo>
                        <a:pt x="389" y="64"/>
                      </a:lnTo>
                      <a:lnTo>
                        <a:pt x="389" y="61"/>
                      </a:lnTo>
                      <a:lnTo>
                        <a:pt x="389" y="60"/>
                      </a:lnTo>
                      <a:lnTo>
                        <a:pt x="386" y="55"/>
                      </a:lnTo>
                      <a:lnTo>
                        <a:pt x="380" y="53"/>
                      </a:lnTo>
                      <a:lnTo>
                        <a:pt x="376" y="47"/>
                      </a:lnTo>
                      <a:lnTo>
                        <a:pt x="376" y="47"/>
                      </a:lnTo>
                      <a:lnTo>
                        <a:pt x="373" y="44"/>
                      </a:lnTo>
                      <a:lnTo>
                        <a:pt x="372" y="40"/>
                      </a:lnTo>
                      <a:lnTo>
                        <a:pt x="370" y="31"/>
                      </a:lnTo>
                      <a:lnTo>
                        <a:pt x="367" y="21"/>
                      </a:lnTo>
                      <a:lnTo>
                        <a:pt x="366" y="19"/>
                      </a:lnTo>
                      <a:lnTo>
                        <a:pt x="363" y="17"/>
                      </a:lnTo>
                      <a:lnTo>
                        <a:pt x="363" y="17"/>
                      </a:lnTo>
                      <a:lnTo>
                        <a:pt x="353" y="30"/>
                      </a:lnTo>
                      <a:lnTo>
                        <a:pt x="347" y="36"/>
                      </a:lnTo>
                      <a:lnTo>
                        <a:pt x="345" y="43"/>
                      </a:lnTo>
                      <a:lnTo>
                        <a:pt x="345" y="43"/>
                      </a:lnTo>
                      <a:lnTo>
                        <a:pt x="342" y="47"/>
                      </a:lnTo>
                      <a:lnTo>
                        <a:pt x="339" y="48"/>
                      </a:lnTo>
                      <a:lnTo>
                        <a:pt x="335" y="48"/>
                      </a:lnTo>
                      <a:lnTo>
                        <a:pt x="328" y="50"/>
                      </a:lnTo>
                      <a:lnTo>
                        <a:pt x="328" y="50"/>
                      </a:lnTo>
                      <a:lnTo>
                        <a:pt x="322" y="51"/>
                      </a:lnTo>
                      <a:lnTo>
                        <a:pt x="318" y="50"/>
                      </a:lnTo>
                      <a:lnTo>
                        <a:pt x="315" y="47"/>
                      </a:lnTo>
                      <a:lnTo>
                        <a:pt x="312" y="44"/>
                      </a:lnTo>
                      <a:lnTo>
                        <a:pt x="312" y="44"/>
                      </a:lnTo>
                      <a:lnTo>
                        <a:pt x="309" y="43"/>
                      </a:lnTo>
                      <a:lnTo>
                        <a:pt x="305" y="43"/>
                      </a:lnTo>
                      <a:lnTo>
                        <a:pt x="295" y="44"/>
                      </a:lnTo>
                      <a:lnTo>
                        <a:pt x="295" y="44"/>
                      </a:lnTo>
                      <a:lnTo>
                        <a:pt x="292" y="44"/>
                      </a:lnTo>
                      <a:lnTo>
                        <a:pt x="291" y="45"/>
                      </a:lnTo>
                      <a:lnTo>
                        <a:pt x="291" y="48"/>
                      </a:lnTo>
                      <a:lnTo>
                        <a:pt x="289" y="51"/>
                      </a:lnTo>
                      <a:lnTo>
                        <a:pt x="288" y="54"/>
                      </a:lnTo>
                      <a:lnTo>
                        <a:pt x="288" y="54"/>
                      </a:lnTo>
                      <a:lnTo>
                        <a:pt x="284" y="54"/>
                      </a:lnTo>
                      <a:lnTo>
                        <a:pt x="278" y="54"/>
                      </a:lnTo>
                      <a:lnTo>
                        <a:pt x="272" y="53"/>
                      </a:lnTo>
                      <a:lnTo>
                        <a:pt x="271" y="53"/>
                      </a:lnTo>
                      <a:lnTo>
                        <a:pt x="268" y="54"/>
                      </a:lnTo>
                      <a:lnTo>
                        <a:pt x="268" y="54"/>
                      </a:lnTo>
                      <a:lnTo>
                        <a:pt x="265" y="55"/>
                      </a:lnTo>
                      <a:lnTo>
                        <a:pt x="264" y="55"/>
                      </a:lnTo>
                      <a:lnTo>
                        <a:pt x="262" y="55"/>
                      </a:lnTo>
                      <a:lnTo>
                        <a:pt x="261" y="58"/>
                      </a:lnTo>
                      <a:lnTo>
                        <a:pt x="261" y="58"/>
                      </a:lnTo>
                      <a:lnTo>
                        <a:pt x="258" y="60"/>
                      </a:lnTo>
                      <a:lnTo>
                        <a:pt x="255" y="60"/>
                      </a:lnTo>
                      <a:lnTo>
                        <a:pt x="252" y="61"/>
                      </a:lnTo>
                      <a:lnTo>
                        <a:pt x="250" y="61"/>
                      </a:lnTo>
                      <a:lnTo>
                        <a:pt x="250" y="61"/>
                      </a:lnTo>
                      <a:lnTo>
                        <a:pt x="248" y="62"/>
                      </a:lnTo>
                      <a:lnTo>
                        <a:pt x="244" y="62"/>
                      </a:lnTo>
                      <a:lnTo>
                        <a:pt x="238" y="61"/>
                      </a:lnTo>
                      <a:lnTo>
                        <a:pt x="233" y="55"/>
                      </a:lnTo>
                      <a:lnTo>
                        <a:pt x="233" y="55"/>
                      </a:lnTo>
                      <a:lnTo>
                        <a:pt x="230" y="53"/>
                      </a:lnTo>
                      <a:lnTo>
                        <a:pt x="228" y="48"/>
                      </a:lnTo>
                      <a:lnTo>
                        <a:pt x="226" y="40"/>
                      </a:lnTo>
                      <a:lnTo>
                        <a:pt x="227" y="31"/>
                      </a:lnTo>
                      <a:lnTo>
                        <a:pt x="230" y="27"/>
                      </a:lnTo>
                      <a:lnTo>
                        <a:pt x="230" y="27"/>
                      </a:lnTo>
                      <a:lnTo>
                        <a:pt x="231" y="24"/>
                      </a:lnTo>
                      <a:lnTo>
                        <a:pt x="231" y="20"/>
                      </a:lnTo>
                      <a:lnTo>
                        <a:pt x="231" y="17"/>
                      </a:lnTo>
                      <a:lnTo>
                        <a:pt x="228" y="14"/>
                      </a:lnTo>
                      <a:lnTo>
                        <a:pt x="228" y="14"/>
                      </a:lnTo>
                      <a:lnTo>
                        <a:pt x="227" y="13"/>
                      </a:lnTo>
                      <a:lnTo>
                        <a:pt x="226" y="11"/>
                      </a:lnTo>
                      <a:lnTo>
                        <a:pt x="226" y="7"/>
                      </a:lnTo>
                      <a:lnTo>
                        <a:pt x="224" y="3"/>
                      </a:lnTo>
                      <a:lnTo>
                        <a:pt x="223" y="1"/>
                      </a:lnTo>
                      <a:lnTo>
                        <a:pt x="221" y="0"/>
                      </a:lnTo>
                      <a:lnTo>
                        <a:pt x="221" y="0"/>
                      </a:lnTo>
                      <a:lnTo>
                        <a:pt x="218" y="0"/>
                      </a:lnTo>
                      <a:lnTo>
                        <a:pt x="217" y="1"/>
                      </a:lnTo>
                      <a:lnTo>
                        <a:pt x="216" y="4"/>
                      </a:lnTo>
                      <a:lnTo>
                        <a:pt x="213" y="7"/>
                      </a:lnTo>
                      <a:lnTo>
                        <a:pt x="211" y="10"/>
                      </a:lnTo>
                      <a:lnTo>
                        <a:pt x="211" y="10"/>
                      </a:lnTo>
                      <a:lnTo>
                        <a:pt x="201" y="14"/>
                      </a:lnTo>
                      <a:lnTo>
                        <a:pt x="196" y="17"/>
                      </a:lnTo>
                      <a:lnTo>
                        <a:pt x="191" y="17"/>
                      </a:lnTo>
                      <a:lnTo>
                        <a:pt x="191" y="17"/>
                      </a:lnTo>
                      <a:lnTo>
                        <a:pt x="187" y="17"/>
                      </a:lnTo>
                      <a:lnTo>
                        <a:pt x="184" y="19"/>
                      </a:lnTo>
                      <a:lnTo>
                        <a:pt x="182" y="20"/>
                      </a:lnTo>
                      <a:lnTo>
                        <a:pt x="180" y="24"/>
                      </a:lnTo>
                      <a:lnTo>
                        <a:pt x="180" y="24"/>
                      </a:lnTo>
                      <a:lnTo>
                        <a:pt x="179" y="27"/>
                      </a:lnTo>
                      <a:lnTo>
                        <a:pt x="177" y="27"/>
                      </a:lnTo>
                      <a:lnTo>
                        <a:pt x="176" y="26"/>
                      </a:lnTo>
                      <a:lnTo>
                        <a:pt x="174" y="23"/>
                      </a:lnTo>
                      <a:lnTo>
                        <a:pt x="174" y="23"/>
                      </a:lnTo>
                      <a:lnTo>
                        <a:pt x="173" y="21"/>
                      </a:lnTo>
                      <a:lnTo>
                        <a:pt x="172" y="21"/>
                      </a:lnTo>
                      <a:lnTo>
                        <a:pt x="167" y="20"/>
                      </a:lnTo>
                      <a:lnTo>
                        <a:pt x="163" y="20"/>
                      </a:lnTo>
                      <a:lnTo>
                        <a:pt x="160" y="19"/>
                      </a:lnTo>
                      <a:lnTo>
                        <a:pt x="160" y="19"/>
                      </a:lnTo>
                      <a:lnTo>
                        <a:pt x="156" y="17"/>
                      </a:lnTo>
                      <a:lnTo>
                        <a:pt x="152" y="17"/>
                      </a:lnTo>
                      <a:lnTo>
                        <a:pt x="149" y="19"/>
                      </a:lnTo>
                      <a:lnTo>
                        <a:pt x="147" y="19"/>
                      </a:lnTo>
                      <a:lnTo>
                        <a:pt x="149" y="20"/>
                      </a:lnTo>
                      <a:lnTo>
                        <a:pt x="149" y="20"/>
                      </a:lnTo>
                      <a:lnTo>
                        <a:pt x="153" y="23"/>
                      </a:lnTo>
                      <a:lnTo>
                        <a:pt x="155" y="26"/>
                      </a:lnTo>
                      <a:lnTo>
                        <a:pt x="156" y="33"/>
                      </a:lnTo>
                      <a:lnTo>
                        <a:pt x="156" y="33"/>
                      </a:lnTo>
                      <a:lnTo>
                        <a:pt x="156" y="36"/>
                      </a:lnTo>
                      <a:lnTo>
                        <a:pt x="157" y="37"/>
                      </a:lnTo>
                      <a:lnTo>
                        <a:pt x="159" y="38"/>
                      </a:lnTo>
                      <a:lnTo>
                        <a:pt x="160" y="43"/>
                      </a:lnTo>
                      <a:lnTo>
                        <a:pt x="160" y="43"/>
                      </a:lnTo>
                      <a:lnTo>
                        <a:pt x="160" y="45"/>
                      </a:lnTo>
                      <a:lnTo>
                        <a:pt x="163" y="45"/>
                      </a:lnTo>
                      <a:lnTo>
                        <a:pt x="169" y="44"/>
                      </a:lnTo>
                      <a:lnTo>
                        <a:pt x="169" y="44"/>
                      </a:lnTo>
                      <a:lnTo>
                        <a:pt x="170" y="45"/>
                      </a:lnTo>
                      <a:lnTo>
                        <a:pt x="170" y="47"/>
                      </a:lnTo>
                      <a:lnTo>
                        <a:pt x="169" y="50"/>
                      </a:lnTo>
                      <a:lnTo>
                        <a:pt x="166" y="51"/>
                      </a:lnTo>
                      <a:lnTo>
                        <a:pt x="166" y="51"/>
                      </a:lnTo>
                      <a:lnTo>
                        <a:pt x="163" y="53"/>
                      </a:lnTo>
                      <a:lnTo>
                        <a:pt x="160" y="54"/>
                      </a:lnTo>
                      <a:lnTo>
                        <a:pt x="159" y="57"/>
                      </a:lnTo>
                      <a:lnTo>
                        <a:pt x="157" y="60"/>
                      </a:lnTo>
                      <a:lnTo>
                        <a:pt x="157" y="60"/>
                      </a:lnTo>
                      <a:lnTo>
                        <a:pt x="156" y="62"/>
                      </a:lnTo>
                      <a:lnTo>
                        <a:pt x="153" y="62"/>
                      </a:lnTo>
                      <a:lnTo>
                        <a:pt x="150" y="62"/>
                      </a:lnTo>
                      <a:lnTo>
                        <a:pt x="146" y="65"/>
                      </a:lnTo>
                      <a:lnTo>
                        <a:pt x="146" y="65"/>
                      </a:lnTo>
                      <a:lnTo>
                        <a:pt x="140" y="70"/>
                      </a:lnTo>
                      <a:lnTo>
                        <a:pt x="138" y="71"/>
                      </a:lnTo>
                      <a:lnTo>
                        <a:pt x="136" y="71"/>
                      </a:lnTo>
                      <a:lnTo>
                        <a:pt x="136" y="71"/>
                      </a:lnTo>
                      <a:lnTo>
                        <a:pt x="133" y="70"/>
                      </a:lnTo>
                      <a:lnTo>
                        <a:pt x="132" y="70"/>
                      </a:lnTo>
                      <a:lnTo>
                        <a:pt x="128" y="72"/>
                      </a:lnTo>
                      <a:lnTo>
                        <a:pt x="128" y="72"/>
                      </a:lnTo>
                      <a:lnTo>
                        <a:pt x="125" y="72"/>
                      </a:lnTo>
                      <a:lnTo>
                        <a:pt x="123" y="72"/>
                      </a:lnTo>
                      <a:lnTo>
                        <a:pt x="118" y="68"/>
                      </a:lnTo>
                      <a:lnTo>
                        <a:pt x="118" y="68"/>
                      </a:lnTo>
                      <a:lnTo>
                        <a:pt x="115" y="65"/>
                      </a:lnTo>
                      <a:lnTo>
                        <a:pt x="112" y="61"/>
                      </a:lnTo>
                      <a:lnTo>
                        <a:pt x="109" y="57"/>
                      </a:lnTo>
                      <a:lnTo>
                        <a:pt x="105" y="53"/>
                      </a:lnTo>
                      <a:lnTo>
                        <a:pt x="105" y="53"/>
                      </a:lnTo>
                      <a:lnTo>
                        <a:pt x="98" y="55"/>
                      </a:lnTo>
                      <a:lnTo>
                        <a:pt x="89" y="57"/>
                      </a:lnTo>
                      <a:lnTo>
                        <a:pt x="89" y="57"/>
                      </a:lnTo>
                      <a:lnTo>
                        <a:pt x="75" y="57"/>
                      </a:lnTo>
                      <a:lnTo>
                        <a:pt x="68" y="57"/>
                      </a:lnTo>
                      <a:lnTo>
                        <a:pt x="67" y="57"/>
                      </a:lnTo>
                      <a:lnTo>
                        <a:pt x="65" y="58"/>
                      </a:lnTo>
                      <a:lnTo>
                        <a:pt x="65" y="58"/>
                      </a:lnTo>
                      <a:lnTo>
                        <a:pt x="65" y="61"/>
                      </a:lnTo>
                      <a:lnTo>
                        <a:pt x="67" y="64"/>
                      </a:lnTo>
                      <a:lnTo>
                        <a:pt x="68" y="67"/>
                      </a:lnTo>
                      <a:lnTo>
                        <a:pt x="69" y="67"/>
                      </a:lnTo>
                      <a:lnTo>
                        <a:pt x="69" y="67"/>
                      </a:lnTo>
                      <a:lnTo>
                        <a:pt x="74" y="70"/>
                      </a:lnTo>
                      <a:lnTo>
                        <a:pt x="75" y="71"/>
                      </a:lnTo>
                      <a:lnTo>
                        <a:pt x="72" y="74"/>
                      </a:lnTo>
                      <a:lnTo>
                        <a:pt x="72" y="74"/>
                      </a:lnTo>
                      <a:lnTo>
                        <a:pt x="68" y="75"/>
                      </a:lnTo>
                      <a:lnTo>
                        <a:pt x="65" y="75"/>
                      </a:lnTo>
                      <a:lnTo>
                        <a:pt x="62" y="78"/>
                      </a:lnTo>
                      <a:lnTo>
                        <a:pt x="62" y="82"/>
                      </a:lnTo>
                      <a:lnTo>
                        <a:pt x="62" y="82"/>
                      </a:lnTo>
                      <a:lnTo>
                        <a:pt x="62" y="87"/>
                      </a:lnTo>
                      <a:lnTo>
                        <a:pt x="64" y="89"/>
                      </a:lnTo>
                      <a:lnTo>
                        <a:pt x="68" y="95"/>
                      </a:lnTo>
                      <a:lnTo>
                        <a:pt x="71" y="102"/>
                      </a:lnTo>
                      <a:lnTo>
                        <a:pt x="72" y="105"/>
                      </a:lnTo>
                      <a:lnTo>
                        <a:pt x="72" y="108"/>
                      </a:lnTo>
                      <a:lnTo>
                        <a:pt x="72" y="108"/>
                      </a:lnTo>
                      <a:lnTo>
                        <a:pt x="69" y="119"/>
                      </a:lnTo>
                      <a:lnTo>
                        <a:pt x="68" y="131"/>
                      </a:lnTo>
                      <a:lnTo>
                        <a:pt x="68" y="131"/>
                      </a:lnTo>
                      <a:lnTo>
                        <a:pt x="67" y="142"/>
                      </a:lnTo>
                      <a:lnTo>
                        <a:pt x="65" y="149"/>
                      </a:lnTo>
                      <a:lnTo>
                        <a:pt x="64" y="150"/>
                      </a:lnTo>
                      <a:lnTo>
                        <a:pt x="62" y="152"/>
                      </a:lnTo>
                      <a:lnTo>
                        <a:pt x="62" y="152"/>
                      </a:lnTo>
                      <a:lnTo>
                        <a:pt x="60" y="152"/>
                      </a:lnTo>
                      <a:lnTo>
                        <a:pt x="57" y="150"/>
                      </a:lnTo>
                      <a:lnTo>
                        <a:pt x="52" y="150"/>
                      </a:lnTo>
                      <a:lnTo>
                        <a:pt x="48" y="153"/>
                      </a:lnTo>
                      <a:lnTo>
                        <a:pt x="48" y="153"/>
                      </a:lnTo>
                      <a:lnTo>
                        <a:pt x="44" y="155"/>
                      </a:lnTo>
                      <a:lnTo>
                        <a:pt x="40" y="156"/>
                      </a:lnTo>
                      <a:lnTo>
                        <a:pt x="34" y="157"/>
                      </a:lnTo>
                      <a:lnTo>
                        <a:pt x="30" y="160"/>
                      </a:lnTo>
                      <a:lnTo>
                        <a:pt x="30" y="160"/>
                      </a:lnTo>
                      <a:lnTo>
                        <a:pt x="24" y="163"/>
                      </a:lnTo>
                      <a:lnTo>
                        <a:pt x="20" y="165"/>
                      </a:lnTo>
                      <a:lnTo>
                        <a:pt x="17" y="166"/>
                      </a:lnTo>
                      <a:lnTo>
                        <a:pt x="16" y="169"/>
                      </a:lnTo>
                      <a:lnTo>
                        <a:pt x="16" y="169"/>
                      </a:lnTo>
                      <a:lnTo>
                        <a:pt x="14" y="173"/>
                      </a:lnTo>
                      <a:lnTo>
                        <a:pt x="11" y="177"/>
                      </a:lnTo>
                      <a:lnTo>
                        <a:pt x="10" y="180"/>
                      </a:lnTo>
                      <a:lnTo>
                        <a:pt x="10" y="184"/>
                      </a:lnTo>
                      <a:lnTo>
                        <a:pt x="10" y="184"/>
                      </a:lnTo>
                      <a:lnTo>
                        <a:pt x="10" y="187"/>
                      </a:lnTo>
                      <a:lnTo>
                        <a:pt x="8" y="189"/>
                      </a:lnTo>
                      <a:lnTo>
                        <a:pt x="6" y="190"/>
                      </a:lnTo>
                      <a:lnTo>
                        <a:pt x="3" y="193"/>
                      </a:lnTo>
                      <a:lnTo>
                        <a:pt x="3" y="193"/>
                      </a:lnTo>
                      <a:lnTo>
                        <a:pt x="1" y="196"/>
                      </a:lnTo>
                      <a:lnTo>
                        <a:pt x="1" y="199"/>
                      </a:lnTo>
                      <a:lnTo>
                        <a:pt x="1" y="201"/>
                      </a:lnTo>
                      <a:lnTo>
                        <a:pt x="0" y="203"/>
                      </a:lnTo>
                      <a:lnTo>
                        <a:pt x="0" y="203"/>
                      </a:lnTo>
                      <a:lnTo>
                        <a:pt x="0" y="206"/>
                      </a:lnTo>
                      <a:lnTo>
                        <a:pt x="0" y="210"/>
                      </a:lnTo>
                      <a:lnTo>
                        <a:pt x="4" y="217"/>
                      </a:lnTo>
                      <a:lnTo>
                        <a:pt x="4" y="217"/>
                      </a:lnTo>
                      <a:lnTo>
                        <a:pt x="10" y="224"/>
                      </a:lnTo>
                      <a:lnTo>
                        <a:pt x="11" y="227"/>
                      </a:lnTo>
                      <a:lnTo>
                        <a:pt x="11" y="231"/>
                      </a:lnTo>
                      <a:lnTo>
                        <a:pt x="11" y="231"/>
                      </a:lnTo>
                      <a:lnTo>
                        <a:pt x="11" y="234"/>
                      </a:lnTo>
                      <a:lnTo>
                        <a:pt x="14" y="235"/>
                      </a:lnTo>
                      <a:lnTo>
                        <a:pt x="16" y="237"/>
                      </a:lnTo>
                      <a:lnTo>
                        <a:pt x="20" y="237"/>
                      </a:lnTo>
                      <a:lnTo>
                        <a:pt x="20" y="237"/>
                      </a:lnTo>
                      <a:lnTo>
                        <a:pt x="21" y="237"/>
                      </a:lnTo>
                      <a:lnTo>
                        <a:pt x="21" y="238"/>
                      </a:lnTo>
                      <a:lnTo>
                        <a:pt x="23" y="241"/>
                      </a:lnTo>
                      <a:lnTo>
                        <a:pt x="24" y="244"/>
                      </a:lnTo>
                      <a:lnTo>
                        <a:pt x="26" y="245"/>
                      </a:lnTo>
                      <a:lnTo>
                        <a:pt x="28" y="245"/>
                      </a:lnTo>
                      <a:lnTo>
                        <a:pt x="28" y="245"/>
                      </a:lnTo>
                      <a:lnTo>
                        <a:pt x="38" y="247"/>
                      </a:lnTo>
                      <a:lnTo>
                        <a:pt x="43" y="245"/>
                      </a:lnTo>
                      <a:lnTo>
                        <a:pt x="45" y="244"/>
                      </a:lnTo>
                      <a:lnTo>
                        <a:pt x="45" y="244"/>
                      </a:lnTo>
                      <a:lnTo>
                        <a:pt x="47" y="241"/>
                      </a:lnTo>
                      <a:lnTo>
                        <a:pt x="50" y="238"/>
                      </a:lnTo>
                      <a:lnTo>
                        <a:pt x="51" y="240"/>
                      </a:lnTo>
                      <a:lnTo>
                        <a:pt x="52" y="243"/>
                      </a:lnTo>
                      <a:lnTo>
                        <a:pt x="52" y="243"/>
                      </a:lnTo>
                      <a:lnTo>
                        <a:pt x="52" y="255"/>
                      </a:lnTo>
                      <a:lnTo>
                        <a:pt x="54" y="261"/>
                      </a:lnTo>
                      <a:lnTo>
                        <a:pt x="54" y="262"/>
                      </a:lnTo>
                      <a:lnTo>
                        <a:pt x="55" y="262"/>
                      </a:lnTo>
                      <a:lnTo>
                        <a:pt x="55" y="262"/>
                      </a:lnTo>
                      <a:lnTo>
                        <a:pt x="61" y="262"/>
                      </a:lnTo>
                      <a:lnTo>
                        <a:pt x="67" y="262"/>
                      </a:lnTo>
                      <a:lnTo>
                        <a:pt x="77" y="264"/>
                      </a:lnTo>
                      <a:lnTo>
                        <a:pt x="77" y="264"/>
                      </a:lnTo>
                      <a:lnTo>
                        <a:pt x="81" y="264"/>
                      </a:lnTo>
                      <a:lnTo>
                        <a:pt x="84" y="264"/>
                      </a:lnTo>
                      <a:lnTo>
                        <a:pt x="88" y="262"/>
                      </a:lnTo>
                      <a:lnTo>
                        <a:pt x="91" y="260"/>
                      </a:lnTo>
                      <a:lnTo>
                        <a:pt x="91" y="260"/>
                      </a:lnTo>
                      <a:lnTo>
                        <a:pt x="96" y="257"/>
                      </a:lnTo>
                      <a:lnTo>
                        <a:pt x="104" y="252"/>
                      </a:lnTo>
                      <a:lnTo>
                        <a:pt x="104" y="252"/>
                      </a:lnTo>
                      <a:lnTo>
                        <a:pt x="113" y="247"/>
                      </a:lnTo>
                      <a:lnTo>
                        <a:pt x="119" y="245"/>
                      </a:lnTo>
                      <a:lnTo>
                        <a:pt x="123" y="244"/>
                      </a:lnTo>
                      <a:lnTo>
                        <a:pt x="123" y="244"/>
                      </a:lnTo>
                      <a:lnTo>
                        <a:pt x="133" y="243"/>
                      </a:lnTo>
                      <a:lnTo>
                        <a:pt x="138" y="244"/>
                      </a:lnTo>
                      <a:lnTo>
                        <a:pt x="138" y="244"/>
                      </a:lnTo>
                      <a:lnTo>
                        <a:pt x="138" y="245"/>
                      </a:lnTo>
                      <a:lnTo>
                        <a:pt x="138" y="245"/>
                      </a:lnTo>
                      <a:lnTo>
                        <a:pt x="138" y="251"/>
                      </a:lnTo>
                      <a:lnTo>
                        <a:pt x="138" y="260"/>
                      </a:lnTo>
                      <a:lnTo>
                        <a:pt x="139" y="268"/>
                      </a:lnTo>
                      <a:lnTo>
                        <a:pt x="140" y="272"/>
                      </a:lnTo>
                      <a:lnTo>
                        <a:pt x="143" y="277"/>
                      </a:lnTo>
                      <a:lnTo>
                        <a:pt x="143" y="277"/>
                      </a:lnTo>
                      <a:lnTo>
                        <a:pt x="149" y="282"/>
                      </a:lnTo>
                      <a:lnTo>
                        <a:pt x="153" y="286"/>
                      </a:lnTo>
                      <a:lnTo>
                        <a:pt x="157" y="288"/>
                      </a:lnTo>
                      <a:lnTo>
                        <a:pt x="162" y="288"/>
                      </a:lnTo>
                      <a:lnTo>
                        <a:pt x="162" y="288"/>
                      </a:lnTo>
                      <a:lnTo>
                        <a:pt x="166" y="288"/>
                      </a:lnTo>
                      <a:lnTo>
                        <a:pt x="169" y="289"/>
                      </a:lnTo>
                      <a:lnTo>
                        <a:pt x="170" y="291"/>
                      </a:lnTo>
                      <a:lnTo>
                        <a:pt x="173" y="291"/>
                      </a:lnTo>
                      <a:lnTo>
                        <a:pt x="173" y="291"/>
                      </a:lnTo>
                      <a:lnTo>
                        <a:pt x="176" y="291"/>
                      </a:lnTo>
                      <a:lnTo>
                        <a:pt x="177" y="294"/>
                      </a:lnTo>
                      <a:lnTo>
                        <a:pt x="179" y="295"/>
                      </a:lnTo>
                      <a:lnTo>
                        <a:pt x="180" y="296"/>
                      </a:lnTo>
                      <a:lnTo>
                        <a:pt x="180" y="296"/>
                      </a:lnTo>
                      <a:lnTo>
                        <a:pt x="189" y="298"/>
                      </a:lnTo>
                      <a:lnTo>
                        <a:pt x="193" y="299"/>
                      </a:lnTo>
                      <a:lnTo>
                        <a:pt x="193" y="302"/>
                      </a:lnTo>
                      <a:lnTo>
                        <a:pt x="193" y="302"/>
                      </a:lnTo>
                      <a:lnTo>
                        <a:pt x="194" y="303"/>
                      </a:lnTo>
                      <a:lnTo>
                        <a:pt x="196" y="305"/>
                      </a:lnTo>
                      <a:lnTo>
                        <a:pt x="201" y="305"/>
                      </a:lnTo>
                      <a:lnTo>
                        <a:pt x="207" y="305"/>
                      </a:lnTo>
                      <a:lnTo>
                        <a:pt x="211" y="306"/>
                      </a:lnTo>
                      <a:lnTo>
                        <a:pt x="211" y="306"/>
                      </a:lnTo>
                      <a:lnTo>
                        <a:pt x="216" y="311"/>
                      </a:lnTo>
                      <a:lnTo>
                        <a:pt x="217" y="313"/>
                      </a:lnTo>
                      <a:lnTo>
                        <a:pt x="217" y="316"/>
                      </a:lnTo>
                      <a:lnTo>
                        <a:pt x="217" y="316"/>
                      </a:lnTo>
                      <a:lnTo>
                        <a:pt x="218" y="321"/>
                      </a:lnTo>
                      <a:lnTo>
                        <a:pt x="220" y="325"/>
                      </a:lnTo>
                      <a:lnTo>
                        <a:pt x="221" y="328"/>
                      </a:lnTo>
                      <a:lnTo>
                        <a:pt x="221" y="328"/>
                      </a:lnTo>
                      <a:lnTo>
                        <a:pt x="220" y="329"/>
                      </a:lnTo>
                      <a:lnTo>
                        <a:pt x="220" y="329"/>
                      </a:lnTo>
                      <a:lnTo>
                        <a:pt x="218" y="332"/>
                      </a:lnTo>
                      <a:lnTo>
                        <a:pt x="218" y="335"/>
                      </a:lnTo>
                      <a:lnTo>
                        <a:pt x="220" y="338"/>
                      </a:lnTo>
                      <a:lnTo>
                        <a:pt x="221" y="342"/>
                      </a:lnTo>
                      <a:lnTo>
                        <a:pt x="221" y="342"/>
                      </a:lnTo>
                      <a:lnTo>
                        <a:pt x="223" y="346"/>
                      </a:lnTo>
                      <a:lnTo>
                        <a:pt x="227" y="349"/>
                      </a:lnTo>
                      <a:lnTo>
                        <a:pt x="233" y="350"/>
                      </a:lnTo>
                      <a:lnTo>
                        <a:pt x="238" y="350"/>
                      </a:lnTo>
                      <a:lnTo>
                        <a:pt x="238" y="350"/>
                      </a:lnTo>
                      <a:lnTo>
                        <a:pt x="245" y="350"/>
                      </a:lnTo>
                      <a:lnTo>
                        <a:pt x="250" y="352"/>
                      </a:lnTo>
                      <a:lnTo>
                        <a:pt x="251" y="355"/>
                      </a:lnTo>
                      <a:lnTo>
                        <a:pt x="252" y="359"/>
                      </a:lnTo>
                      <a:lnTo>
                        <a:pt x="252" y="359"/>
                      </a:lnTo>
                      <a:lnTo>
                        <a:pt x="254" y="363"/>
                      </a:lnTo>
                      <a:lnTo>
                        <a:pt x="257" y="366"/>
                      </a:lnTo>
                      <a:lnTo>
                        <a:pt x="260" y="370"/>
                      </a:lnTo>
                      <a:lnTo>
                        <a:pt x="261" y="374"/>
                      </a:lnTo>
                      <a:lnTo>
                        <a:pt x="261" y="374"/>
                      </a:lnTo>
                      <a:lnTo>
                        <a:pt x="262" y="380"/>
                      </a:lnTo>
                      <a:lnTo>
                        <a:pt x="261" y="384"/>
                      </a:lnTo>
                      <a:lnTo>
                        <a:pt x="260" y="390"/>
                      </a:lnTo>
                      <a:lnTo>
                        <a:pt x="260" y="394"/>
                      </a:lnTo>
                      <a:lnTo>
                        <a:pt x="260" y="394"/>
                      </a:lnTo>
                      <a:lnTo>
                        <a:pt x="260" y="398"/>
                      </a:lnTo>
                      <a:lnTo>
                        <a:pt x="258" y="401"/>
                      </a:lnTo>
                      <a:lnTo>
                        <a:pt x="255" y="406"/>
                      </a:lnTo>
                      <a:lnTo>
                        <a:pt x="255" y="406"/>
                      </a:lnTo>
                      <a:lnTo>
                        <a:pt x="258" y="411"/>
                      </a:lnTo>
                      <a:lnTo>
                        <a:pt x="257" y="413"/>
                      </a:lnTo>
                      <a:lnTo>
                        <a:pt x="255" y="414"/>
                      </a:lnTo>
                      <a:lnTo>
                        <a:pt x="255" y="414"/>
                      </a:lnTo>
                      <a:lnTo>
                        <a:pt x="254" y="416"/>
                      </a:lnTo>
                      <a:lnTo>
                        <a:pt x="254" y="417"/>
                      </a:lnTo>
                      <a:lnTo>
                        <a:pt x="257" y="421"/>
                      </a:lnTo>
                      <a:lnTo>
                        <a:pt x="258" y="427"/>
                      </a:lnTo>
                      <a:lnTo>
                        <a:pt x="260" y="430"/>
                      </a:lnTo>
                      <a:lnTo>
                        <a:pt x="258" y="434"/>
                      </a:lnTo>
                      <a:lnTo>
                        <a:pt x="258" y="434"/>
                      </a:lnTo>
                      <a:lnTo>
                        <a:pt x="257" y="440"/>
                      </a:lnTo>
                      <a:lnTo>
                        <a:pt x="258" y="444"/>
                      </a:lnTo>
                      <a:lnTo>
                        <a:pt x="261" y="447"/>
                      </a:lnTo>
                      <a:lnTo>
                        <a:pt x="267" y="447"/>
                      </a:lnTo>
                      <a:lnTo>
                        <a:pt x="267" y="447"/>
                      </a:lnTo>
                      <a:lnTo>
                        <a:pt x="272" y="448"/>
                      </a:lnTo>
                      <a:lnTo>
                        <a:pt x="277" y="448"/>
                      </a:lnTo>
                      <a:lnTo>
                        <a:pt x="278" y="450"/>
                      </a:lnTo>
                      <a:lnTo>
                        <a:pt x="281" y="448"/>
                      </a:lnTo>
                      <a:lnTo>
                        <a:pt x="281" y="448"/>
                      </a:lnTo>
                      <a:lnTo>
                        <a:pt x="282" y="448"/>
                      </a:lnTo>
                      <a:lnTo>
                        <a:pt x="284" y="448"/>
                      </a:lnTo>
                      <a:lnTo>
                        <a:pt x="286" y="452"/>
                      </a:lnTo>
                      <a:lnTo>
                        <a:pt x="289" y="457"/>
                      </a:lnTo>
                      <a:lnTo>
                        <a:pt x="292" y="462"/>
                      </a:lnTo>
                      <a:lnTo>
                        <a:pt x="292" y="462"/>
                      </a:lnTo>
                      <a:lnTo>
                        <a:pt x="295" y="472"/>
                      </a:lnTo>
                      <a:lnTo>
                        <a:pt x="298" y="478"/>
                      </a:lnTo>
                      <a:lnTo>
                        <a:pt x="299" y="479"/>
                      </a:lnTo>
                      <a:lnTo>
                        <a:pt x="299" y="479"/>
                      </a:lnTo>
                      <a:lnTo>
                        <a:pt x="305" y="476"/>
                      </a:lnTo>
                      <a:lnTo>
                        <a:pt x="308" y="476"/>
                      </a:lnTo>
                      <a:lnTo>
                        <a:pt x="312" y="476"/>
                      </a:lnTo>
                      <a:lnTo>
                        <a:pt x="312" y="476"/>
                      </a:lnTo>
                      <a:lnTo>
                        <a:pt x="315" y="478"/>
                      </a:lnTo>
                      <a:lnTo>
                        <a:pt x="315" y="481"/>
                      </a:lnTo>
                      <a:lnTo>
                        <a:pt x="313" y="489"/>
                      </a:lnTo>
                      <a:lnTo>
                        <a:pt x="312" y="498"/>
                      </a:lnTo>
                      <a:lnTo>
                        <a:pt x="311" y="505"/>
                      </a:lnTo>
                      <a:lnTo>
                        <a:pt x="311" y="505"/>
                      </a:lnTo>
                      <a:lnTo>
                        <a:pt x="318" y="505"/>
                      </a:lnTo>
                      <a:lnTo>
                        <a:pt x="322" y="506"/>
                      </a:lnTo>
                      <a:lnTo>
                        <a:pt x="322" y="506"/>
                      </a:lnTo>
                      <a:lnTo>
                        <a:pt x="323" y="509"/>
                      </a:lnTo>
                      <a:lnTo>
                        <a:pt x="325" y="518"/>
                      </a:lnTo>
                      <a:lnTo>
                        <a:pt x="325" y="525"/>
                      </a:lnTo>
                      <a:lnTo>
                        <a:pt x="325" y="530"/>
                      </a:lnTo>
                      <a:lnTo>
                        <a:pt x="325" y="530"/>
                      </a:lnTo>
                      <a:lnTo>
                        <a:pt x="322" y="533"/>
                      </a:lnTo>
                      <a:lnTo>
                        <a:pt x="316" y="536"/>
                      </a:lnTo>
                      <a:lnTo>
                        <a:pt x="305" y="542"/>
                      </a:lnTo>
                      <a:lnTo>
                        <a:pt x="305" y="542"/>
                      </a:lnTo>
                      <a:lnTo>
                        <a:pt x="299" y="546"/>
                      </a:lnTo>
                      <a:lnTo>
                        <a:pt x="292" y="553"/>
                      </a:lnTo>
                      <a:lnTo>
                        <a:pt x="284" y="562"/>
                      </a:lnTo>
                      <a:lnTo>
                        <a:pt x="278" y="570"/>
                      </a:lnTo>
                      <a:lnTo>
                        <a:pt x="278" y="570"/>
                      </a:lnTo>
                      <a:lnTo>
                        <a:pt x="271" y="579"/>
                      </a:lnTo>
                      <a:lnTo>
                        <a:pt x="264" y="587"/>
                      </a:lnTo>
                      <a:lnTo>
                        <a:pt x="264" y="587"/>
                      </a:lnTo>
                      <a:lnTo>
                        <a:pt x="268" y="587"/>
                      </a:lnTo>
                      <a:lnTo>
                        <a:pt x="268" y="587"/>
                      </a:lnTo>
                      <a:lnTo>
                        <a:pt x="271" y="586"/>
                      </a:lnTo>
                      <a:lnTo>
                        <a:pt x="274" y="586"/>
                      </a:lnTo>
                      <a:lnTo>
                        <a:pt x="278" y="588"/>
                      </a:lnTo>
                      <a:lnTo>
                        <a:pt x="282" y="591"/>
                      </a:lnTo>
                      <a:lnTo>
                        <a:pt x="282" y="591"/>
                      </a:lnTo>
                      <a:lnTo>
                        <a:pt x="285" y="596"/>
                      </a:lnTo>
                      <a:lnTo>
                        <a:pt x="286" y="600"/>
                      </a:lnTo>
                      <a:lnTo>
                        <a:pt x="288" y="603"/>
                      </a:lnTo>
                      <a:lnTo>
                        <a:pt x="289" y="603"/>
                      </a:lnTo>
                      <a:lnTo>
                        <a:pt x="289" y="603"/>
                      </a:lnTo>
                      <a:lnTo>
                        <a:pt x="291" y="601"/>
                      </a:lnTo>
                      <a:lnTo>
                        <a:pt x="292" y="600"/>
                      </a:lnTo>
                      <a:lnTo>
                        <a:pt x="295" y="598"/>
                      </a:lnTo>
                      <a:lnTo>
                        <a:pt x="298" y="600"/>
                      </a:lnTo>
                      <a:lnTo>
                        <a:pt x="298" y="600"/>
                      </a:lnTo>
                      <a:lnTo>
                        <a:pt x="302" y="604"/>
                      </a:lnTo>
                      <a:lnTo>
                        <a:pt x="308" y="608"/>
                      </a:lnTo>
                      <a:lnTo>
                        <a:pt x="316" y="614"/>
                      </a:lnTo>
                      <a:lnTo>
                        <a:pt x="316" y="614"/>
                      </a:lnTo>
                      <a:lnTo>
                        <a:pt x="322" y="618"/>
                      </a:lnTo>
                      <a:lnTo>
                        <a:pt x="325" y="621"/>
                      </a:lnTo>
                      <a:lnTo>
                        <a:pt x="326" y="627"/>
                      </a:lnTo>
                      <a:lnTo>
                        <a:pt x="326" y="627"/>
                      </a:lnTo>
                      <a:lnTo>
                        <a:pt x="326" y="638"/>
                      </a:lnTo>
                      <a:lnTo>
                        <a:pt x="326" y="644"/>
                      </a:lnTo>
                      <a:lnTo>
                        <a:pt x="329" y="651"/>
                      </a:lnTo>
                      <a:lnTo>
                        <a:pt x="329" y="651"/>
                      </a:lnTo>
                      <a:lnTo>
                        <a:pt x="332" y="647"/>
                      </a:lnTo>
                      <a:lnTo>
                        <a:pt x="336" y="644"/>
                      </a:lnTo>
                      <a:lnTo>
                        <a:pt x="336" y="6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129"/>
                <p:cNvSpPr>
                  <a:spLocks noEditPoints="1"/>
                </p:cNvSpPr>
                <p:nvPr/>
              </p:nvSpPr>
              <p:spPr bwMode="auto">
                <a:xfrm>
                  <a:off x="752475" y="2163671"/>
                  <a:ext cx="2937306" cy="1987746"/>
                </a:xfrm>
                <a:custGeom>
                  <a:avLst/>
                  <a:gdLst>
                    <a:gd name="T0" fmla="*/ 504 w 1624"/>
                    <a:gd name="T1" fmla="*/ 319 h 1099"/>
                    <a:gd name="T2" fmla="*/ 424 w 1624"/>
                    <a:gd name="T3" fmla="*/ 47 h 1099"/>
                    <a:gd name="T4" fmla="*/ 247 w 1624"/>
                    <a:gd name="T5" fmla="*/ 23 h 1099"/>
                    <a:gd name="T6" fmla="*/ 196 w 1624"/>
                    <a:gd name="T7" fmla="*/ 6 h 1099"/>
                    <a:gd name="T8" fmla="*/ 121 w 1624"/>
                    <a:gd name="T9" fmla="*/ 27 h 1099"/>
                    <a:gd name="T10" fmla="*/ 33 w 1624"/>
                    <a:gd name="T11" fmla="*/ 91 h 1099"/>
                    <a:gd name="T12" fmla="*/ 116 w 1624"/>
                    <a:gd name="T13" fmla="*/ 142 h 1099"/>
                    <a:gd name="T14" fmla="*/ 31 w 1624"/>
                    <a:gd name="T15" fmla="*/ 149 h 1099"/>
                    <a:gd name="T16" fmla="*/ 67 w 1624"/>
                    <a:gd name="T17" fmla="*/ 190 h 1099"/>
                    <a:gd name="T18" fmla="*/ 88 w 1624"/>
                    <a:gd name="T19" fmla="*/ 216 h 1099"/>
                    <a:gd name="T20" fmla="*/ 33 w 1624"/>
                    <a:gd name="T21" fmla="*/ 257 h 1099"/>
                    <a:gd name="T22" fmla="*/ 85 w 1624"/>
                    <a:gd name="T23" fmla="*/ 304 h 1099"/>
                    <a:gd name="T24" fmla="*/ 133 w 1624"/>
                    <a:gd name="T25" fmla="*/ 333 h 1099"/>
                    <a:gd name="T26" fmla="*/ 160 w 1624"/>
                    <a:gd name="T27" fmla="*/ 363 h 1099"/>
                    <a:gd name="T28" fmla="*/ 98 w 1624"/>
                    <a:gd name="T29" fmla="*/ 410 h 1099"/>
                    <a:gd name="T30" fmla="*/ 189 w 1624"/>
                    <a:gd name="T31" fmla="*/ 365 h 1099"/>
                    <a:gd name="T32" fmla="*/ 224 w 1624"/>
                    <a:gd name="T33" fmla="*/ 315 h 1099"/>
                    <a:gd name="T34" fmla="*/ 291 w 1624"/>
                    <a:gd name="T35" fmla="*/ 278 h 1099"/>
                    <a:gd name="T36" fmla="*/ 264 w 1624"/>
                    <a:gd name="T37" fmla="*/ 322 h 1099"/>
                    <a:gd name="T38" fmla="*/ 326 w 1624"/>
                    <a:gd name="T39" fmla="*/ 278 h 1099"/>
                    <a:gd name="T40" fmla="*/ 357 w 1624"/>
                    <a:gd name="T41" fmla="*/ 294 h 1099"/>
                    <a:gd name="T42" fmla="*/ 460 w 1624"/>
                    <a:gd name="T43" fmla="*/ 306 h 1099"/>
                    <a:gd name="T44" fmla="*/ 525 w 1624"/>
                    <a:gd name="T45" fmla="*/ 343 h 1099"/>
                    <a:gd name="T46" fmla="*/ 509 w 1624"/>
                    <a:gd name="T47" fmla="*/ 356 h 1099"/>
                    <a:gd name="T48" fmla="*/ 536 w 1624"/>
                    <a:gd name="T49" fmla="*/ 367 h 1099"/>
                    <a:gd name="T50" fmla="*/ 540 w 1624"/>
                    <a:gd name="T51" fmla="*/ 379 h 1099"/>
                    <a:gd name="T52" fmla="*/ 563 w 1624"/>
                    <a:gd name="T53" fmla="*/ 383 h 1099"/>
                    <a:gd name="T54" fmla="*/ 560 w 1624"/>
                    <a:gd name="T55" fmla="*/ 424 h 1099"/>
                    <a:gd name="T56" fmla="*/ 599 w 1624"/>
                    <a:gd name="T57" fmla="*/ 424 h 1099"/>
                    <a:gd name="T58" fmla="*/ 10 w 1624"/>
                    <a:gd name="T59" fmla="*/ 454 h 1099"/>
                    <a:gd name="T60" fmla="*/ 226 w 1624"/>
                    <a:gd name="T61" fmla="*/ 358 h 1099"/>
                    <a:gd name="T62" fmla="*/ 243 w 1624"/>
                    <a:gd name="T63" fmla="*/ 352 h 1099"/>
                    <a:gd name="T64" fmla="*/ 35 w 1624"/>
                    <a:gd name="T65" fmla="*/ 298 h 1099"/>
                    <a:gd name="T66" fmla="*/ 186 w 1624"/>
                    <a:gd name="T67" fmla="*/ 1066 h 1099"/>
                    <a:gd name="T68" fmla="*/ 156 w 1624"/>
                    <a:gd name="T69" fmla="*/ 1059 h 1099"/>
                    <a:gd name="T70" fmla="*/ 1564 w 1624"/>
                    <a:gd name="T71" fmla="*/ 614 h 1099"/>
                    <a:gd name="T72" fmla="*/ 1389 w 1624"/>
                    <a:gd name="T73" fmla="*/ 695 h 1099"/>
                    <a:gd name="T74" fmla="*/ 1370 w 1624"/>
                    <a:gd name="T75" fmla="*/ 651 h 1099"/>
                    <a:gd name="T76" fmla="*/ 1319 w 1624"/>
                    <a:gd name="T77" fmla="*/ 628 h 1099"/>
                    <a:gd name="T78" fmla="*/ 1289 w 1624"/>
                    <a:gd name="T79" fmla="*/ 628 h 1099"/>
                    <a:gd name="T80" fmla="*/ 1298 w 1624"/>
                    <a:gd name="T81" fmla="*/ 599 h 1099"/>
                    <a:gd name="T82" fmla="*/ 1221 w 1624"/>
                    <a:gd name="T83" fmla="*/ 586 h 1099"/>
                    <a:gd name="T84" fmla="*/ 1193 w 1624"/>
                    <a:gd name="T85" fmla="*/ 556 h 1099"/>
                    <a:gd name="T86" fmla="*/ 725 w 1624"/>
                    <a:gd name="T87" fmla="*/ 580 h 1099"/>
                    <a:gd name="T88" fmla="*/ 716 w 1624"/>
                    <a:gd name="T89" fmla="*/ 601 h 1099"/>
                    <a:gd name="T90" fmla="*/ 711 w 1624"/>
                    <a:gd name="T91" fmla="*/ 740 h 1099"/>
                    <a:gd name="T92" fmla="*/ 766 w 1624"/>
                    <a:gd name="T93" fmla="*/ 827 h 1099"/>
                    <a:gd name="T94" fmla="*/ 999 w 1624"/>
                    <a:gd name="T95" fmla="*/ 885 h 1099"/>
                    <a:gd name="T96" fmla="*/ 1099 w 1624"/>
                    <a:gd name="T97" fmla="*/ 949 h 1099"/>
                    <a:gd name="T98" fmla="*/ 1135 w 1624"/>
                    <a:gd name="T99" fmla="*/ 947 h 1099"/>
                    <a:gd name="T100" fmla="*/ 1199 w 1624"/>
                    <a:gd name="T101" fmla="*/ 910 h 1099"/>
                    <a:gd name="T102" fmla="*/ 1261 w 1624"/>
                    <a:gd name="T103" fmla="*/ 923 h 1099"/>
                    <a:gd name="T104" fmla="*/ 1292 w 1624"/>
                    <a:gd name="T105" fmla="*/ 905 h 1099"/>
                    <a:gd name="T106" fmla="*/ 1370 w 1624"/>
                    <a:gd name="T107" fmla="*/ 952 h 1099"/>
                    <a:gd name="T108" fmla="*/ 1403 w 1624"/>
                    <a:gd name="T109" fmla="*/ 942 h 1099"/>
                    <a:gd name="T110" fmla="*/ 1445 w 1624"/>
                    <a:gd name="T111" fmla="*/ 837 h 1099"/>
                    <a:gd name="T112" fmla="*/ 1478 w 1624"/>
                    <a:gd name="T113" fmla="*/ 794 h 1099"/>
                    <a:gd name="T114" fmla="*/ 1474 w 1624"/>
                    <a:gd name="T115" fmla="*/ 733 h 1099"/>
                    <a:gd name="T116" fmla="*/ 1488 w 1624"/>
                    <a:gd name="T117" fmla="*/ 739 h 1099"/>
                    <a:gd name="T118" fmla="*/ 1516 w 1624"/>
                    <a:gd name="T119" fmla="*/ 706 h 1099"/>
                    <a:gd name="T120" fmla="*/ 1563 w 1624"/>
                    <a:gd name="T121" fmla="*/ 662 h 1099"/>
                    <a:gd name="T122" fmla="*/ 1610 w 1624"/>
                    <a:gd name="T123" fmla="*/ 584 h 1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624" h="1099">
                      <a:moveTo>
                        <a:pt x="608" y="404"/>
                      </a:moveTo>
                      <a:lnTo>
                        <a:pt x="608" y="404"/>
                      </a:lnTo>
                      <a:lnTo>
                        <a:pt x="610" y="400"/>
                      </a:lnTo>
                      <a:lnTo>
                        <a:pt x="608" y="396"/>
                      </a:lnTo>
                      <a:lnTo>
                        <a:pt x="604" y="392"/>
                      </a:lnTo>
                      <a:lnTo>
                        <a:pt x="593" y="387"/>
                      </a:lnTo>
                      <a:lnTo>
                        <a:pt x="593" y="387"/>
                      </a:lnTo>
                      <a:lnTo>
                        <a:pt x="583" y="382"/>
                      </a:lnTo>
                      <a:lnTo>
                        <a:pt x="577" y="376"/>
                      </a:lnTo>
                      <a:lnTo>
                        <a:pt x="572" y="367"/>
                      </a:lnTo>
                      <a:lnTo>
                        <a:pt x="565" y="353"/>
                      </a:lnTo>
                      <a:lnTo>
                        <a:pt x="565" y="353"/>
                      </a:lnTo>
                      <a:lnTo>
                        <a:pt x="560" y="346"/>
                      </a:lnTo>
                      <a:lnTo>
                        <a:pt x="555" y="339"/>
                      </a:lnTo>
                      <a:lnTo>
                        <a:pt x="543" y="329"/>
                      </a:lnTo>
                      <a:lnTo>
                        <a:pt x="535" y="321"/>
                      </a:lnTo>
                      <a:lnTo>
                        <a:pt x="532" y="318"/>
                      </a:lnTo>
                      <a:lnTo>
                        <a:pt x="530" y="314"/>
                      </a:lnTo>
                      <a:lnTo>
                        <a:pt x="530" y="314"/>
                      </a:lnTo>
                      <a:lnTo>
                        <a:pt x="529" y="312"/>
                      </a:lnTo>
                      <a:lnTo>
                        <a:pt x="528" y="309"/>
                      </a:lnTo>
                      <a:lnTo>
                        <a:pt x="519" y="308"/>
                      </a:lnTo>
                      <a:lnTo>
                        <a:pt x="512" y="309"/>
                      </a:lnTo>
                      <a:lnTo>
                        <a:pt x="509" y="311"/>
                      </a:lnTo>
                      <a:lnTo>
                        <a:pt x="509" y="314"/>
                      </a:lnTo>
                      <a:lnTo>
                        <a:pt x="509" y="314"/>
                      </a:lnTo>
                      <a:lnTo>
                        <a:pt x="509" y="315"/>
                      </a:lnTo>
                      <a:lnTo>
                        <a:pt x="508" y="316"/>
                      </a:lnTo>
                      <a:lnTo>
                        <a:pt x="504" y="319"/>
                      </a:lnTo>
                      <a:lnTo>
                        <a:pt x="494" y="325"/>
                      </a:lnTo>
                      <a:lnTo>
                        <a:pt x="494" y="325"/>
                      </a:lnTo>
                      <a:lnTo>
                        <a:pt x="491" y="325"/>
                      </a:lnTo>
                      <a:lnTo>
                        <a:pt x="488" y="323"/>
                      </a:lnTo>
                      <a:lnTo>
                        <a:pt x="482" y="316"/>
                      </a:lnTo>
                      <a:lnTo>
                        <a:pt x="482" y="316"/>
                      </a:lnTo>
                      <a:lnTo>
                        <a:pt x="478" y="312"/>
                      </a:lnTo>
                      <a:lnTo>
                        <a:pt x="472" y="308"/>
                      </a:lnTo>
                      <a:lnTo>
                        <a:pt x="468" y="304"/>
                      </a:lnTo>
                      <a:lnTo>
                        <a:pt x="465" y="301"/>
                      </a:lnTo>
                      <a:lnTo>
                        <a:pt x="465" y="301"/>
                      </a:lnTo>
                      <a:lnTo>
                        <a:pt x="465" y="297"/>
                      </a:lnTo>
                      <a:lnTo>
                        <a:pt x="464" y="294"/>
                      </a:lnTo>
                      <a:lnTo>
                        <a:pt x="460" y="291"/>
                      </a:lnTo>
                      <a:lnTo>
                        <a:pt x="458" y="291"/>
                      </a:lnTo>
                      <a:lnTo>
                        <a:pt x="455" y="292"/>
                      </a:lnTo>
                      <a:lnTo>
                        <a:pt x="455" y="292"/>
                      </a:lnTo>
                      <a:lnTo>
                        <a:pt x="450" y="294"/>
                      </a:lnTo>
                      <a:lnTo>
                        <a:pt x="445" y="294"/>
                      </a:lnTo>
                      <a:lnTo>
                        <a:pt x="443" y="294"/>
                      </a:lnTo>
                      <a:lnTo>
                        <a:pt x="440" y="295"/>
                      </a:lnTo>
                      <a:lnTo>
                        <a:pt x="440" y="295"/>
                      </a:lnTo>
                      <a:lnTo>
                        <a:pt x="438" y="297"/>
                      </a:lnTo>
                      <a:lnTo>
                        <a:pt x="435" y="295"/>
                      </a:lnTo>
                      <a:lnTo>
                        <a:pt x="431" y="294"/>
                      </a:lnTo>
                      <a:lnTo>
                        <a:pt x="431" y="48"/>
                      </a:lnTo>
                      <a:lnTo>
                        <a:pt x="431" y="48"/>
                      </a:lnTo>
                      <a:lnTo>
                        <a:pt x="424" y="47"/>
                      </a:lnTo>
                      <a:lnTo>
                        <a:pt x="424" y="47"/>
                      </a:lnTo>
                      <a:lnTo>
                        <a:pt x="407" y="40"/>
                      </a:lnTo>
                      <a:lnTo>
                        <a:pt x="399" y="38"/>
                      </a:lnTo>
                      <a:lnTo>
                        <a:pt x="391" y="37"/>
                      </a:lnTo>
                      <a:lnTo>
                        <a:pt x="391" y="37"/>
                      </a:lnTo>
                      <a:lnTo>
                        <a:pt x="374" y="40"/>
                      </a:lnTo>
                      <a:lnTo>
                        <a:pt x="367" y="40"/>
                      </a:lnTo>
                      <a:lnTo>
                        <a:pt x="360" y="38"/>
                      </a:lnTo>
                      <a:lnTo>
                        <a:pt x="360" y="38"/>
                      </a:lnTo>
                      <a:lnTo>
                        <a:pt x="356" y="37"/>
                      </a:lnTo>
                      <a:lnTo>
                        <a:pt x="350" y="36"/>
                      </a:lnTo>
                      <a:lnTo>
                        <a:pt x="343" y="34"/>
                      </a:lnTo>
                      <a:lnTo>
                        <a:pt x="336" y="36"/>
                      </a:lnTo>
                      <a:lnTo>
                        <a:pt x="336" y="36"/>
                      </a:lnTo>
                      <a:lnTo>
                        <a:pt x="328" y="36"/>
                      </a:lnTo>
                      <a:lnTo>
                        <a:pt x="319" y="33"/>
                      </a:lnTo>
                      <a:lnTo>
                        <a:pt x="312" y="29"/>
                      </a:lnTo>
                      <a:lnTo>
                        <a:pt x="302" y="26"/>
                      </a:lnTo>
                      <a:lnTo>
                        <a:pt x="302" y="26"/>
                      </a:lnTo>
                      <a:lnTo>
                        <a:pt x="289" y="24"/>
                      </a:lnTo>
                      <a:lnTo>
                        <a:pt x="278" y="24"/>
                      </a:lnTo>
                      <a:lnTo>
                        <a:pt x="267" y="27"/>
                      </a:lnTo>
                      <a:lnTo>
                        <a:pt x="261" y="29"/>
                      </a:lnTo>
                      <a:lnTo>
                        <a:pt x="261" y="29"/>
                      </a:lnTo>
                      <a:lnTo>
                        <a:pt x="258" y="29"/>
                      </a:lnTo>
                      <a:lnTo>
                        <a:pt x="257" y="26"/>
                      </a:lnTo>
                      <a:lnTo>
                        <a:pt x="254" y="24"/>
                      </a:lnTo>
                      <a:lnTo>
                        <a:pt x="251" y="23"/>
                      </a:lnTo>
                      <a:lnTo>
                        <a:pt x="251" y="23"/>
                      </a:lnTo>
                      <a:lnTo>
                        <a:pt x="247" y="23"/>
                      </a:lnTo>
                      <a:lnTo>
                        <a:pt x="247" y="21"/>
                      </a:lnTo>
                      <a:lnTo>
                        <a:pt x="247" y="19"/>
                      </a:lnTo>
                      <a:lnTo>
                        <a:pt x="245" y="16"/>
                      </a:lnTo>
                      <a:lnTo>
                        <a:pt x="245" y="16"/>
                      </a:lnTo>
                      <a:lnTo>
                        <a:pt x="244" y="14"/>
                      </a:lnTo>
                      <a:lnTo>
                        <a:pt x="241" y="13"/>
                      </a:lnTo>
                      <a:lnTo>
                        <a:pt x="233" y="13"/>
                      </a:lnTo>
                      <a:lnTo>
                        <a:pt x="218" y="16"/>
                      </a:lnTo>
                      <a:lnTo>
                        <a:pt x="218" y="16"/>
                      </a:lnTo>
                      <a:lnTo>
                        <a:pt x="214" y="16"/>
                      </a:lnTo>
                      <a:lnTo>
                        <a:pt x="211" y="14"/>
                      </a:lnTo>
                      <a:lnTo>
                        <a:pt x="210" y="12"/>
                      </a:lnTo>
                      <a:lnTo>
                        <a:pt x="210" y="9"/>
                      </a:lnTo>
                      <a:lnTo>
                        <a:pt x="210" y="9"/>
                      </a:lnTo>
                      <a:lnTo>
                        <a:pt x="210" y="7"/>
                      </a:lnTo>
                      <a:lnTo>
                        <a:pt x="207" y="7"/>
                      </a:lnTo>
                      <a:lnTo>
                        <a:pt x="204" y="9"/>
                      </a:lnTo>
                      <a:lnTo>
                        <a:pt x="201" y="12"/>
                      </a:lnTo>
                      <a:lnTo>
                        <a:pt x="201" y="12"/>
                      </a:lnTo>
                      <a:lnTo>
                        <a:pt x="200" y="14"/>
                      </a:lnTo>
                      <a:lnTo>
                        <a:pt x="196" y="16"/>
                      </a:lnTo>
                      <a:lnTo>
                        <a:pt x="193" y="16"/>
                      </a:lnTo>
                      <a:lnTo>
                        <a:pt x="190" y="13"/>
                      </a:lnTo>
                      <a:lnTo>
                        <a:pt x="190" y="13"/>
                      </a:lnTo>
                      <a:lnTo>
                        <a:pt x="189" y="13"/>
                      </a:lnTo>
                      <a:lnTo>
                        <a:pt x="189" y="12"/>
                      </a:lnTo>
                      <a:lnTo>
                        <a:pt x="191" y="10"/>
                      </a:lnTo>
                      <a:lnTo>
                        <a:pt x="194" y="9"/>
                      </a:lnTo>
                      <a:lnTo>
                        <a:pt x="196" y="6"/>
                      </a:lnTo>
                      <a:lnTo>
                        <a:pt x="196" y="6"/>
                      </a:lnTo>
                      <a:lnTo>
                        <a:pt x="194" y="4"/>
                      </a:lnTo>
                      <a:lnTo>
                        <a:pt x="191" y="3"/>
                      </a:lnTo>
                      <a:lnTo>
                        <a:pt x="183" y="0"/>
                      </a:lnTo>
                      <a:lnTo>
                        <a:pt x="183" y="0"/>
                      </a:lnTo>
                      <a:lnTo>
                        <a:pt x="180" y="0"/>
                      </a:lnTo>
                      <a:lnTo>
                        <a:pt x="176" y="3"/>
                      </a:lnTo>
                      <a:lnTo>
                        <a:pt x="166" y="10"/>
                      </a:lnTo>
                      <a:lnTo>
                        <a:pt x="166" y="10"/>
                      </a:lnTo>
                      <a:lnTo>
                        <a:pt x="160" y="14"/>
                      </a:lnTo>
                      <a:lnTo>
                        <a:pt x="153" y="16"/>
                      </a:lnTo>
                      <a:lnTo>
                        <a:pt x="148" y="17"/>
                      </a:lnTo>
                      <a:lnTo>
                        <a:pt x="142" y="16"/>
                      </a:lnTo>
                      <a:lnTo>
                        <a:pt x="142" y="16"/>
                      </a:lnTo>
                      <a:lnTo>
                        <a:pt x="136" y="16"/>
                      </a:lnTo>
                      <a:lnTo>
                        <a:pt x="130" y="17"/>
                      </a:lnTo>
                      <a:lnTo>
                        <a:pt x="128" y="19"/>
                      </a:lnTo>
                      <a:lnTo>
                        <a:pt x="126" y="20"/>
                      </a:lnTo>
                      <a:lnTo>
                        <a:pt x="126" y="20"/>
                      </a:lnTo>
                      <a:lnTo>
                        <a:pt x="128" y="23"/>
                      </a:lnTo>
                      <a:lnTo>
                        <a:pt x="130" y="24"/>
                      </a:lnTo>
                      <a:lnTo>
                        <a:pt x="132" y="26"/>
                      </a:lnTo>
                      <a:lnTo>
                        <a:pt x="130" y="29"/>
                      </a:lnTo>
                      <a:lnTo>
                        <a:pt x="130" y="29"/>
                      </a:lnTo>
                      <a:lnTo>
                        <a:pt x="128" y="30"/>
                      </a:lnTo>
                      <a:lnTo>
                        <a:pt x="126" y="30"/>
                      </a:lnTo>
                      <a:lnTo>
                        <a:pt x="123" y="29"/>
                      </a:lnTo>
                      <a:lnTo>
                        <a:pt x="122" y="27"/>
                      </a:lnTo>
                      <a:lnTo>
                        <a:pt x="121" y="27"/>
                      </a:lnTo>
                      <a:lnTo>
                        <a:pt x="118" y="27"/>
                      </a:lnTo>
                      <a:lnTo>
                        <a:pt x="118" y="27"/>
                      </a:lnTo>
                      <a:lnTo>
                        <a:pt x="113" y="31"/>
                      </a:lnTo>
                      <a:lnTo>
                        <a:pt x="106" y="33"/>
                      </a:lnTo>
                      <a:lnTo>
                        <a:pt x="95" y="31"/>
                      </a:lnTo>
                      <a:lnTo>
                        <a:pt x="95" y="31"/>
                      </a:lnTo>
                      <a:lnTo>
                        <a:pt x="91" y="34"/>
                      </a:lnTo>
                      <a:lnTo>
                        <a:pt x="85" y="38"/>
                      </a:lnTo>
                      <a:lnTo>
                        <a:pt x="77" y="47"/>
                      </a:lnTo>
                      <a:lnTo>
                        <a:pt x="77" y="47"/>
                      </a:lnTo>
                      <a:lnTo>
                        <a:pt x="75" y="50"/>
                      </a:lnTo>
                      <a:lnTo>
                        <a:pt x="75" y="54"/>
                      </a:lnTo>
                      <a:lnTo>
                        <a:pt x="74" y="58"/>
                      </a:lnTo>
                      <a:lnTo>
                        <a:pt x="70" y="64"/>
                      </a:lnTo>
                      <a:lnTo>
                        <a:pt x="70" y="64"/>
                      </a:lnTo>
                      <a:lnTo>
                        <a:pt x="65" y="68"/>
                      </a:lnTo>
                      <a:lnTo>
                        <a:pt x="60" y="70"/>
                      </a:lnTo>
                      <a:lnTo>
                        <a:pt x="47" y="73"/>
                      </a:lnTo>
                      <a:lnTo>
                        <a:pt x="35" y="73"/>
                      </a:lnTo>
                      <a:lnTo>
                        <a:pt x="28" y="73"/>
                      </a:lnTo>
                      <a:lnTo>
                        <a:pt x="28" y="73"/>
                      </a:lnTo>
                      <a:lnTo>
                        <a:pt x="27" y="74"/>
                      </a:lnTo>
                      <a:lnTo>
                        <a:pt x="26" y="77"/>
                      </a:lnTo>
                      <a:lnTo>
                        <a:pt x="26" y="80"/>
                      </a:lnTo>
                      <a:lnTo>
                        <a:pt x="24" y="82"/>
                      </a:lnTo>
                      <a:lnTo>
                        <a:pt x="24" y="82"/>
                      </a:lnTo>
                      <a:lnTo>
                        <a:pt x="24" y="85"/>
                      </a:lnTo>
                      <a:lnTo>
                        <a:pt x="27" y="88"/>
                      </a:lnTo>
                      <a:lnTo>
                        <a:pt x="33" y="91"/>
                      </a:lnTo>
                      <a:lnTo>
                        <a:pt x="43" y="94"/>
                      </a:lnTo>
                      <a:lnTo>
                        <a:pt x="43" y="94"/>
                      </a:lnTo>
                      <a:lnTo>
                        <a:pt x="48" y="97"/>
                      </a:lnTo>
                      <a:lnTo>
                        <a:pt x="52" y="99"/>
                      </a:lnTo>
                      <a:lnTo>
                        <a:pt x="60" y="108"/>
                      </a:lnTo>
                      <a:lnTo>
                        <a:pt x="65" y="116"/>
                      </a:lnTo>
                      <a:lnTo>
                        <a:pt x="68" y="122"/>
                      </a:lnTo>
                      <a:lnTo>
                        <a:pt x="68" y="122"/>
                      </a:lnTo>
                      <a:lnTo>
                        <a:pt x="70" y="124"/>
                      </a:lnTo>
                      <a:lnTo>
                        <a:pt x="72" y="124"/>
                      </a:lnTo>
                      <a:lnTo>
                        <a:pt x="79" y="124"/>
                      </a:lnTo>
                      <a:lnTo>
                        <a:pt x="88" y="122"/>
                      </a:lnTo>
                      <a:lnTo>
                        <a:pt x="95" y="122"/>
                      </a:lnTo>
                      <a:lnTo>
                        <a:pt x="95" y="122"/>
                      </a:lnTo>
                      <a:lnTo>
                        <a:pt x="98" y="124"/>
                      </a:lnTo>
                      <a:lnTo>
                        <a:pt x="98" y="125"/>
                      </a:lnTo>
                      <a:lnTo>
                        <a:pt x="98" y="129"/>
                      </a:lnTo>
                      <a:lnTo>
                        <a:pt x="98" y="133"/>
                      </a:lnTo>
                      <a:lnTo>
                        <a:pt x="99" y="135"/>
                      </a:lnTo>
                      <a:lnTo>
                        <a:pt x="101" y="136"/>
                      </a:lnTo>
                      <a:lnTo>
                        <a:pt x="101" y="136"/>
                      </a:lnTo>
                      <a:lnTo>
                        <a:pt x="106" y="138"/>
                      </a:lnTo>
                      <a:lnTo>
                        <a:pt x="111" y="138"/>
                      </a:lnTo>
                      <a:lnTo>
                        <a:pt x="115" y="138"/>
                      </a:lnTo>
                      <a:lnTo>
                        <a:pt x="116" y="138"/>
                      </a:lnTo>
                      <a:lnTo>
                        <a:pt x="118" y="139"/>
                      </a:lnTo>
                      <a:lnTo>
                        <a:pt x="118" y="139"/>
                      </a:lnTo>
                      <a:lnTo>
                        <a:pt x="118" y="141"/>
                      </a:lnTo>
                      <a:lnTo>
                        <a:pt x="116" y="142"/>
                      </a:lnTo>
                      <a:lnTo>
                        <a:pt x="112" y="142"/>
                      </a:lnTo>
                      <a:lnTo>
                        <a:pt x="105" y="143"/>
                      </a:lnTo>
                      <a:lnTo>
                        <a:pt x="102" y="143"/>
                      </a:lnTo>
                      <a:lnTo>
                        <a:pt x="99" y="145"/>
                      </a:lnTo>
                      <a:lnTo>
                        <a:pt x="99" y="145"/>
                      </a:lnTo>
                      <a:lnTo>
                        <a:pt x="91" y="150"/>
                      </a:lnTo>
                      <a:lnTo>
                        <a:pt x="88" y="150"/>
                      </a:lnTo>
                      <a:lnTo>
                        <a:pt x="85" y="149"/>
                      </a:lnTo>
                      <a:lnTo>
                        <a:pt x="85" y="149"/>
                      </a:lnTo>
                      <a:lnTo>
                        <a:pt x="82" y="148"/>
                      </a:lnTo>
                      <a:lnTo>
                        <a:pt x="77" y="148"/>
                      </a:lnTo>
                      <a:lnTo>
                        <a:pt x="65" y="148"/>
                      </a:lnTo>
                      <a:lnTo>
                        <a:pt x="65" y="148"/>
                      </a:lnTo>
                      <a:lnTo>
                        <a:pt x="62" y="148"/>
                      </a:lnTo>
                      <a:lnTo>
                        <a:pt x="62" y="148"/>
                      </a:lnTo>
                      <a:lnTo>
                        <a:pt x="62" y="145"/>
                      </a:lnTo>
                      <a:lnTo>
                        <a:pt x="65" y="138"/>
                      </a:lnTo>
                      <a:lnTo>
                        <a:pt x="65" y="138"/>
                      </a:lnTo>
                      <a:lnTo>
                        <a:pt x="64" y="135"/>
                      </a:lnTo>
                      <a:lnTo>
                        <a:pt x="60" y="133"/>
                      </a:lnTo>
                      <a:lnTo>
                        <a:pt x="52" y="135"/>
                      </a:lnTo>
                      <a:lnTo>
                        <a:pt x="45" y="138"/>
                      </a:lnTo>
                      <a:lnTo>
                        <a:pt x="45" y="138"/>
                      </a:lnTo>
                      <a:lnTo>
                        <a:pt x="37" y="143"/>
                      </a:lnTo>
                      <a:lnTo>
                        <a:pt x="35" y="148"/>
                      </a:lnTo>
                      <a:lnTo>
                        <a:pt x="35" y="148"/>
                      </a:lnTo>
                      <a:lnTo>
                        <a:pt x="35" y="149"/>
                      </a:lnTo>
                      <a:lnTo>
                        <a:pt x="34" y="149"/>
                      </a:lnTo>
                      <a:lnTo>
                        <a:pt x="31" y="149"/>
                      </a:lnTo>
                      <a:lnTo>
                        <a:pt x="27" y="148"/>
                      </a:lnTo>
                      <a:lnTo>
                        <a:pt x="24" y="148"/>
                      </a:lnTo>
                      <a:lnTo>
                        <a:pt x="23" y="149"/>
                      </a:lnTo>
                      <a:lnTo>
                        <a:pt x="23" y="149"/>
                      </a:lnTo>
                      <a:lnTo>
                        <a:pt x="10" y="155"/>
                      </a:lnTo>
                      <a:lnTo>
                        <a:pt x="4" y="158"/>
                      </a:lnTo>
                      <a:lnTo>
                        <a:pt x="0" y="162"/>
                      </a:lnTo>
                      <a:lnTo>
                        <a:pt x="0" y="162"/>
                      </a:lnTo>
                      <a:lnTo>
                        <a:pt x="0" y="163"/>
                      </a:lnTo>
                      <a:lnTo>
                        <a:pt x="3" y="165"/>
                      </a:lnTo>
                      <a:lnTo>
                        <a:pt x="9" y="168"/>
                      </a:lnTo>
                      <a:lnTo>
                        <a:pt x="24" y="170"/>
                      </a:lnTo>
                      <a:lnTo>
                        <a:pt x="24" y="170"/>
                      </a:lnTo>
                      <a:lnTo>
                        <a:pt x="26" y="172"/>
                      </a:lnTo>
                      <a:lnTo>
                        <a:pt x="26" y="172"/>
                      </a:lnTo>
                      <a:lnTo>
                        <a:pt x="23" y="175"/>
                      </a:lnTo>
                      <a:lnTo>
                        <a:pt x="20" y="176"/>
                      </a:lnTo>
                      <a:lnTo>
                        <a:pt x="20" y="177"/>
                      </a:lnTo>
                      <a:lnTo>
                        <a:pt x="21" y="179"/>
                      </a:lnTo>
                      <a:lnTo>
                        <a:pt x="21" y="179"/>
                      </a:lnTo>
                      <a:lnTo>
                        <a:pt x="24" y="180"/>
                      </a:lnTo>
                      <a:lnTo>
                        <a:pt x="26" y="183"/>
                      </a:lnTo>
                      <a:lnTo>
                        <a:pt x="28" y="186"/>
                      </a:lnTo>
                      <a:lnTo>
                        <a:pt x="33" y="190"/>
                      </a:lnTo>
                      <a:lnTo>
                        <a:pt x="33" y="190"/>
                      </a:lnTo>
                      <a:lnTo>
                        <a:pt x="37" y="192"/>
                      </a:lnTo>
                      <a:lnTo>
                        <a:pt x="41" y="192"/>
                      </a:lnTo>
                      <a:lnTo>
                        <a:pt x="51" y="192"/>
                      </a:lnTo>
                      <a:lnTo>
                        <a:pt x="67" y="190"/>
                      </a:lnTo>
                      <a:lnTo>
                        <a:pt x="67" y="190"/>
                      </a:lnTo>
                      <a:lnTo>
                        <a:pt x="71" y="192"/>
                      </a:lnTo>
                      <a:lnTo>
                        <a:pt x="74" y="193"/>
                      </a:lnTo>
                      <a:lnTo>
                        <a:pt x="78" y="193"/>
                      </a:lnTo>
                      <a:lnTo>
                        <a:pt x="81" y="192"/>
                      </a:lnTo>
                      <a:lnTo>
                        <a:pt x="81" y="192"/>
                      </a:lnTo>
                      <a:lnTo>
                        <a:pt x="87" y="187"/>
                      </a:lnTo>
                      <a:lnTo>
                        <a:pt x="94" y="183"/>
                      </a:lnTo>
                      <a:lnTo>
                        <a:pt x="98" y="180"/>
                      </a:lnTo>
                      <a:lnTo>
                        <a:pt x="102" y="180"/>
                      </a:lnTo>
                      <a:lnTo>
                        <a:pt x="106" y="180"/>
                      </a:lnTo>
                      <a:lnTo>
                        <a:pt x="109" y="182"/>
                      </a:lnTo>
                      <a:lnTo>
                        <a:pt x="109" y="182"/>
                      </a:lnTo>
                      <a:lnTo>
                        <a:pt x="112" y="185"/>
                      </a:lnTo>
                      <a:lnTo>
                        <a:pt x="112" y="186"/>
                      </a:lnTo>
                      <a:lnTo>
                        <a:pt x="109" y="189"/>
                      </a:lnTo>
                      <a:lnTo>
                        <a:pt x="105" y="190"/>
                      </a:lnTo>
                      <a:lnTo>
                        <a:pt x="105" y="192"/>
                      </a:lnTo>
                      <a:lnTo>
                        <a:pt x="105" y="193"/>
                      </a:lnTo>
                      <a:lnTo>
                        <a:pt x="105" y="193"/>
                      </a:lnTo>
                      <a:lnTo>
                        <a:pt x="108" y="197"/>
                      </a:lnTo>
                      <a:lnTo>
                        <a:pt x="111" y="203"/>
                      </a:lnTo>
                      <a:lnTo>
                        <a:pt x="111" y="209"/>
                      </a:lnTo>
                      <a:lnTo>
                        <a:pt x="109" y="211"/>
                      </a:lnTo>
                      <a:lnTo>
                        <a:pt x="106" y="214"/>
                      </a:lnTo>
                      <a:lnTo>
                        <a:pt x="106" y="214"/>
                      </a:lnTo>
                      <a:lnTo>
                        <a:pt x="101" y="217"/>
                      </a:lnTo>
                      <a:lnTo>
                        <a:pt x="96" y="217"/>
                      </a:lnTo>
                      <a:lnTo>
                        <a:pt x="88" y="216"/>
                      </a:lnTo>
                      <a:lnTo>
                        <a:pt x="88" y="216"/>
                      </a:lnTo>
                      <a:lnTo>
                        <a:pt x="87" y="216"/>
                      </a:lnTo>
                      <a:lnTo>
                        <a:pt x="85" y="217"/>
                      </a:lnTo>
                      <a:lnTo>
                        <a:pt x="84" y="220"/>
                      </a:lnTo>
                      <a:lnTo>
                        <a:pt x="82" y="224"/>
                      </a:lnTo>
                      <a:lnTo>
                        <a:pt x="79" y="228"/>
                      </a:lnTo>
                      <a:lnTo>
                        <a:pt x="79" y="228"/>
                      </a:lnTo>
                      <a:lnTo>
                        <a:pt x="77" y="230"/>
                      </a:lnTo>
                      <a:lnTo>
                        <a:pt x="74" y="230"/>
                      </a:lnTo>
                      <a:lnTo>
                        <a:pt x="70" y="228"/>
                      </a:lnTo>
                      <a:lnTo>
                        <a:pt x="64" y="224"/>
                      </a:lnTo>
                      <a:lnTo>
                        <a:pt x="61" y="224"/>
                      </a:lnTo>
                      <a:lnTo>
                        <a:pt x="58" y="223"/>
                      </a:lnTo>
                      <a:lnTo>
                        <a:pt x="58" y="223"/>
                      </a:lnTo>
                      <a:lnTo>
                        <a:pt x="55" y="224"/>
                      </a:lnTo>
                      <a:lnTo>
                        <a:pt x="54" y="224"/>
                      </a:lnTo>
                      <a:lnTo>
                        <a:pt x="52" y="230"/>
                      </a:lnTo>
                      <a:lnTo>
                        <a:pt x="52" y="234"/>
                      </a:lnTo>
                      <a:lnTo>
                        <a:pt x="52" y="240"/>
                      </a:lnTo>
                      <a:lnTo>
                        <a:pt x="52" y="240"/>
                      </a:lnTo>
                      <a:lnTo>
                        <a:pt x="52" y="241"/>
                      </a:lnTo>
                      <a:lnTo>
                        <a:pt x="50" y="241"/>
                      </a:lnTo>
                      <a:lnTo>
                        <a:pt x="45" y="243"/>
                      </a:lnTo>
                      <a:lnTo>
                        <a:pt x="40" y="244"/>
                      </a:lnTo>
                      <a:lnTo>
                        <a:pt x="38" y="247"/>
                      </a:lnTo>
                      <a:lnTo>
                        <a:pt x="37" y="251"/>
                      </a:lnTo>
                      <a:lnTo>
                        <a:pt x="37" y="251"/>
                      </a:lnTo>
                      <a:lnTo>
                        <a:pt x="34" y="255"/>
                      </a:lnTo>
                      <a:lnTo>
                        <a:pt x="33" y="257"/>
                      </a:lnTo>
                      <a:lnTo>
                        <a:pt x="28" y="258"/>
                      </a:lnTo>
                      <a:lnTo>
                        <a:pt x="26" y="258"/>
                      </a:lnTo>
                      <a:lnTo>
                        <a:pt x="26" y="260"/>
                      </a:lnTo>
                      <a:lnTo>
                        <a:pt x="28" y="265"/>
                      </a:lnTo>
                      <a:lnTo>
                        <a:pt x="28" y="265"/>
                      </a:lnTo>
                      <a:lnTo>
                        <a:pt x="34" y="271"/>
                      </a:lnTo>
                      <a:lnTo>
                        <a:pt x="37" y="272"/>
                      </a:lnTo>
                      <a:lnTo>
                        <a:pt x="38" y="272"/>
                      </a:lnTo>
                      <a:lnTo>
                        <a:pt x="43" y="275"/>
                      </a:lnTo>
                      <a:lnTo>
                        <a:pt x="43" y="275"/>
                      </a:lnTo>
                      <a:lnTo>
                        <a:pt x="45" y="277"/>
                      </a:lnTo>
                      <a:lnTo>
                        <a:pt x="45" y="280"/>
                      </a:lnTo>
                      <a:lnTo>
                        <a:pt x="43" y="284"/>
                      </a:lnTo>
                      <a:lnTo>
                        <a:pt x="40" y="288"/>
                      </a:lnTo>
                      <a:lnTo>
                        <a:pt x="41" y="289"/>
                      </a:lnTo>
                      <a:lnTo>
                        <a:pt x="43" y="289"/>
                      </a:lnTo>
                      <a:lnTo>
                        <a:pt x="43" y="289"/>
                      </a:lnTo>
                      <a:lnTo>
                        <a:pt x="48" y="294"/>
                      </a:lnTo>
                      <a:lnTo>
                        <a:pt x="52" y="298"/>
                      </a:lnTo>
                      <a:lnTo>
                        <a:pt x="62" y="309"/>
                      </a:lnTo>
                      <a:lnTo>
                        <a:pt x="62" y="309"/>
                      </a:lnTo>
                      <a:lnTo>
                        <a:pt x="64" y="311"/>
                      </a:lnTo>
                      <a:lnTo>
                        <a:pt x="67" y="311"/>
                      </a:lnTo>
                      <a:lnTo>
                        <a:pt x="71" y="309"/>
                      </a:lnTo>
                      <a:lnTo>
                        <a:pt x="75" y="308"/>
                      </a:lnTo>
                      <a:lnTo>
                        <a:pt x="81" y="306"/>
                      </a:lnTo>
                      <a:lnTo>
                        <a:pt x="81" y="306"/>
                      </a:lnTo>
                      <a:lnTo>
                        <a:pt x="84" y="305"/>
                      </a:lnTo>
                      <a:lnTo>
                        <a:pt x="85" y="304"/>
                      </a:lnTo>
                      <a:lnTo>
                        <a:pt x="87" y="301"/>
                      </a:lnTo>
                      <a:lnTo>
                        <a:pt x="87" y="299"/>
                      </a:lnTo>
                      <a:lnTo>
                        <a:pt x="88" y="298"/>
                      </a:lnTo>
                      <a:lnTo>
                        <a:pt x="89" y="299"/>
                      </a:lnTo>
                      <a:lnTo>
                        <a:pt x="89" y="299"/>
                      </a:lnTo>
                      <a:lnTo>
                        <a:pt x="92" y="304"/>
                      </a:lnTo>
                      <a:lnTo>
                        <a:pt x="95" y="309"/>
                      </a:lnTo>
                      <a:lnTo>
                        <a:pt x="96" y="314"/>
                      </a:lnTo>
                      <a:lnTo>
                        <a:pt x="96" y="316"/>
                      </a:lnTo>
                      <a:lnTo>
                        <a:pt x="95" y="318"/>
                      </a:lnTo>
                      <a:lnTo>
                        <a:pt x="95" y="318"/>
                      </a:lnTo>
                      <a:lnTo>
                        <a:pt x="94" y="321"/>
                      </a:lnTo>
                      <a:lnTo>
                        <a:pt x="94" y="325"/>
                      </a:lnTo>
                      <a:lnTo>
                        <a:pt x="94" y="333"/>
                      </a:lnTo>
                      <a:lnTo>
                        <a:pt x="94" y="333"/>
                      </a:lnTo>
                      <a:lnTo>
                        <a:pt x="95" y="335"/>
                      </a:lnTo>
                      <a:lnTo>
                        <a:pt x="96" y="335"/>
                      </a:lnTo>
                      <a:lnTo>
                        <a:pt x="102" y="336"/>
                      </a:lnTo>
                      <a:lnTo>
                        <a:pt x="108" y="335"/>
                      </a:lnTo>
                      <a:lnTo>
                        <a:pt x="111" y="333"/>
                      </a:lnTo>
                      <a:lnTo>
                        <a:pt x="112" y="331"/>
                      </a:lnTo>
                      <a:lnTo>
                        <a:pt x="112" y="331"/>
                      </a:lnTo>
                      <a:lnTo>
                        <a:pt x="112" y="329"/>
                      </a:lnTo>
                      <a:lnTo>
                        <a:pt x="115" y="328"/>
                      </a:lnTo>
                      <a:lnTo>
                        <a:pt x="121" y="328"/>
                      </a:lnTo>
                      <a:lnTo>
                        <a:pt x="128" y="329"/>
                      </a:lnTo>
                      <a:lnTo>
                        <a:pt x="130" y="331"/>
                      </a:lnTo>
                      <a:lnTo>
                        <a:pt x="133" y="333"/>
                      </a:lnTo>
                      <a:lnTo>
                        <a:pt x="133" y="333"/>
                      </a:lnTo>
                      <a:lnTo>
                        <a:pt x="138" y="338"/>
                      </a:lnTo>
                      <a:lnTo>
                        <a:pt x="142" y="340"/>
                      </a:lnTo>
                      <a:lnTo>
                        <a:pt x="143" y="339"/>
                      </a:lnTo>
                      <a:lnTo>
                        <a:pt x="143" y="336"/>
                      </a:lnTo>
                      <a:lnTo>
                        <a:pt x="143" y="336"/>
                      </a:lnTo>
                      <a:lnTo>
                        <a:pt x="145" y="332"/>
                      </a:lnTo>
                      <a:lnTo>
                        <a:pt x="146" y="328"/>
                      </a:lnTo>
                      <a:lnTo>
                        <a:pt x="149" y="326"/>
                      </a:lnTo>
                      <a:lnTo>
                        <a:pt x="150" y="326"/>
                      </a:lnTo>
                      <a:lnTo>
                        <a:pt x="150" y="328"/>
                      </a:lnTo>
                      <a:lnTo>
                        <a:pt x="150" y="328"/>
                      </a:lnTo>
                      <a:lnTo>
                        <a:pt x="152" y="331"/>
                      </a:lnTo>
                      <a:lnTo>
                        <a:pt x="155" y="333"/>
                      </a:lnTo>
                      <a:lnTo>
                        <a:pt x="160" y="332"/>
                      </a:lnTo>
                      <a:lnTo>
                        <a:pt x="167" y="329"/>
                      </a:lnTo>
                      <a:lnTo>
                        <a:pt x="167" y="329"/>
                      </a:lnTo>
                      <a:lnTo>
                        <a:pt x="173" y="328"/>
                      </a:lnTo>
                      <a:lnTo>
                        <a:pt x="174" y="328"/>
                      </a:lnTo>
                      <a:lnTo>
                        <a:pt x="174" y="329"/>
                      </a:lnTo>
                      <a:lnTo>
                        <a:pt x="167" y="338"/>
                      </a:lnTo>
                      <a:lnTo>
                        <a:pt x="167" y="338"/>
                      </a:lnTo>
                      <a:lnTo>
                        <a:pt x="166" y="340"/>
                      </a:lnTo>
                      <a:lnTo>
                        <a:pt x="165" y="345"/>
                      </a:lnTo>
                      <a:lnTo>
                        <a:pt x="165" y="353"/>
                      </a:lnTo>
                      <a:lnTo>
                        <a:pt x="165" y="359"/>
                      </a:lnTo>
                      <a:lnTo>
                        <a:pt x="163" y="362"/>
                      </a:lnTo>
                      <a:lnTo>
                        <a:pt x="162" y="363"/>
                      </a:lnTo>
                      <a:lnTo>
                        <a:pt x="162" y="363"/>
                      </a:lnTo>
                      <a:lnTo>
                        <a:pt x="160" y="363"/>
                      </a:lnTo>
                      <a:lnTo>
                        <a:pt x="157" y="366"/>
                      </a:lnTo>
                      <a:lnTo>
                        <a:pt x="153" y="372"/>
                      </a:lnTo>
                      <a:lnTo>
                        <a:pt x="149" y="377"/>
                      </a:lnTo>
                      <a:lnTo>
                        <a:pt x="146" y="379"/>
                      </a:lnTo>
                      <a:lnTo>
                        <a:pt x="143" y="380"/>
                      </a:lnTo>
                      <a:lnTo>
                        <a:pt x="143" y="380"/>
                      </a:lnTo>
                      <a:lnTo>
                        <a:pt x="139" y="380"/>
                      </a:lnTo>
                      <a:lnTo>
                        <a:pt x="135" y="383"/>
                      </a:lnTo>
                      <a:lnTo>
                        <a:pt x="126" y="390"/>
                      </a:lnTo>
                      <a:lnTo>
                        <a:pt x="116" y="401"/>
                      </a:lnTo>
                      <a:lnTo>
                        <a:pt x="116" y="401"/>
                      </a:lnTo>
                      <a:lnTo>
                        <a:pt x="113" y="401"/>
                      </a:lnTo>
                      <a:lnTo>
                        <a:pt x="111" y="401"/>
                      </a:lnTo>
                      <a:lnTo>
                        <a:pt x="104" y="400"/>
                      </a:lnTo>
                      <a:lnTo>
                        <a:pt x="95" y="400"/>
                      </a:lnTo>
                      <a:lnTo>
                        <a:pt x="92" y="401"/>
                      </a:lnTo>
                      <a:lnTo>
                        <a:pt x="91" y="403"/>
                      </a:lnTo>
                      <a:lnTo>
                        <a:pt x="91" y="403"/>
                      </a:lnTo>
                      <a:lnTo>
                        <a:pt x="88" y="409"/>
                      </a:lnTo>
                      <a:lnTo>
                        <a:pt x="82" y="414"/>
                      </a:lnTo>
                      <a:lnTo>
                        <a:pt x="79" y="418"/>
                      </a:lnTo>
                      <a:lnTo>
                        <a:pt x="78" y="420"/>
                      </a:lnTo>
                      <a:lnTo>
                        <a:pt x="79" y="421"/>
                      </a:lnTo>
                      <a:lnTo>
                        <a:pt x="79" y="421"/>
                      </a:lnTo>
                      <a:lnTo>
                        <a:pt x="82" y="421"/>
                      </a:lnTo>
                      <a:lnTo>
                        <a:pt x="89" y="418"/>
                      </a:lnTo>
                      <a:lnTo>
                        <a:pt x="95" y="414"/>
                      </a:lnTo>
                      <a:lnTo>
                        <a:pt x="98" y="410"/>
                      </a:lnTo>
                      <a:lnTo>
                        <a:pt x="98" y="410"/>
                      </a:lnTo>
                      <a:lnTo>
                        <a:pt x="99" y="409"/>
                      </a:lnTo>
                      <a:lnTo>
                        <a:pt x="101" y="407"/>
                      </a:lnTo>
                      <a:lnTo>
                        <a:pt x="104" y="410"/>
                      </a:lnTo>
                      <a:lnTo>
                        <a:pt x="104" y="410"/>
                      </a:lnTo>
                      <a:lnTo>
                        <a:pt x="106" y="411"/>
                      </a:lnTo>
                      <a:lnTo>
                        <a:pt x="111" y="410"/>
                      </a:lnTo>
                      <a:lnTo>
                        <a:pt x="118" y="406"/>
                      </a:lnTo>
                      <a:lnTo>
                        <a:pt x="118" y="406"/>
                      </a:lnTo>
                      <a:lnTo>
                        <a:pt x="119" y="404"/>
                      </a:lnTo>
                      <a:lnTo>
                        <a:pt x="123" y="404"/>
                      </a:lnTo>
                      <a:lnTo>
                        <a:pt x="129" y="404"/>
                      </a:lnTo>
                      <a:lnTo>
                        <a:pt x="129" y="404"/>
                      </a:lnTo>
                      <a:lnTo>
                        <a:pt x="130" y="404"/>
                      </a:lnTo>
                      <a:lnTo>
                        <a:pt x="133" y="403"/>
                      </a:lnTo>
                      <a:lnTo>
                        <a:pt x="138" y="400"/>
                      </a:lnTo>
                      <a:lnTo>
                        <a:pt x="143" y="399"/>
                      </a:lnTo>
                      <a:lnTo>
                        <a:pt x="143" y="399"/>
                      </a:lnTo>
                      <a:lnTo>
                        <a:pt x="149" y="397"/>
                      </a:lnTo>
                      <a:lnTo>
                        <a:pt x="150" y="396"/>
                      </a:lnTo>
                      <a:lnTo>
                        <a:pt x="153" y="389"/>
                      </a:lnTo>
                      <a:lnTo>
                        <a:pt x="153" y="389"/>
                      </a:lnTo>
                      <a:lnTo>
                        <a:pt x="157" y="384"/>
                      </a:lnTo>
                      <a:lnTo>
                        <a:pt x="166" y="380"/>
                      </a:lnTo>
                      <a:lnTo>
                        <a:pt x="182" y="373"/>
                      </a:lnTo>
                      <a:lnTo>
                        <a:pt x="182" y="373"/>
                      </a:lnTo>
                      <a:lnTo>
                        <a:pt x="184" y="372"/>
                      </a:lnTo>
                      <a:lnTo>
                        <a:pt x="184" y="369"/>
                      </a:lnTo>
                      <a:lnTo>
                        <a:pt x="186" y="366"/>
                      </a:lnTo>
                      <a:lnTo>
                        <a:pt x="189" y="365"/>
                      </a:lnTo>
                      <a:lnTo>
                        <a:pt x="189" y="365"/>
                      </a:lnTo>
                      <a:lnTo>
                        <a:pt x="191" y="363"/>
                      </a:lnTo>
                      <a:lnTo>
                        <a:pt x="196" y="360"/>
                      </a:lnTo>
                      <a:lnTo>
                        <a:pt x="206" y="353"/>
                      </a:lnTo>
                      <a:lnTo>
                        <a:pt x="206" y="353"/>
                      </a:lnTo>
                      <a:lnTo>
                        <a:pt x="210" y="350"/>
                      </a:lnTo>
                      <a:lnTo>
                        <a:pt x="213" y="350"/>
                      </a:lnTo>
                      <a:lnTo>
                        <a:pt x="218" y="349"/>
                      </a:lnTo>
                      <a:lnTo>
                        <a:pt x="218" y="349"/>
                      </a:lnTo>
                      <a:lnTo>
                        <a:pt x="220" y="348"/>
                      </a:lnTo>
                      <a:lnTo>
                        <a:pt x="220" y="346"/>
                      </a:lnTo>
                      <a:lnTo>
                        <a:pt x="221" y="342"/>
                      </a:lnTo>
                      <a:lnTo>
                        <a:pt x="221" y="339"/>
                      </a:lnTo>
                      <a:lnTo>
                        <a:pt x="223" y="338"/>
                      </a:lnTo>
                      <a:lnTo>
                        <a:pt x="224" y="336"/>
                      </a:lnTo>
                      <a:lnTo>
                        <a:pt x="224" y="336"/>
                      </a:lnTo>
                      <a:lnTo>
                        <a:pt x="227" y="336"/>
                      </a:lnTo>
                      <a:lnTo>
                        <a:pt x="230" y="333"/>
                      </a:lnTo>
                      <a:lnTo>
                        <a:pt x="231" y="332"/>
                      </a:lnTo>
                      <a:lnTo>
                        <a:pt x="231" y="329"/>
                      </a:lnTo>
                      <a:lnTo>
                        <a:pt x="231" y="329"/>
                      </a:lnTo>
                      <a:lnTo>
                        <a:pt x="231" y="328"/>
                      </a:lnTo>
                      <a:lnTo>
                        <a:pt x="230" y="326"/>
                      </a:lnTo>
                      <a:lnTo>
                        <a:pt x="226" y="325"/>
                      </a:lnTo>
                      <a:lnTo>
                        <a:pt x="221" y="323"/>
                      </a:lnTo>
                      <a:lnTo>
                        <a:pt x="218" y="322"/>
                      </a:lnTo>
                      <a:lnTo>
                        <a:pt x="218" y="322"/>
                      </a:lnTo>
                      <a:lnTo>
                        <a:pt x="220" y="319"/>
                      </a:lnTo>
                      <a:lnTo>
                        <a:pt x="224" y="315"/>
                      </a:lnTo>
                      <a:lnTo>
                        <a:pt x="228" y="312"/>
                      </a:lnTo>
                      <a:lnTo>
                        <a:pt x="233" y="311"/>
                      </a:lnTo>
                      <a:lnTo>
                        <a:pt x="233" y="311"/>
                      </a:lnTo>
                      <a:lnTo>
                        <a:pt x="235" y="311"/>
                      </a:lnTo>
                      <a:lnTo>
                        <a:pt x="238" y="308"/>
                      </a:lnTo>
                      <a:lnTo>
                        <a:pt x="241" y="305"/>
                      </a:lnTo>
                      <a:lnTo>
                        <a:pt x="243" y="301"/>
                      </a:lnTo>
                      <a:lnTo>
                        <a:pt x="243" y="301"/>
                      </a:lnTo>
                      <a:lnTo>
                        <a:pt x="244" y="298"/>
                      </a:lnTo>
                      <a:lnTo>
                        <a:pt x="247" y="295"/>
                      </a:lnTo>
                      <a:lnTo>
                        <a:pt x="254" y="289"/>
                      </a:lnTo>
                      <a:lnTo>
                        <a:pt x="254" y="289"/>
                      </a:lnTo>
                      <a:lnTo>
                        <a:pt x="255" y="287"/>
                      </a:lnTo>
                      <a:lnTo>
                        <a:pt x="257" y="284"/>
                      </a:lnTo>
                      <a:lnTo>
                        <a:pt x="260" y="281"/>
                      </a:lnTo>
                      <a:lnTo>
                        <a:pt x="261" y="280"/>
                      </a:lnTo>
                      <a:lnTo>
                        <a:pt x="261" y="280"/>
                      </a:lnTo>
                      <a:lnTo>
                        <a:pt x="265" y="280"/>
                      </a:lnTo>
                      <a:lnTo>
                        <a:pt x="268" y="277"/>
                      </a:lnTo>
                      <a:lnTo>
                        <a:pt x="275" y="271"/>
                      </a:lnTo>
                      <a:lnTo>
                        <a:pt x="275" y="271"/>
                      </a:lnTo>
                      <a:lnTo>
                        <a:pt x="278" y="270"/>
                      </a:lnTo>
                      <a:lnTo>
                        <a:pt x="278" y="271"/>
                      </a:lnTo>
                      <a:lnTo>
                        <a:pt x="279" y="274"/>
                      </a:lnTo>
                      <a:lnTo>
                        <a:pt x="285" y="274"/>
                      </a:lnTo>
                      <a:lnTo>
                        <a:pt x="285" y="274"/>
                      </a:lnTo>
                      <a:lnTo>
                        <a:pt x="288" y="275"/>
                      </a:lnTo>
                      <a:lnTo>
                        <a:pt x="289" y="277"/>
                      </a:lnTo>
                      <a:lnTo>
                        <a:pt x="291" y="278"/>
                      </a:lnTo>
                      <a:lnTo>
                        <a:pt x="291" y="280"/>
                      </a:lnTo>
                      <a:lnTo>
                        <a:pt x="289" y="281"/>
                      </a:lnTo>
                      <a:lnTo>
                        <a:pt x="288" y="281"/>
                      </a:lnTo>
                      <a:lnTo>
                        <a:pt x="285" y="281"/>
                      </a:lnTo>
                      <a:lnTo>
                        <a:pt x="285" y="281"/>
                      </a:lnTo>
                      <a:lnTo>
                        <a:pt x="281" y="280"/>
                      </a:lnTo>
                      <a:lnTo>
                        <a:pt x="277" y="278"/>
                      </a:lnTo>
                      <a:lnTo>
                        <a:pt x="272" y="281"/>
                      </a:lnTo>
                      <a:lnTo>
                        <a:pt x="268" y="284"/>
                      </a:lnTo>
                      <a:lnTo>
                        <a:pt x="268" y="284"/>
                      </a:lnTo>
                      <a:lnTo>
                        <a:pt x="265" y="288"/>
                      </a:lnTo>
                      <a:lnTo>
                        <a:pt x="265" y="291"/>
                      </a:lnTo>
                      <a:lnTo>
                        <a:pt x="264" y="294"/>
                      </a:lnTo>
                      <a:lnTo>
                        <a:pt x="262" y="298"/>
                      </a:lnTo>
                      <a:lnTo>
                        <a:pt x="262" y="298"/>
                      </a:lnTo>
                      <a:lnTo>
                        <a:pt x="260" y="302"/>
                      </a:lnTo>
                      <a:lnTo>
                        <a:pt x="258" y="306"/>
                      </a:lnTo>
                      <a:lnTo>
                        <a:pt x="260" y="309"/>
                      </a:lnTo>
                      <a:lnTo>
                        <a:pt x="264" y="309"/>
                      </a:lnTo>
                      <a:lnTo>
                        <a:pt x="264" y="309"/>
                      </a:lnTo>
                      <a:lnTo>
                        <a:pt x="265" y="311"/>
                      </a:lnTo>
                      <a:lnTo>
                        <a:pt x="265" y="314"/>
                      </a:lnTo>
                      <a:lnTo>
                        <a:pt x="262" y="315"/>
                      </a:lnTo>
                      <a:lnTo>
                        <a:pt x="258" y="316"/>
                      </a:lnTo>
                      <a:lnTo>
                        <a:pt x="258" y="316"/>
                      </a:lnTo>
                      <a:lnTo>
                        <a:pt x="255" y="319"/>
                      </a:lnTo>
                      <a:lnTo>
                        <a:pt x="255" y="321"/>
                      </a:lnTo>
                      <a:lnTo>
                        <a:pt x="258" y="322"/>
                      </a:lnTo>
                      <a:lnTo>
                        <a:pt x="264" y="322"/>
                      </a:lnTo>
                      <a:lnTo>
                        <a:pt x="264" y="322"/>
                      </a:lnTo>
                      <a:lnTo>
                        <a:pt x="271" y="321"/>
                      </a:lnTo>
                      <a:lnTo>
                        <a:pt x="278" y="316"/>
                      </a:lnTo>
                      <a:lnTo>
                        <a:pt x="287" y="311"/>
                      </a:lnTo>
                      <a:lnTo>
                        <a:pt x="295" y="305"/>
                      </a:lnTo>
                      <a:lnTo>
                        <a:pt x="295" y="305"/>
                      </a:lnTo>
                      <a:lnTo>
                        <a:pt x="304" y="302"/>
                      </a:lnTo>
                      <a:lnTo>
                        <a:pt x="311" y="302"/>
                      </a:lnTo>
                      <a:lnTo>
                        <a:pt x="315" y="304"/>
                      </a:lnTo>
                      <a:lnTo>
                        <a:pt x="319" y="304"/>
                      </a:lnTo>
                      <a:lnTo>
                        <a:pt x="319" y="304"/>
                      </a:lnTo>
                      <a:lnTo>
                        <a:pt x="319" y="302"/>
                      </a:lnTo>
                      <a:lnTo>
                        <a:pt x="319" y="301"/>
                      </a:lnTo>
                      <a:lnTo>
                        <a:pt x="318" y="298"/>
                      </a:lnTo>
                      <a:lnTo>
                        <a:pt x="319" y="295"/>
                      </a:lnTo>
                      <a:lnTo>
                        <a:pt x="319" y="295"/>
                      </a:lnTo>
                      <a:lnTo>
                        <a:pt x="319" y="295"/>
                      </a:lnTo>
                      <a:lnTo>
                        <a:pt x="318" y="292"/>
                      </a:lnTo>
                      <a:lnTo>
                        <a:pt x="315" y="291"/>
                      </a:lnTo>
                      <a:lnTo>
                        <a:pt x="312" y="287"/>
                      </a:lnTo>
                      <a:lnTo>
                        <a:pt x="312" y="287"/>
                      </a:lnTo>
                      <a:lnTo>
                        <a:pt x="312" y="282"/>
                      </a:lnTo>
                      <a:lnTo>
                        <a:pt x="313" y="282"/>
                      </a:lnTo>
                      <a:lnTo>
                        <a:pt x="315" y="281"/>
                      </a:lnTo>
                      <a:lnTo>
                        <a:pt x="318" y="278"/>
                      </a:lnTo>
                      <a:lnTo>
                        <a:pt x="318" y="278"/>
                      </a:lnTo>
                      <a:lnTo>
                        <a:pt x="319" y="275"/>
                      </a:lnTo>
                      <a:lnTo>
                        <a:pt x="321" y="275"/>
                      </a:lnTo>
                      <a:lnTo>
                        <a:pt x="326" y="278"/>
                      </a:lnTo>
                      <a:lnTo>
                        <a:pt x="326" y="278"/>
                      </a:lnTo>
                      <a:lnTo>
                        <a:pt x="329" y="278"/>
                      </a:lnTo>
                      <a:lnTo>
                        <a:pt x="332" y="278"/>
                      </a:lnTo>
                      <a:lnTo>
                        <a:pt x="335" y="278"/>
                      </a:lnTo>
                      <a:lnTo>
                        <a:pt x="338" y="282"/>
                      </a:lnTo>
                      <a:lnTo>
                        <a:pt x="338" y="282"/>
                      </a:lnTo>
                      <a:lnTo>
                        <a:pt x="339" y="284"/>
                      </a:lnTo>
                      <a:lnTo>
                        <a:pt x="340" y="285"/>
                      </a:lnTo>
                      <a:lnTo>
                        <a:pt x="343" y="284"/>
                      </a:lnTo>
                      <a:lnTo>
                        <a:pt x="346" y="284"/>
                      </a:lnTo>
                      <a:lnTo>
                        <a:pt x="348" y="284"/>
                      </a:lnTo>
                      <a:lnTo>
                        <a:pt x="350" y="285"/>
                      </a:lnTo>
                      <a:lnTo>
                        <a:pt x="350" y="285"/>
                      </a:lnTo>
                      <a:lnTo>
                        <a:pt x="352" y="288"/>
                      </a:lnTo>
                      <a:lnTo>
                        <a:pt x="350" y="288"/>
                      </a:lnTo>
                      <a:lnTo>
                        <a:pt x="343" y="289"/>
                      </a:lnTo>
                      <a:lnTo>
                        <a:pt x="343" y="289"/>
                      </a:lnTo>
                      <a:lnTo>
                        <a:pt x="342" y="291"/>
                      </a:lnTo>
                      <a:lnTo>
                        <a:pt x="340" y="292"/>
                      </a:lnTo>
                      <a:lnTo>
                        <a:pt x="340" y="295"/>
                      </a:lnTo>
                      <a:lnTo>
                        <a:pt x="342" y="297"/>
                      </a:lnTo>
                      <a:lnTo>
                        <a:pt x="343" y="297"/>
                      </a:lnTo>
                      <a:lnTo>
                        <a:pt x="345" y="295"/>
                      </a:lnTo>
                      <a:lnTo>
                        <a:pt x="345" y="295"/>
                      </a:lnTo>
                      <a:lnTo>
                        <a:pt x="348" y="294"/>
                      </a:lnTo>
                      <a:lnTo>
                        <a:pt x="352" y="292"/>
                      </a:lnTo>
                      <a:lnTo>
                        <a:pt x="355" y="291"/>
                      </a:lnTo>
                      <a:lnTo>
                        <a:pt x="357" y="294"/>
                      </a:lnTo>
                      <a:lnTo>
                        <a:pt x="357" y="294"/>
                      </a:lnTo>
                      <a:lnTo>
                        <a:pt x="360" y="295"/>
                      </a:lnTo>
                      <a:lnTo>
                        <a:pt x="363" y="295"/>
                      </a:lnTo>
                      <a:lnTo>
                        <a:pt x="367" y="292"/>
                      </a:lnTo>
                      <a:lnTo>
                        <a:pt x="367" y="292"/>
                      </a:lnTo>
                      <a:lnTo>
                        <a:pt x="369" y="291"/>
                      </a:lnTo>
                      <a:lnTo>
                        <a:pt x="370" y="291"/>
                      </a:lnTo>
                      <a:lnTo>
                        <a:pt x="370" y="295"/>
                      </a:lnTo>
                      <a:lnTo>
                        <a:pt x="370" y="295"/>
                      </a:lnTo>
                      <a:lnTo>
                        <a:pt x="372" y="297"/>
                      </a:lnTo>
                      <a:lnTo>
                        <a:pt x="376" y="298"/>
                      </a:lnTo>
                      <a:lnTo>
                        <a:pt x="389" y="301"/>
                      </a:lnTo>
                      <a:lnTo>
                        <a:pt x="389" y="301"/>
                      </a:lnTo>
                      <a:lnTo>
                        <a:pt x="399" y="301"/>
                      </a:lnTo>
                      <a:lnTo>
                        <a:pt x="408" y="301"/>
                      </a:lnTo>
                      <a:lnTo>
                        <a:pt x="424" y="299"/>
                      </a:lnTo>
                      <a:lnTo>
                        <a:pt x="424" y="299"/>
                      </a:lnTo>
                      <a:lnTo>
                        <a:pt x="427" y="301"/>
                      </a:lnTo>
                      <a:lnTo>
                        <a:pt x="428" y="304"/>
                      </a:lnTo>
                      <a:lnTo>
                        <a:pt x="431" y="306"/>
                      </a:lnTo>
                      <a:lnTo>
                        <a:pt x="438" y="309"/>
                      </a:lnTo>
                      <a:lnTo>
                        <a:pt x="438" y="309"/>
                      </a:lnTo>
                      <a:lnTo>
                        <a:pt x="441" y="309"/>
                      </a:lnTo>
                      <a:lnTo>
                        <a:pt x="444" y="308"/>
                      </a:lnTo>
                      <a:lnTo>
                        <a:pt x="450" y="305"/>
                      </a:lnTo>
                      <a:lnTo>
                        <a:pt x="454" y="302"/>
                      </a:lnTo>
                      <a:lnTo>
                        <a:pt x="455" y="302"/>
                      </a:lnTo>
                      <a:lnTo>
                        <a:pt x="457" y="302"/>
                      </a:lnTo>
                      <a:lnTo>
                        <a:pt x="457" y="302"/>
                      </a:lnTo>
                      <a:lnTo>
                        <a:pt x="460" y="306"/>
                      </a:lnTo>
                      <a:lnTo>
                        <a:pt x="460" y="308"/>
                      </a:lnTo>
                      <a:lnTo>
                        <a:pt x="454" y="312"/>
                      </a:lnTo>
                      <a:lnTo>
                        <a:pt x="454" y="312"/>
                      </a:lnTo>
                      <a:lnTo>
                        <a:pt x="454" y="315"/>
                      </a:lnTo>
                      <a:lnTo>
                        <a:pt x="455" y="316"/>
                      </a:lnTo>
                      <a:lnTo>
                        <a:pt x="462" y="318"/>
                      </a:lnTo>
                      <a:lnTo>
                        <a:pt x="462" y="318"/>
                      </a:lnTo>
                      <a:lnTo>
                        <a:pt x="471" y="322"/>
                      </a:lnTo>
                      <a:lnTo>
                        <a:pt x="477" y="325"/>
                      </a:lnTo>
                      <a:lnTo>
                        <a:pt x="481" y="328"/>
                      </a:lnTo>
                      <a:lnTo>
                        <a:pt x="481" y="328"/>
                      </a:lnTo>
                      <a:lnTo>
                        <a:pt x="488" y="335"/>
                      </a:lnTo>
                      <a:lnTo>
                        <a:pt x="492" y="339"/>
                      </a:lnTo>
                      <a:lnTo>
                        <a:pt x="499" y="343"/>
                      </a:lnTo>
                      <a:lnTo>
                        <a:pt x="499" y="343"/>
                      </a:lnTo>
                      <a:lnTo>
                        <a:pt x="502" y="343"/>
                      </a:lnTo>
                      <a:lnTo>
                        <a:pt x="505" y="343"/>
                      </a:lnTo>
                      <a:lnTo>
                        <a:pt x="505" y="342"/>
                      </a:lnTo>
                      <a:lnTo>
                        <a:pt x="505" y="339"/>
                      </a:lnTo>
                      <a:lnTo>
                        <a:pt x="505" y="335"/>
                      </a:lnTo>
                      <a:lnTo>
                        <a:pt x="506" y="333"/>
                      </a:lnTo>
                      <a:lnTo>
                        <a:pt x="509" y="335"/>
                      </a:lnTo>
                      <a:lnTo>
                        <a:pt x="509" y="335"/>
                      </a:lnTo>
                      <a:lnTo>
                        <a:pt x="513" y="338"/>
                      </a:lnTo>
                      <a:lnTo>
                        <a:pt x="516" y="339"/>
                      </a:lnTo>
                      <a:lnTo>
                        <a:pt x="518" y="339"/>
                      </a:lnTo>
                      <a:lnTo>
                        <a:pt x="522" y="342"/>
                      </a:lnTo>
                      <a:lnTo>
                        <a:pt x="522" y="342"/>
                      </a:lnTo>
                      <a:lnTo>
                        <a:pt x="525" y="343"/>
                      </a:lnTo>
                      <a:lnTo>
                        <a:pt x="526" y="343"/>
                      </a:lnTo>
                      <a:lnTo>
                        <a:pt x="526" y="342"/>
                      </a:lnTo>
                      <a:lnTo>
                        <a:pt x="523" y="328"/>
                      </a:lnTo>
                      <a:lnTo>
                        <a:pt x="523" y="328"/>
                      </a:lnTo>
                      <a:lnTo>
                        <a:pt x="522" y="323"/>
                      </a:lnTo>
                      <a:lnTo>
                        <a:pt x="522" y="323"/>
                      </a:lnTo>
                      <a:lnTo>
                        <a:pt x="523" y="323"/>
                      </a:lnTo>
                      <a:lnTo>
                        <a:pt x="529" y="329"/>
                      </a:lnTo>
                      <a:lnTo>
                        <a:pt x="529" y="329"/>
                      </a:lnTo>
                      <a:lnTo>
                        <a:pt x="530" y="335"/>
                      </a:lnTo>
                      <a:lnTo>
                        <a:pt x="532" y="339"/>
                      </a:lnTo>
                      <a:lnTo>
                        <a:pt x="532" y="346"/>
                      </a:lnTo>
                      <a:lnTo>
                        <a:pt x="530" y="350"/>
                      </a:lnTo>
                      <a:lnTo>
                        <a:pt x="530" y="350"/>
                      </a:lnTo>
                      <a:lnTo>
                        <a:pt x="529" y="353"/>
                      </a:lnTo>
                      <a:lnTo>
                        <a:pt x="528" y="353"/>
                      </a:lnTo>
                      <a:lnTo>
                        <a:pt x="523" y="353"/>
                      </a:lnTo>
                      <a:lnTo>
                        <a:pt x="519" y="350"/>
                      </a:lnTo>
                      <a:lnTo>
                        <a:pt x="519" y="349"/>
                      </a:lnTo>
                      <a:lnTo>
                        <a:pt x="519" y="348"/>
                      </a:lnTo>
                      <a:lnTo>
                        <a:pt x="519" y="348"/>
                      </a:lnTo>
                      <a:lnTo>
                        <a:pt x="518" y="348"/>
                      </a:lnTo>
                      <a:lnTo>
                        <a:pt x="518" y="346"/>
                      </a:lnTo>
                      <a:lnTo>
                        <a:pt x="513" y="346"/>
                      </a:lnTo>
                      <a:lnTo>
                        <a:pt x="509" y="348"/>
                      </a:lnTo>
                      <a:lnTo>
                        <a:pt x="508" y="349"/>
                      </a:lnTo>
                      <a:lnTo>
                        <a:pt x="508" y="350"/>
                      </a:lnTo>
                      <a:lnTo>
                        <a:pt x="508" y="350"/>
                      </a:lnTo>
                      <a:lnTo>
                        <a:pt x="509" y="356"/>
                      </a:lnTo>
                      <a:lnTo>
                        <a:pt x="512" y="360"/>
                      </a:lnTo>
                      <a:lnTo>
                        <a:pt x="516" y="365"/>
                      </a:lnTo>
                      <a:lnTo>
                        <a:pt x="521" y="366"/>
                      </a:lnTo>
                      <a:lnTo>
                        <a:pt x="521" y="366"/>
                      </a:lnTo>
                      <a:lnTo>
                        <a:pt x="522" y="367"/>
                      </a:lnTo>
                      <a:lnTo>
                        <a:pt x="523" y="369"/>
                      </a:lnTo>
                      <a:lnTo>
                        <a:pt x="523" y="372"/>
                      </a:lnTo>
                      <a:lnTo>
                        <a:pt x="525" y="376"/>
                      </a:lnTo>
                      <a:lnTo>
                        <a:pt x="526" y="377"/>
                      </a:lnTo>
                      <a:lnTo>
                        <a:pt x="526" y="377"/>
                      </a:lnTo>
                      <a:lnTo>
                        <a:pt x="529" y="380"/>
                      </a:lnTo>
                      <a:lnTo>
                        <a:pt x="530" y="383"/>
                      </a:lnTo>
                      <a:lnTo>
                        <a:pt x="532" y="386"/>
                      </a:lnTo>
                      <a:lnTo>
                        <a:pt x="532" y="387"/>
                      </a:lnTo>
                      <a:lnTo>
                        <a:pt x="533" y="387"/>
                      </a:lnTo>
                      <a:lnTo>
                        <a:pt x="533" y="387"/>
                      </a:lnTo>
                      <a:lnTo>
                        <a:pt x="535" y="384"/>
                      </a:lnTo>
                      <a:lnTo>
                        <a:pt x="535" y="380"/>
                      </a:lnTo>
                      <a:lnTo>
                        <a:pt x="533" y="375"/>
                      </a:lnTo>
                      <a:lnTo>
                        <a:pt x="532" y="369"/>
                      </a:lnTo>
                      <a:lnTo>
                        <a:pt x="532" y="369"/>
                      </a:lnTo>
                      <a:lnTo>
                        <a:pt x="530" y="366"/>
                      </a:lnTo>
                      <a:lnTo>
                        <a:pt x="530" y="362"/>
                      </a:lnTo>
                      <a:lnTo>
                        <a:pt x="532" y="359"/>
                      </a:lnTo>
                      <a:lnTo>
                        <a:pt x="535" y="359"/>
                      </a:lnTo>
                      <a:lnTo>
                        <a:pt x="535" y="359"/>
                      </a:lnTo>
                      <a:lnTo>
                        <a:pt x="536" y="360"/>
                      </a:lnTo>
                      <a:lnTo>
                        <a:pt x="536" y="365"/>
                      </a:lnTo>
                      <a:lnTo>
                        <a:pt x="536" y="367"/>
                      </a:lnTo>
                      <a:lnTo>
                        <a:pt x="536" y="370"/>
                      </a:lnTo>
                      <a:lnTo>
                        <a:pt x="536" y="370"/>
                      </a:lnTo>
                      <a:lnTo>
                        <a:pt x="538" y="370"/>
                      </a:lnTo>
                      <a:lnTo>
                        <a:pt x="540" y="370"/>
                      </a:lnTo>
                      <a:lnTo>
                        <a:pt x="546" y="365"/>
                      </a:lnTo>
                      <a:lnTo>
                        <a:pt x="546" y="365"/>
                      </a:lnTo>
                      <a:lnTo>
                        <a:pt x="547" y="363"/>
                      </a:lnTo>
                      <a:lnTo>
                        <a:pt x="547" y="362"/>
                      </a:lnTo>
                      <a:lnTo>
                        <a:pt x="547" y="358"/>
                      </a:lnTo>
                      <a:lnTo>
                        <a:pt x="546" y="353"/>
                      </a:lnTo>
                      <a:lnTo>
                        <a:pt x="546" y="349"/>
                      </a:lnTo>
                      <a:lnTo>
                        <a:pt x="546" y="349"/>
                      </a:lnTo>
                      <a:lnTo>
                        <a:pt x="546" y="349"/>
                      </a:lnTo>
                      <a:lnTo>
                        <a:pt x="547" y="349"/>
                      </a:lnTo>
                      <a:lnTo>
                        <a:pt x="550" y="350"/>
                      </a:lnTo>
                      <a:lnTo>
                        <a:pt x="553" y="355"/>
                      </a:lnTo>
                      <a:lnTo>
                        <a:pt x="555" y="360"/>
                      </a:lnTo>
                      <a:lnTo>
                        <a:pt x="555" y="360"/>
                      </a:lnTo>
                      <a:lnTo>
                        <a:pt x="555" y="365"/>
                      </a:lnTo>
                      <a:lnTo>
                        <a:pt x="553" y="367"/>
                      </a:lnTo>
                      <a:lnTo>
                        <a:pt x="550" y="369"/>
                      </a:lnTo>
                      <a:lnTo>
                        <a:pt x="550" y="372"/>
                      </a:lnTo>
                      <a:lnTo>
                        <a:pt x="550" y="372"/>
                      </a:lnTo>
                      <a:lnTo>
                        <a:pt x="549" y="373"/>
                      </a:lnTo>
                      <a:lnTo>
                        <a:pt x="546" y="375"/>
                      </a:lnTo>
                      <a:lnTo>
                        <a:pt x="543" y="375"/>
                      </a:lnTo>
                      <a:lnTo>
                        <a:pt x="540" y="376"/>
                      </a:lnTo>
                      <a:lnTo>
                        <a:pt x="540" y="376"/>
                      </a:lnTo>
                      <a:lnTo>
                        <a:pt x="540" y="379"/>
                      </a:lnTo>
                      <a:lnTo>
                        <a:pt x="540" y="384"/>
                      </a:lnTo>
                      <a:lnTo>
                        <a:pt x="540" y="390"/>
                      </a:lnTo>
                      <a:lnTo>
                        <a:pt x="543" y="393"/>
                      </a:lnTo>
                      <a:lnTo>
                        <a:pt x="543" y="393"/>
                      </a:lnTo>
                      <a:lnTo>
                        <a:pt x="545" y="392"/>
                      </a:lnTo>
                      <a:lnTo>
                        <a:pt x="546" y="387"/>
                      </a:lnTo>
                      <a:lnTo>
                        <a:pt x="547" y="386"/>
                      </a:lnTo>
                      <a:lnTo>
                        <a:pt x="549" y="386"/>
                      </a:lnTo>
                      <a:lnTo>
                        <a:pt x="549" y="387"/>
                      </a:lnTo>
                      <a:lnTo>
                        <a:pt x="549" y="387"/>
                      </a:lnTo>
                      <a:lnTo>
                        <a:pt x="550" y="389"/>
                      </a:lnTo>
                      <a:lnTo>
                        <a:pt x="552" y="389"/>
                      </a:lnTo>
                      <a:lnTo>
                        <a:pt x="555" y="386"/>
                      </a:lnTo>
                      <a:lnTo>
                        <a:pt x="557" y="383"/>
                      </a:lnTo>
                      <a:lnTo>
                        <a:pt x="559" y="383"/>
                      </a:lnTo>
                      <a:lnTo>
                        <a:pt x="559" y="384"/>
                      </a:lnTo>
                      <a:lnTo>
                        <a:pt x="559" y="384"/>
                      </a:lnTo>
                      <a:lnTo>
                        <a:pt x="562" y="389"/>
                      </a:lnTo>
                      <a:lnTo>
                        <a:pt x="566" y="393"/>
                      </a:lnTo>
                      <a:lnTo>
                        <a:pt x="570" y="396"/>
                      </a:lnTo>
                      <a:lnTo>
                        <a:pt x="573" y="396"/>
                      </a:lnTo>
                      <a:lnTo>
                        <a:pt x="573" y="396"/>
                      </a:lnTo>
                      <a:lnTo>
                        <a:pt x="574" y="393"/>
                      </a:lnTo>
                      <a:lnTo>
                        <a:pt x="573" y="392"/>
                      </a:lnTo>
                      <a:lnTo>
                        <a:pt x="570" y="389"/>
                      </a:lnTo>
                      <a:lnTo>
                        <a:pt x="566" y="387"/>
                      </a:lnTo>
                      <a:lnTo>
                        <a:pt x="566" y="387"/>
                      </a:lnTo>
                      <a:lnTo>
                        <a:pt x="563" y="386"/>
                      </a:lnTo>
                      <a:lnTo>
                        <a:pt x="563" y="383"/>
                      </a:lnTo>
                      <a:lnTo>
                        <a:pt x="565" y="380"/>
                      </a:lnTo>
                      <a:lnTo>
                        <a:pt x="567" y="379"/>
                      </a:lnTo>
                      <a:lnTo>
                        <a:pt x="567" y="379"/>
                      </a:lnTo>
                      <a:lnTo>
                        <a:pt x="570" y="380"/>
                      </a:lnTo>
                      <a:lnTo>
                        <a:pt x="574" y="384"/>
                      </a:lnTo>
                      <a:lnTo>
                        <a:pt x="579" y="390"/>
                      </a:lnTo>
                      <a:lnTo>
                        <a:pt x="579" y="394"/>
                      </a:lnTo>
                      <a:lnTo>
                        <a:pt x="579" y="394"/>
                      </a:lnTo>
                      <a:lnTo>
                        <a:pt x="579" y="397"/>
                      </a:lnTo>
                      <a:lnTo>
                        <a:pt x="576" y="399"/>
                      </a:lnTo>
                      <a:lnTo>
                        <a:pt x="572" y="403"/>
                      </a:lnTo>
                      <a:lnTo>
                        <a:pt x="572" y="403"/>
                      </a:lnTo>
                      <a:lnTo>
                        <a:pt x="569" y="404"/>
                      </a:lnTo>
                      <a:lnTo>
                        <a:pt x="567" y="403"/>
                      </a:lnTo>
                      <a:lnTo>
                        <a:pt x="565" y="401"/>
                      </a:lnTo>
                      <a:lnTo>
                        <a:pt x="560" y="397"/>
                      </a:lnTo>
                      <a:lnTo>
                        <a:pt x="557" y="396"/>
                      </a:lnTo>
                      <a:lnTo>
                        <a:pt x="557" y="396"/>
                      </a:lnTo>
                      <a:lnTo>
                        <a:pt x="556" y="397"/>
                      </a:lnTo>
                      <a:lnTo>
                        <a:pt x="555" y="397"/>
                      </a:lnTo>
                      <a:lnTo>
                        <a:pt x="556" y="400"/>
                      </a:lnTo>
                      <a:lnTo>
                        <a:pt x="559" y="409"/>
                      </a:lnTo>
                      <a:lnTo>
                        <a:pt x="559" y="409"/>
                      </a:lnTo>
                      <a:lnTo>
                        <a:pt x="559" y="413"/>
                      </a:lnTo>
                      <a:lnTo>
                        <a:pt x="557" y="417"/>
                      </a:lnTo>
                      <a:lnTo>
                        <a:pt x="557" y="421"/>
                      </a:lnTo>
                      <a:lnTo>
                        <a:pt x="557" y="423"/>
                      </a:lnTo>
                      <a:lnTo>
                        <a:pt x="560" y="424"/>
                      </a:lnTo>
                      <a:lnTo>
                        <a:pt x="560" y="424"/>
                      </a:lnTo>
                      <a:lnTo>
                        <a:pt x="563" y="426"/>
                      </a:lnTo>
                      <a:lnTo>
                        <a:pt x="565" y="424"/>
                      </a:lnTo>
                      <a:lnTo>
                        <a:pt x="565" y="418"/>
                      </a:lnTo>
                      <a:lnTo>
                        <a:pt x="565" y="418"/>
                      </a:lnTo>
                      <a:lnTo>
                        <a:pt x="566" y="417"/>
                      </a:lnTo>
                      <a:lnTo>
                        <a:pt x="569" y="418"/>
                      </a:lnTo>
                      <a:lnTo>
                        <a:pt x="574" y="421"/>
                      </a:lnTo>
                      <a:lnTo>
                        <a:pt x="574" y="421"/>
                      </a:lnTo>
                      <a:lnTo>
                        <a:pt x="576" y="423"/>
                      </a:lnTo>
                      <a:lnTo>
                        <a:pt x="577" y="420"/>
                      </a:lnTo>
                      <a:lnTo>
                        <a:pt x="577" y="413"/>
                      </a:lnTo>
                      <a:lnTo>
                        <a:pt x="577" y="413"/>
                      </a:lnTo>
                      <a:lnTo>
                        <a:pt x="579" y="411"/>
                      </a:lnTo>
                      <a:lnTo>
                        <a:pt x="580" y="411"/>
                      </a:lnTo>
                      <a:lnTo>
                        <a:pt x="583" y="413"/>
                      </a:lnTo>
                      <a:lnTo>
                        <a:pt x="586" y="416"/>
                      </a:lnTo>
                      <a:lnTo>
                        <a:pt x="586" y="416"/>
                      </a:lnTo>
                      <a:lnTo>
                        <a:pt x="587" y="417"/>
                      </a:lnTo>
                      <a:lnTo>
                        <a:pt x="589" y="416"/>
                      </a:lnTo>
                      <a:lnTo>
                        <a:pt x="590" y="413"/>
                      </a:lnTo>
                      <a:lnTo>
                        <a:pt x="593" y="411"/>
                      </a:lnTo>
                      <a:lnTo>
                        <a:pt x="593" y="411"/>
                      </a:lnTo>
                      <a:lnTo>
                        <a:pt x="594" y="414"/>
                      </a:lnTo>
                      <a:lnTo>
                        <a:pt x="596" y="417"/>
                      </a:lnTo>
                      <a:lnTo>
                        <a:pt x="594" y="423"/>
                      </a:lnTo>
                      <a:lnTo>
                        <a:pt x="594" y="423"/>
                      </a:lnTo>
                      <a:lnTo>
                        <a:pt x="594" y="424"/>
                      </a:lnTo>
                      <a:lnTo>
                        <a:pt x="596" y="424"/>
                      </a:lnTo>
                      <a:lnTo>
                        <a:pt x="599" y="424"/>
                      </a:lnTo>
                      <a:lnTo>
                        <a:pt x="600" y="423"/>
                      </a:lnTo>
                      <a:lnTo>
                        <a:pt x="601" y="423"/>
                      </a:lnTo>
                      <a:lnTo>
                        <a:pt x="601" y="424"/>
                      </a:lnTo>
                      <a:lnTo>
                        <a:pt x="601" y="424"/>
                      </a:lnTo>
                      <a:lnTo>
                        <a:pt x="601" y="426"/>
                      </a:lnTo>
                      <a:lnTo>
                        <a:pt x="601" y="426"/>
                      </a:lnTo>
                      <a:lnTo>
                        <a:pt x="611" y="418"/>
                      </a:lnTo>
                      <a:lnTo>
                        <a:pt x="611" y="418"/>
                      </a:lnTo>
                      <a:lnTo>
                        <a:pt x="614" y="417"/>
                      </a:lnTo>
                      <a:lnTo>
                        <a:pt x="614" y="416"/>
                      </a:lnTo>
                      <a:lnTo>
                        <a:pt x="613" y="411"/>
                      </a:lnTo>
                      <a:lnTo>
                        <a:pt x="610" y="409"/>
                      </a:lnTo>
                      <a:lnTo>
                        <a:pt x="608" y="406"/>
                      </a:lnTo>
                      <a:lnTo>
                        <a:pt x="608" y="404"/>
                      </a:lnTo>
                      <a:lnTo>
                        <a:pt x="608" y="404"/>
                      </a:lnTo>
                      <a:close/>
                      <a:moveTo>
                        <a:pt x="10" y="454"/>
                      </a:moveTo>
                      <a:lnTo>
                        <a:pt x="10" y="454"/>
                      </a:lnTo>
                      <a:lnTo>
                        <a:pt x="16" y="451"/>
                      </a:lnTo>
                      <a:lnTo>
                        <a:pt x="20" y="448"/>
                      </a:lnTo>
                      <a:lnTo>
                        <a:pt x="20" y="445"/>
                      </a:lnTo>
                      <a:lnTo>
                        <a:pt x="18" y="443"/>
                      </a:lnTo>
                      <a:lnTo>
                        <a:pt x="18" y="443"/>
                      </a:lnTo>
                      <a:lnTo>
                        <a:pt x="17" y="441"/>
                      </a:lnTo>
                      <a:lnTo>
                        <a:pt x="16" y="443"/>
                      </a:lnTo>
                      <a:lnTo>
                        <a:pt x="11" y="448"/>
                      </a:lnTo>
                      <a:lnTo>
                        <a:pt x="9" y="452"/>
                      </a:lnTo>
                      <a:lnTo>
                        <a:pt x="9" y="454"/>
                      </a:lnTo>
                      <a:lnTo>
                        <a:pt x="10" y="454"/>
                      </a:lnTo>
                      <a:lnTo>
                        <a:pt x="10" y="454"/>
                      </a:lnTo>
                      <a:close/>
                      <a:moveTo>
                        <a:pt x="71" y="423"/>
                      </a:moveTo>
                      <a:lnTo>
                        <a:pt x="71" y="423"/>
                      </a:lnTo>
                      <a:lnTo>
                        <a:pt x="67" y="421"/>
                      </a:lnTo>
                      <a:lnTo>
                        <a:pt x="62" y="423"/>
                      </a:lnTo>
                      <a:lnTo>
                        <a:pt x="54" y="426"/>
                      </a:lnTo>
                      <a:lnTo>
                        <a:pt x="48" y="430"/>
                      </a:lnTo>
                      <a:lnTo>
                        <a:pt x="48" y="433"/>
                      </a:lnTo>
                      <a:lnTo>
                        <a:pt x="50" y="433"/>
                      </a:lnTo>
                      <a:lnTo>
                        <a:pt x="50" y="433"/>
                      </a:lnTo>
                      <a:lnTo>
                        <a:pt x="52" y="433"/>
                      </a:lnTo>
                      <a:lnTo>
                        <a:pt x="55" y="431"/>
                      </a:lnTo>
                      <a:lnTo>
                        <a:pt x="58" y="430"/>
                      </a:lnTo>
                      <a:lnTo>
                        <a:pt x="62" y="428"/>
                      </a:lnTo>
                      <a:lnTo>
                        <a:pt x="62" y="428"/>
                      </a:lnTo>
                      <a:lnTo>
                        <a:pt x="67" y="428"/>
                      </a:lnTo>
                      <a:lnTo>
                        <a:pt x="71" y="427"/>
                      </a:lnTo>
                      <a:lnTo>
                        <a:pt x="74" y="424"/>
                      </a:lnTo>
                      <a:lnTo>
                        <a:pt x="72" y="423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close/>
                      <a:moveTo>
                        <a:pt x="251" y="339"/>
                      </a:moveTo>
                      <a:lnTo>
                        <a:pt x="251" y="339"/>
                      </a:lnTo>
                      <a:lnTo>
                        <a:pt x="250" y="338"/>
                      </a:lnTo>
                      <a:lnTo>
                        <a:pt x="247" y="336"/>
                      </a:lnTo>
                      <a:lnTo>
                        <a:pt x="243" y="339"/>
                      </a:lnTo>
                      <a:lnTo>
                        <a:pt x="238" y="343"/>
                      </a:lnTo>
                      <a:lnTo>
                        <a:pt x="238" y="343"/>
                      </a:lnTo>
                      <a:lnTo>
                        <a:pt x="228" y="353"/>
                      </a:lnTo>
                      <a:lnTo>
                        <a:pt x="226" y="358"/>
                      </a:lnTo>
                      <a:lnTo>
                        <a:pt x="224" y="360"/>
                      </a:lnTo>
                      <a:lnTo>
                        <a:pt x="224" y="360"/>
                      </a:lnTo>
                      <a:lnTo>
                        <a:pt x="223" y="360"/>
                      </a:lnTo>
                      <a:lnTo>
                        <a:pt x="221" y="362"/>
                      </a:lnTo>
                      <a:lnTo>
                        <a:pt x="218" y="362"/>
                      </a:lnTo>
                      <a:lnTo>
                        <a:pt x="214" y="362"/>
                      </a:lnTo>
                      <a:lnTo>
                        <a:pt x="213" y="363"/>
                      </a:lnTo>
                      <a:lnTo>
                        <a:pt x="213" y="365"/>
                      </a:lnTo>
                      <a:lnTo>
                        <a:pt x="213" y="365"/>
                      </a:lnTo>
                      <a:lnTo>
                        <a:pt x="211" y="369"/>
                      </a:lnTo>
                      <a:lnTo>
                        <a:pt x="213" y="373"/>
                      </a:lnTo>
                      <a:lnTo>
                        <a:pt x="216" y="377"/>
                      </a:lnTo>
                      <a:lnTo>
                        <a:pt x="217" y="377"/>
                      </a:lnTo>
                      <a:lnTo>
                        <a:pt x="218" y="376"/>
                      </a:lnTo>
                      <a:lnTo>
                        <a:pt x="218" y="376"/>
                      </a:lnTo>
                      <a:lnTo>
                        <a:pt x="221" y="375"/>
                      </a:lnTo>
                      <a:lnTo>
                        <a:pt x="224" y="376"/>
                      </a:lnTo>
                      <a:lnTo>
                        <a:pt x="227" y="376"/>
                      </a:lnTo>
                      <a:lnTo>
                        <a:pt x="227" y="376"/>
                      </a:lnTo>
                      <a:lnTo>
                        <a:pt x="231" y="375"/>
                      </a:lnTo>
                      <a:lnTo>
                        <a:pt x="238" y="372"/>
                      </a:lnTo>
                      <a:lnTo>
                        <a:pt x="244" y="366"/>
                      </a:lnTo>
                      <a:lnTo>
                        <a:pt x="248" y="362"/>
                      </a:lnTo>
                      <a:lnTo>
                        <a:pt x="248" y="362"/>
                      </a:lnTo>
                      <a:lnTo>
                        <a:pt x="250" y="360"/>
                      </a:lnTo>
                      <a:lnTo>
                        <a:pt x="248" y="359"/>
                      </a:lnTo>
                      <a:lnTo>
                        <a:pt x="247" y="356"/>
                      </a:lnTo>
                      <a:lnTo>
                        <a:pt x="244" y="355"/>
                      </a:lnTo>
                      <a:lnTo>
                        <a:pt x="243" y="352"/>
                      </a:lnTo>
                      <a:lnTo>
                        <a:pt x="243" y="352"/>
                      </a:lnTo>
                      <a:lnTo>
                        <a:pt x="244" y="350"/>
                      </a:lnTo>
                      <a:lnTo>
                        <a:pt x="247" y="349"/>
                      </a:lnTo>
                      <a:lnTo>
                        <a:pt x="254" y="346"/>
                      </a:lnTo>
                      <a:lnTo>
                        <a:pt x="254" y="346"/>
                      </a:lnTo>
                      <a:lnTo>
                        <a:pt x="255" y="345"/>
                      </a:lnTo>
                      <a:lnTo>
                        <a:pt x="254" y="343"/>
                      </a:lnTo>
                      <a:lnTo>
                        <a:pt x="251" y="342"/>
                      </a:lnTo>
                      <a:lnTo>
                        <a:pt x="251" y="339"/>
                      </a:lnTo>
                      <a:lnTo>
                        <a:pt x="251" y="339"/>
                      </a:lnTo>
                      <a:close/>
                      <a:moveTo>
                        <a:pt x="24" y="297"/>
                      </a:moveTo>
                      <a:lnTo>
                        <a:pt x="24" y="297"/>
                      </a:lnTo>
                      <a:lnTo>
                        <a:pt x="24" y="295"/>
                      </a:lnTo>
                      <a:lnTo>
                        <a:pt x="21" y="295"/>
                      </a:lnTo>
                      <a:lnTo>
                        <a:pt x="17" y="295"/>
                      </a:lnTo>
                      <a:lnTo>
                        <a:pt x="11" y="298"/>
                      </a:lnTo>
                      <a:lnTo>
                        <a:pt x="10" y="301"/>
                      </a:lnTo>
                      <a:lnTo>
                        <a:pt x="10" y="302"/>
                      </a:lnTo>
                      <a:lnTo>
                        <a:pt x="10" y="302"/>
                      </a:lnTo>
                      <a:lnTo>
                        <a:pt x="11" y="304"/>
                      </a:lnTo>
                      <a:lnTo>
                        <a:pt x="14" y="306"/>
                      </a:lnTo>
                      <a:lnTo>
                        <a:pt x="20" y="308"/>
                      </a:lnTo>
                      <a:lnTo>
                        <a:pt x="27" y="309"/>
                      </a:lnTo>
                      <a:lnTo>
                        <a:pt x="33" y="309"/>
                      </a:lnTo>
                      <a:lnTo>
                        <a:pt x="33" y="309"/>
                      </a:lnTo>
                      <a:lnTo>
                        <a:pt x="35" y="306"/>
                      </a:lnTo>
                      <a:lnTo>
                        <a:pt x="38" y="304"/>
                      </a:lnTo>
                      <a:lnTo>
                        <a:pt x="38" y="301"/>
                      </a:lnTo>
                      <a:lnTo>
                        <a:pt x="35" y="298"/>
                      </a:lnTo>
                      <a:lnTo>
                        <a:pt x="35" y="298"/>
                      </a:lnTo>
                      <a:lnTo>
                        <a:pt x="34" y="297"/>
                      </a:lnTo>
                      <a:lnTo>
                        <a:pt x="33" y="297"/>
                      </a:lnTo>
                      <a:lnTo>
                        <a:pt x="28" y="298"/>
                      </a:lnTo>
                      <a:lnTo>
                        <a:pt x="26" y="299"/>
                      </a:lnTo>
                      <a:lnTo>
                        <a:pt x="26" y="299"/>
                      </a:lnTo>
                      <a:lnTo>
                        <a:pt x="24" y="297"/>
                      </a:lnTo>
                      <a:lnTo>
                        <a:pt x="24" y="297"/>
                      </a:lnTo>
                      <a:close/>
                      <a:moveTo>
                        <a:pt x="197" y="1079"/>
                      </a:moveTo>
                      <a:lnTo>
                        <a:pt x="197" y="1079"/>
                      </a:lnTo>
                      <a:lnTo>
                        <a:pt x="194" y="1081"/>
                      </a:lnTo>
                      <a:lnTo>
                        <a:pt x="193" y="1083"/>
                      </a:lnTo>
                      <a:lnTo>
                        <a:pt x="193" y="1088"/>
                      </a:lnTo>
                      <a:lnTo>
                        <a:pt x="193" y="1092"/>
                      </a:lnTo>
                      <a:lnTo>
                        <a:pt x="194" y="1098"/>
                      </a:lnTo>
                      <a:lnTo>
                        <a:pt x="196" y="1099"/>
                      </a:lnTo>
                      <a:lnTo>
                        <a:pt x="199" y="1099"/>
                      </a:lnTo>
                      <a:lnTo>
                        <a:pt x="199" y="1099"/>
                      </a:lnTo>
                      <a:lnTo>
                        <a:pt x="204" y="1096"/>
                      </a:lnTo>
                      <a:lnTo>
                        <a:pt x="207" y="1095"/>
                      </a:lnTo>
                      <a:lnTo>
                        <a:pt x="210" y="1093"/>
                      </a:lnTo>
                      <a:lnTo>
                        <a:pt x="210" y="1093"/>
                      </a:lnTo>
                      <a:lnTo>
                        <a:pt x="210" y="1089"/>
                      </a:lnTo>
                      <a:lnTo>
                        <a:pt x="207" y="1085"/>
                      </a:lnTo>
                      <a:lnTo>
                        <a:pt x="203" y="1081"/>
                      </a:lnTo>
                      <a:lnTo>
                        <a:pt x="200" y="1081"/>
                      </a:lnTo>
                      <a:lnTo>
                        <a:pt x="197" y="1079"/>
                      </a:lnTo>
                      <a:lnTo>
                        <a:pt x="197" y="1079"/>
                      </a:lnTo>
                      <a:close/>
                      <a:moveTo>
                        <a:pt x="186" y="1066"/>
                      </a:moveTo>
                      <a:lnTo>
                        <a:pt x="186" y="1066"/>
                      </a:lnTo>
                      <a:lnTo>
                        <a:pt x="184" y="1066"/>
                      </a:lnTo>
                      <a:lnTo>
                        <a:pt x="183" y="1068"/>
                      </a:lnTo>
                      <a:lnTo>
                        <a:pt x="183" y="1072"/>
                      </a:lnTo>
                      <a:lnTo>
                        <a:pt x="184" y="1074"/>
                      </a:lnTo>
                      <a:lnTo>
                        <a:pt x="186" y="1075"/>
                      </a:lnTo>
                      <a:lnTo>
                        <a:pt x="187" y="1074"/>
                      </a:lnTo>
                      <a:lnTo>
                        <a:pt x="187" y="1074"/>
                      </a:lnTo>
                      <a:lnTo>
                        <a:pt x="190" y="1071"/>
                      </a:lnTo>
                      <a:lnTo>
                        <a:pt x="190" y="1068"/>
                      </a:lnTo>
                      <a:lnTo>
                        <a:pt x="189" y="1066"/>
                      </a:lnTo>
                      <a:lnTo>
                        <a:pt x="186" y="1066"/>
                      </a:lnTo>
                      <a:lnTo>
                        <a:pt x="186" y="1066"/>
                      </a:lnTo>
                      <a:close/>
                      <a:moveTo>
                        <a:pt x="130" y="1048"/>
                      </a:moveTo>
                      <a:lnTo>
                        <a:pt x="130" y="1048"/>
                      </a:lnTo>
                      <a:lnTo>
                        <a:pt x="133" y="1051"/>
                      </a:lnTo>
                      <a:lnTo>
                        <a:pt x="136" y="1051"/>
                      </a:lnTo>
                      <a:lnTo>
                        <a:pt x="139" y="1051"/>
                      </a:lnTo>
                      <a:lnTo>
                        <a:pt x="140" y="1048"/>
                      </a:lnTo>
                      <a:lnTo>
                        <a:pt x="140" y="1048"/>
                      </a:lnTo>
                      <a:lnTo>
                        <a:pt x="139" y="1047"/>
                      </a:lnTo>
                      <a:lnTo>
                        <a:pt x="138" y="1045"/>
                      </a:lnTo>
                      <a:lnTo>
                        <a:pt x="133" y="1044"/>
                      </a:lnTo>
                      <a:lnTo>
                        <a:pt x="130" y="1045"/>
                      </a:lnTo>
                      <a:lnTo>
                        <a:pt x="129" y="1047"/>
                      </a:lnTo>
                      <a:lnTo>
                        <a:pt x="130" y="1048"/>
                      </a:lnTo>
                      <a:lnTo>
                        <a:pt x="130" y="1048"/>
                      </a:lnTo>
                      <a:close/>
                      <a:moveTo>
                        <a:pt x="156" y="1059"/>
                      </a:moveTo>
                      <a:lnTo>
                        <a:pt x="156" y="1059"/>
                      </a:lnTo>
                      <a:lnTo>
                        <a:pt x="157" y="1062"/>
                      </a:lnTo>
                      <a:lnTo>
                        <a:pt x="160" y="1064"/>
                      </a:lnTo>
                      <a:lnTo>
                        <a:pt x="163" y="1064"/>
                      </a:lnTo>
                      <a:lnTo>
                        <a:pt x="166" y="1061"/>
                      </a:lnTo>
                      <a:lnTo>
                        <a:pt x="166" y="1061"/>
                      </a:lnTo>
                      <a:lnTo>
                        <a:pt x="166" y="1059"/>
                      </a:lnTo>
                      <a:lnTo>
                        <a:pt x="165" y="1058"/>
                      </a:lnTo>
                      <a:lnTo>
                        <a:pt x="160" y="1055"/>
                      </a:lnTo>
                      <a:lnTo>
                        <a:pt x="156" y="1057"/>
                      </a:lnTo>
                      <a:lnTo>
                        <a:pt x="155" y="1057"/>
                      </a:lnTo>
                      <a:lnTo>
                        <a:pt x="156" y="1059"/>
                      </a:lnTo>
                      <a:lnTo>
                        <a:pt x="156" y="1059"/>
                      </a:lnTo>
                      <a:close/>
                      <a:moveTo>
                        <a:pt x="1610" y="584"/>
                      </a:moveTo>
                      <a:lnTo>
                        <a:pt x="1610" y="584"/>
                      </a:lnTo>
                      <a:lnTo>
                        <a:pt x="1610" y="583"/>
                      </a:lnTo>
                      <a:lnTo>
                        <a:pt x="1608" y="582"/>
                      </a:lnTo>
                      <a:lnTo>
                        <a:pt x="1603" y="582"/>
                      </a:lnTo>
                      <a:lnTo>
                        <a:pt x="1596" y="580"/>
                      </a:lnTo>
                      <a:lnTo>
                        <a:pt x="1591" y="580"/>
                      </a:lnTo>
                      <a:lnTo>
                        <a:pt x="1589" y="579"/>
                      </a:lnTo>
                      <a:lnTo>
                        <a:pt x="1589" y="579"/>
                      </a:lnTo>
                      <a:lnTo>
                        <a:pt x="1587" y="577"/>
                      </a:lnTo>
                      <a:lnTo>
                        <a:pt x="1584" y="579"/>
                      </a:lnTo>
                      <a:lnTo>
                        <a:pt x="1577" y="587"/>
                      </a:lnTo>
                      <a:lnTo>
                        <a:pt x="1572" y="597"/>
                      </a:lnTo>
                      <a:lnTo>
                        <a:pt x="1569" y="607"/>
                      </a:lnTo>
                      <a:lnTo>
                        <a:pt x="1569" y="607"/>
                      </a:lnTo>
                      <a:lnTo>
                        <a:pt x="1567" y="610"/>
                      </a:lnTo>
                      <a:lnTo>
                        <a:pt x="1564" y="614"/>
                      </a:lnTo>
                      <a:lnTo>
                        <a:pt x="1559" y="621"/>
                      </a:lnTo>
                      <a:lnTo>
                        <a:pt x="1549" y="627"/>
                      </a:lnTo>
                      <a:lnTo>
                        <a:pt x="1549" y="627"/>
                      </a:lnTo>
                      <a:lnTo>
                        <a:pt x="1494" y="628"/>
                      </a:lnTo>
                      <a:lnTo>
                        <a:pt x="1494" y="628"/>
                      </a:lnTo>
                      <a:lnTo>
                        <a:pt x="1491" y="630"/>
                      </a:lnTo>
                      <a:lnTo>
                        <a:pt x="1485" y="634"/>
                      </a:lnTo>
                      <a:lnTo>
                        <a:pt x="1472" y="644"/>
                      </a:lnTo>
                      <a:lnTo>
                        <a:pt x="1472" y="644"/>
                      </a:lnTo>
                      <a:lnTo>
                        <a:pt x="1474" y="645"/>
                      </a:lnTo>
                      <a:lnTo>
                        <a:pt x="1474" y="645"/>
                      </a:lnTo>
                      <a:lnTo>
                        <a:pt x="1474" y="648"/>
                      </a:lnTo>
                      <a:lnTo>
                        <a:pt x="1474" y="651"/>
                      </a:lnTo>
                      <a:lnTo>
                        <a:pt x="1471" y="654"/>
                      </a:lnTo>
                      <a:lnTo>
                        <a:pt x="1467" y="655"/>
                      </a:lnTo>
                      <a:lnTo>
                        <a:pt x="1455" y="660"/>
                      </a:lnTo>
                      <a:lnTo>
                        <a:pt x="1442" y="661"/>
                      </a:lnTo>
                      <a:lnTo>
                        <a:pt x="1442" y="661"/>
                      </a:lnTo>
                      <a:lnTo>
                        <a:pt x="1430" y="662"/>
                      </a:lnTo>
                      <a:lnTo>
                        <a:pt x="1430" y="662"/>
                      </a:lnTo>
                      <a:lnTo>
                        <a:pt x="1430" y="668"/>
                      </a:lnTo>
                      <a:lnTo>
                        <a:pt x="1430" y="668"/>
                      </a:lnTo>
                      <a:lnTo>
                        <a:pt x="1430" y="669"/>
                      </a:lnTo>
                      <a:lnTo>
                        <a:pt x="1425" y="672"/>
                      </a:lnTo>
                      <a:lnTo>
                        <a:pt x="1425" y="672"/>
                      </a:lnTo>
                      <a:lnTo>
                        <a:pt x="1421" y="677"/>
                      </a:lnTo>
                      <a:lnTo>
                        <a:pt x="1411" y="684"/>
                      </a:lnTo>
                      <a:lnTo>
                        <a:pt x="1389" y="695"/>
                      </a:lnTo>
                      <a:lnTo>
                        <a:pt x="1389" y="695"/>
                      </a:lnTo>
                      <a:lnTo>
                        <a:pt x="1384" y="696"/>
                      </a:lnTo>
                      <a:lnTo>
                        <a:pt x="1379" y="698"/>
                      </a:lnTo>
                      <a:lnTo>
                        <a:pt x="1373" y="698"/>
                      </a:lnTo>
                      <a:lnTo>
                        <a:pt x="1369" y="698"/>
                      </a:lnTo>
                      <a:lnTo>
                        <a:pt x="1363" y="696"/>
                      </a:lnTo>
                      <a:lnTo>
                        <a:pt x="1360" y="694"/>
                      </a:lnTo>
                      <a:lnTo>
                        <a:pt x="1357" y="691"/>
                      </a:lnTo>
                      <a:lnTo>
                        <a:pt x="1357" y="688"/>
                      </a:lnTo>
                      <a:lnTo>
                        <a:pt x="1357" y="688"/>
                      </a:lnTo>
                      <a:lnTo>
                        <a:pt x="1357" y="684"/>
                      </a:lnTo>
                      <a:lnTo>
                        <a:pt x="1359" y="682"/>
                      </a:lnTo>
                      <a:lnTo>
                        <a:pt x="1360" y="681"/>
                      </a:lnTo>
                      <a:lnTo>
                        <a:pt x="1363" y="679"/>
                      </a:lnTo>
                      <a:lnTo>
                        <a:pt x="1366" y="681"/>
                      </a:lnTo>
                      <a:lnTo>
                        <a:pt x="1369" y="684"/>
                      </a:lnTo>
                      <a:lnTo>
                        <a:pt x="1369" y="684"/>
                      </a:lnTo>
                      <a:lnTo>
                        <a:pt x="1370" y="685"/>
                      </a:lnTo>
                      <a:lnTo>
                        <a:pt x="1372" y="685"/>
                      </a:lnTo>
                      <a:lnTo>
                        <a:pt x="1376" y="682"/>
                      </a:lnTo>
                      <a:lnTo>
                        <a:pt x="1376" y="682"/>
                      </a:lnTo>
                      <a:lnTo>
                        <a:pt x="1374" y="679"/>
                      </a:lnTo>
                      <a:lnTo>
                        <a:pt x="1373" y="677"/>
                      </a:lnTo>
                      <a:lnTo>
                        <a:pt x="1373" y="669"/>
                      </a:lnTo>
                      <a:lnTo>
                        <a:pt x="1373" y="669"/>
                      </a:lnTo>
                      <a:lnTo>
                        <a:pt x="1372" y="668"/>
                      </a:lnTo>
                      <a:lnTo>
                        <a:pt x="1372" y="667"/>
                      </a:lnTo>
                      <a:lnTo>
                        <a:pt x="1372" y="660"/>
                      </a:lnTo>
                      <a:lnTo>
                        <a:pt x="1372" y="654"/>
                      </a:lnTo>
                      <a:lnTo>
                        <a:pt x="1370" y="651"/>
                      </a:lnTo>
                      <a:lnTo>
                        <a:pt x="1367" y="650"/>
                      </a:lnTo>
                      <a:lnTo>
                        <a:pt x="1367" y="650"/>
                      </a:lnTo>
                      <a:lnTo>
                        <a:pt x="1364" y="650"/>
                      </a:lnTo>
                      <a:lnTo>
                        <a:pt x="1360" y="650"/>
                      </a:lnTo>
                      <a:lnTo>
                        <a:pt x="1355" y="652"/>
                      </a:lnTo>
                      <a:lnTo>
                        <a:pt x="1350" y="655"/>
                      </a:lnTo>
                      <a:lnTo>
                        <a:pt x="1350" y="654"/>
                      </a:lnTo>
                      <a:lnTo>
                        <a:pt x="1350" y="652"/>
                      </a:lnTo>
                      <a:lnTo>
                        <a:pt x="1350" y="652"/>
                      </a:lnTo>
                      <a:lnTo>
                        <a:pt x="1353" y="645"/>
                      </a:lnTo>
                      <a:lnTo>
                        <a:pt x="1357" y="638"/>
                      </a:lnTo>
                      <a:lnTo>
                        <a:pt x="1359" y="635"/>
                      </a:lnTo>
                      <a:lnTo>
                        <a:pt x="1359" y="631"/>
                      </a:lnTo>
                      <a:lnTo>
                        <a:pt x="1359" y="627"/>
                      </a:lnTo>
                      <a:lnTo>
                        <a:pt x="1356" y="623"/>
                      </a:lnTo>
                      <a:lnTo>
                        <a:pt x="1356" y="623"/>
                      </a:lnTo>
                      <a:lnTo>
                        <a:pt x="1353" y="618"/>
                      </a:lnTo>
                      <a:lnTo>
                        <a:pt x="1350" y="616"/>
                      </a:lnTo>
                      <a:lnTo>
                        <a:pt x="1346" y="614"/>
                      </a:lnTo>
                      <a:lnTo>
                        <a:pt x="1342" y="614"/>
                      </a:lnTo>
                      <a:lnTo>
                        <a:pt x="1339" y="614"/>
                      </a:lnTo>
                      <a:lnTo>
                        <a:pt x="1336" y="616"/>
                      </a:lnTo>
                      <a:lnTo>
                        <a:pt x="1333" y="617"/>
                      </a:lnTo>
                      <a:lnTo>
                        <a:pt x="1332" y="620"/>
                      </a:lnTo>
                      <a:lnTo>
                        <a:pt x="1332" y="620"/>
                      </a:lnTo>
                      <a:lnTo>
                        <a:pt x="1330" y="623"/>
                      </a:lnTo>
                      <a:lnTo>
                        <a:pt x="1329" y="625"/>
                      </a:lnTo>
                      <a:lnTo>
                        <a:pt x="1323" y="627"/>
                      </a:lnTo>
                      <a:lnTo>
                        <a:pt x="1319" y="628"/>
                      </a:lnTo>
                      <a:lnTo>
                        <a:pt x="1316" y="630"/>
                      </a:lnTo>
                      <a:lnTo>
                        <a:pt x="1315" y="633"/>
                      </a:lnTo>
                      <a:lnTo>
                        <a:pt x="1315" y="633"/>
                      </a:lnTo>
                      <a:lnTo>
                        <a:pt x="1313" y="638"/>
                      </a:lnTo>
                      <a:lnTo>
                        <a:pt x="1311" y="648"/>
                      </a:lnTo>
                      <a:lnTo>
                        <a:pt x="1311" y="657"/>
                      </a:lnTo>
                      <a:lnTo>
                        <a:pt x="1311" y="667"/>
                      </a:lnTo>
                      <a:lnTo>
                        <a:pt x="1311" y="667"/>
                      </a:lnTo>
                      <a:lnTo>
                        <a:pt x="1312" y="674"/>
                      </a:lnTo>
                      <a:lnTo>
                        <a:pt x="1311" y="679"/>
                      </a:lnTo>
                      <a:lnTo>
                        <a:pt x="1306" y="685"/>
                      </a:lnTo>
                      <a:lnTo>
                        <a:pt x="1299" y="689"/>
                      </a:lnTo>
                      <a:lnTo>
                        <a:pt x="1299" y="689"/>
                      </a:lnTo>
                      <a:lnTo>
                        <a:pt x="1296" y="691"/>
                      </a:lnTo>
                      <a:lnTo>
                        <a:pt x="1292" y="691"/>
                      </a:lnTo>
                      <a:lnTo>
                        <a:pt x="1291" y="688"/>
                      </a:lnTo>
                      <a:lnTo>
                        <a:pt x="1288" y="685"/>
                      </a:lnTo>
                      <a:lnTo>
                        <a:pt x="1286" y="679"/>
                      </a:lnTo>
                      <a:lnTo>
                        <a:pt x="1286" y="674"/>
                      </a:lnTo>
                      <a:lnTo>
                        <a:pt x="1288" y="660"/>
                      </a:lnTo>
                      <a:lnTo>
                        <a:pt x="1288" y="660"/>
                      </a:lnTo>
                      <a:lnTo>
                        <a:pt x="1291" y="648"/>
                      </a:lnTo>
                      <a:lnTo>
                        <a:pt x="1294" y="640"/>
                      </a:lnTo>
                      <a:lnTo>
                        <a:pt x="1294" y="634"/>
                      </a:lnTo>
                      <a:lnTo>
                        <a:pt x="1294" y="633"/>
                      </a:lnTo>
                      <a:lnTo>
                        <a:pt x="1291" y="631"/>
                      </a:lnTo>
                      <a:lnTo>
                        <a:pt x="1291" y="631"/>
                      </a:lnTo>
                      <a:lnTo>
                        <a:pt x="1289" y="631"/>
                      </a:lnTo>
                      <a:lnTo>
                        <a:pt x="1289" y="628"/>
                      </a:lnTo>
                      <a:lnTo>
                        <a:pt x="1295" y="623"/>
                      </a:lnTo>
                      <a:lnTo>
                        <a:pt x="1305" y="616"/>
                      </a:lnTo>
                      <a:lnTo>
                        <a:pt x="1309" y="613"/>
                      </a:lnTo>
                      <a:lnTo>
                        <a:pt x="1315" y="611"/>
                      </a:lnTo>
                      <a:lnTo>
                        <a:pt x="1315" y="611"/>
                      </a:lnTo>
                      <a:lnTo>
                        <a:pt x="1326" y="608"/>
                      </a:lnTo>
                      <a:lnTo>
                        <a:pt x="1338" y="608"/>
                      </a:lnTo>
                      <a:lnTo>
                        <a:pt x="1346" y="607"/>
                      </a:lnTo>
                      <a:lnTo>
                        <a:pt x="1347" y="606"/>
                      </a:lnTo>
                      <a:lnTo>
                        <a:pt x="1349" y="604"/>
                      </a:lnTo>
                      <a:lnTo>
                        <a:pt x="1349" y="604"/>
                      </a:lnTo>
                      <a:lnTo>
                        <a:pt x="1349" y="603"/>
                      </a:lnTo>
                      <a:lnTo>
                        <a:pt x="1350" y="603"/>
                      </a:lnTo>
                      <a:lnTo>
                        <a:pt x="1350" y="603"/>
                      </a:lnTo>
                      <a:lnTo>
                        <a:pt x="1342" y="596"/>
                      </a:lnTo>
                      <a:lnTo>
                        <a:pt x="1342" y="596"/>
                      </a:lnTo>
                      <a:lnTo>
                        <a:pt x="1339" y="599"/>
                      </a:lnTo>
                      <a:lnTo>
                        <a:pt x="1339" y="599"/>
                      </a:lnTo>
                      <a:lnTo>
                        <a:pt x="1338" y="600"/>
                      </a:lnTo>
                      <a:lnTo>
                        <a:pt x="1336" y="600"/>
                      </a:lnTo>
                      <a:lnTo>
                        <a:pt x="1333" y="597"/>
                      </a:lnTo>
                      <a:lnTo>
                        <a:pt x="1330" y="594"/>
                      </a:lnTo>
                      <a:lnTo>
                        <a:pt x="1328" y="593"/>
                      </a:lnTo>
                      <a:lnTo>
                        <a:pt x="1325" y="593"/>
                      </a:lnTo>
                      <a:lnTo>
                        <a:pt x="1325" y="593"/>
                      </a:lnTo>
                      <a:lnTo>
                        <a:pt x="1316" y="594"/>
                      </a:lnTo>
                      <a:lnTo>
                        <a:pt x="1309" y="597"/>
                      </a:lnTo>
                      <a:lnTo>
                        <a:pt x="1302" y="599"/>
                      </a:lnTo>
                      <a:lnTo>
                        <a:pt x="1298" y="599"/>
                      </a:lnTo>
                      <a:lnTo>
                        <a:pt x="1295" y="599"/>
                      </a:lnTo>
                      <a:lnTo>
                        <a:pt x="1295" y="599"/>
                      </a:lnTo>
                      <a:lnTo>
                        <a:pt x="1291" y="594"/>
                      </a:lnTo>
                      <a:lnTo>
                        <a:pt x="1288" y="591"/>
                      </a:lnTo>
                      <a:lnTo>
                        <a:pt x="1286" y="589"/>
                      </a:lnTo>
                      <a:lnTo>
                        <a:pt x="1282" y="589"/>
                      </a:lnTo>
                      <a:lnTo>
                        <a:pt x="1282" y="589"/>
                      </a:lnTo>
                      <a:lnTo>
                        <a:pt x="1281" y="587"/>
                      </a:lnTo>
                      <a:lnTo>
                        <a:pt x="1281" y="586"/>
                      </a:lnTo>
                      <a:lnTo>
                        <a:pt x="1281" y="582"/>
                      </a:lnTo>
                      <a:lnTo>
                        <a:pt x="1282" y="579"/>
                      </a:lnTo>
                      <a:lnTo>
                        <a:pt x="1281" y="579"/>
                      </a:lnTo>
                      <a:lnTo>
                        <a:pt x="1277" y="580"/>
                      </a:lnTo>
                      <a:lnTo>
                        <a:pt x="1277" y="580"/>
                      </a:lnTo>
                      <a:lnTo>
                        <a:pt x="1258" y="593"/>
                      </a:lnTo>
                      <a:lnTo>
                        <a:pt x="1252" y="594"/>
                      </a:lnTo>
                      <a:lnTo>
                        <a:pt x="1248" y="596"/>
                      </a:lnTo>
                      <a:lnTo>
                        <a:pt x="1244" y="596"/>
                      </a:lnTo>
                      <a:lnTo>
                        <a:pt x="1241" y="594"/>
                      </a:lnTo>
                      <a:lnTo>
                        <a:pt x="1241" y="594"/>
                      </a:lnTo>
                      <a:lnTo>
                        <a:pt x="1238" y="593"/>
                      </a:lnTo>
                      <a:lnTo>
                        <a:pt x="1235" y="591"/>
                      </a:lnTo>
                      <a:lnTo>
                        <a:pt x="1230" y="593"/>
                      </a:lnTo>
                      <a:lnTo>
                        <a:pt x="1225" y="593"/>
                      </a:lnTo>
                      <a:lnTo>
                        <a:pt x="1223" y="593"/>
                      </a:lnTo>
                      <a:lnTo>
                        <a:pt x="1220" y="591"/>
                      </a:lnTo>
                      <a:lnTo>
                        <a:pt x="1220" y="591"/>
                      </a:lnTo>
                      <a:lnTo>
                        <a:pt x="1220" y="589"/>
                      </a:lnTo>
                      <a:lnTo>
                        <a:pt x="1221" y="586"/>
                      </a:lnTo>
                      <a:lnTo>
                        <a:pt x="1224" y="582"/>
                      </a:lnTo>
                      <a:lnTo>
                        <a:pt x="1230" y="579"/>
                      </a:lnTo>
                      <a:lnTo>
                        <a:pt x="1241" y="573"/>
                      </a:lnTo>
                      <a:lnTo>
                        <a:pt x="1247" y="572"/>
                      </a:lnTo>
                      <a:lnTo>
                        <a:pt x="1252" y="570"/>
                      </a:lnTo>
                      <a:lnTo>
                        <a:pt x="1252" y="570"/>
                      </a:lnTo>
                      <a:lnTo>
                        <a:pt x="1257" y="570"/>
                      </a:lnTo>
                      <a:lnTo>
                        <a:pt x="1261" y="567"/>
                      </a:lnTo>
                      <a:lnTo>
                        <a:pt x="1261" y="567"/>
                      </a:lnTo>
                      <a:lnTo>
                        <a:pt x="1248" y="563"/>
                      </a:lnTo>
                      <a:lnTo>
                        <a:pt x="1241" y="563"/>
                      </a:lnTo>
                      <a:lnTo>
                        <a:pt x="1240" y="563"/>
                      </a:lnTo>
                      <a:lnTo>
                        <a:pt x="1237" y="565"/>
                      </a:lnTo>
                      <a:lnTo>
                        <a:pt x="1237" y="565"/>
                      </a:lnTo>
                      <a:lnTo>
                        <a:pt x="1234" y="566"/>
                      </a:lnTo>
                      <a:lnTo>
                        <a:pt x="1230" y="566"/>
                      </a:lnTo>
                      <a:lnTo>
                        <a:pt x="1227" y="565"/>
                      </a:lnTo>
                      <a:lnTo>
                        <a:pt x="1224" y="562"/>
                      </a:lnTo>
                      <a:lnTo>
                        <a:pt x="1224" y="562"/>
                      </a:lnTo>
                      <a:lnTo>
                        <a:pt x="1221" y="560"/>
                      </a:lnTo>
                      <a:lnTo>
                        <a:pt x="1218" y="560"/>
                      </a:lnTo>
                      <a:lnTo>
                        <a:pt x="1214" y="560"/>
                      </a:lnTo>
                      <a:lnTo>
                        <a:pt x="1210" y="556"/>
                      </a:lnTo>
                      <a:lnTo>
                        <a:pt x="1210" y="556"/>
                      </a:lnTo>
                      <a:lnTo>
                        <a:pt x="1207" y="553"/>
                      </a:lnTo>
                      <a:lnTo>
                        <a:pt x="1203" y="553"/>
                      </a:lnTo>
                      <a:lnTo>
                        <a:pt x="1196" y="556"/>
                      </a:lnTo>
                      <a:lnTo>
                        <a:pt x="1196" y="556"/>
                      </a:lnTo>
                      <a:lnTo>
                        <a:pt x="1193" y="556"/>
                      </a:lnTo>
                      <a:lnTo>
                        <a:pt x="1190" y="555"/>
                      </a:lnTo>
                      <a:lnTo>
                        <a:pt x="1182" y="552"/>
                      </a:lnTo>
                      <a:lnTo>
                        <a:pt x="1182" y="552"/>
                      </a:lnTo>
                      <a:lnTo>
                        <a:pt x="1179" y="549"/>
                      </a:lnTo>
                      <a:lnTo>
                        <a:pt x="1179" y="546"/>
                      </a:lnTo>
                      <a:lnTo>
                        <a:pt x="1177" y="542"/>
                      </a:lnTo>
                      <a:lnTo>
                        <a:pt x="1176" y="539"/>
                      </a:lnTo>
                      <a:lnTo>
                        <a:pt x="1176" y="539"/>
                      </a:lnTo>
                      <a:lnTo>
                        <a:pt x="1174" y="539"/>
                      </a:lnTo>
                      <a:lnTo>
                        <a:pt x="1173" y="539"/>
                      </a:lnTo>
                      <a:lnTo>
                        <a:pt x="1172" y="542"/>
                      </a:lnTo>
                      <a:lnTo>
                        <a:pt x="1170" y="546"/>
                      </a:lnTo>
                      <a:lnTo>
                        <a:pt x="729" y="549"/>
                      </a:lnTo>
                      <a:lnTo>
                        <a:pt x="729" y="549"/>
                      </a:lnTo>
                      <a:lnTo>
                        <a:pt x="730" y="550"/>
                      </a:lnTo>
                      <a:lnTo>
                        <a:pt x="730" y="550"/>
                      </a:lnTo>
                      <a:lnTo>
                        <a:pt x="733" y="555"/>
                      </a:lnTo>
                      <a:lnTo>
                        <a:pt x="733" y="559"/>
                      </a:lnTo>
                      <a:lnTo>
                        <a:pt x="733" y="563"/>
                      </a:lnTo>
                      <a:lnTo>
                        <a:pt x="733" y="567"/>
                      </a:lnTo>
                      <a:lnTo>
                        <a:pt x="733" y="567"/>
                      </a:lnTo>
                      <a:lnTo>
                        <a:pt x="735" y="573"/>
                      </a:lnTo>
                      <a:lnTo>
                        <a:pt x="733" y="579"/>
                      </a:lnTo>
                      <a:lnTo>
                        <a:pt x="732" y="582"/>
                      </a:lnTo>
                      <a:lnTo>
                        <a:pt x="730" y="583"/>
                      </a:lnTo>
                      <a:lnTo>
                        <a:pt x="729" y="583"/>
                      </a:lnTo>
                      <a:lnTo>
                        <a:pt x="729" y="583"/>
                      </a:lnTo>
                      <a:lnTo>
                        <a:pt x="726" y="583"/>
                      </a:lnTo>
                      <a:lnTo>
                        <a:pt x="725" y="580"/>
                      </a:lnTo>
                      <a:lnTo>
                        <a:pt x="725" y="577"/>
                      </a:lnTo>
                      <a:lnTo>
                        <a:pt x="726" y="576"/>
                      </a:lnTo>
                      <a:lnTo>
                        <a:pt x="726" y="576"/>
                      </a:lnTo>
                      <a:lnTo>
                        <a:pt x="729" y="573"/>
                      </a:lnTo>
                      <a:lnTo>
                        <a:pt x="729" y="570"/>
                      </a:lnTo>
                      <a:lnTo>
                        <a:pt x="728" y="567"/>
                      </a:lnTo>
                      <a:lnTo>
                        <a:pt x="725" y="566"/>
                      </a:lnTo>
                      <a:lnTo>
                        <a:pt x="725" y="566"/>
                      </a:lnTo>
                      <a:lnTo>
                        <a:pt x="723" y="565"/>
                      </a:lnTo>
                      <a:lnTo>
                        <a:pt x="722" y="565"/>
                      </a:lnTo>
                      <a:lnTo>
                        <a:pt x="722" y="560"/>
                      </a:lnTo>
                      <a:lnTo>
                        <a:pt x="722" y="560"/>
                      </a:lnTo>
                      <a:lnTo>
                        <a:pt x="716" y="560"/>
                      </a:lnTo>
                      <a:lnTo>
                        <a:pt x="709" y="560"/>
                      </a:lnTo>
                      <a:lnTo>
                        <a:pt x="696" y="560"/>
                      </a:lnTo>
                      <a:lnTo>
                        <a:pt x="696" y="560"/>
                      </a:lnTo>
                      <a:lnTo>
                        <a:pt x="696" y="560"/>
                      </a:lnTo>
                      <a:lnTo>
                        <a:pt x="696" y="560"/>
                      </a:lnTo>
                      <a:lnTo>
                        <a:pt x="699" y="570"/>
                      </a:lnTo>
                      <a:lnTo>
                        <a:pt x="701" y="576"/>
                      </a:lnTo>
                      <a:lnTo>
                        <a:pt x="705" y="582"/>
                      </a:lnTo>
                      <a:lnTo>
                        <a:pt x="705" y="582"/>
                      </a:lnTo>
                      <a:lnTo>
                        <a:pt x="708" y="587"/>
                      </a:lnTo>
                      <a:lnTo>
                        <a:pt x="708" y="591"/>
                      </a:lnTo>
                      <a:lnTo>
                        <a:pt x="709" y="594"/>
                      </a:lnTo>
                      <a:lnTo>
                        <a:pt x="712" y="597"/>
                      </a:lnTo>
                      <a:lnTo>
                        <a:pt x="712" y="597"/>
                      </a:lnTo>
                      <a:lnTo>
                        <a:pt x="715" y="599"/>
                      </a:lnTo>
                      <a:lnTo>
                        <a:pt x="716" y="601"/>
                      </a:lnTo>
                      <a:lnTo>
                        <a:pt x="715" y="603"/>
                      </a:lnTo>
                      <a:lnTo>
                        <a:pt x="712" y="603"/>
                      </a:lnTo>
                      <a:lnTo>
                        <a:pt x="712" y="603"/>
                      </a:lnTo>
                      <a:lnTo>
                        <a:pt x="709" y="603"/>
                      </a:lnTo>
                      <a:lnTo>
                        <a:pt x="709" y="606"/>
                      </a:lnTo>
                      <a:lnTo>
                        <a:pt x="709" y="610"/>
                      </a:lnTo>
                      <a:lnTo>
                        <a:pt x="709" y="617"/>
                      </a:lnTo>
                      <a:lnTo>
                        <a:pt x="709" y="617"/>
                      </a:lnTo>
                      <a:lnTo>
                        <a:pt x="708" y="638"/>
                      </a:lnTo>
                      <a:lnTo>
                        <a:pt x="706" y="657"/>
                      </a:lnTo>
                      <a:lnTo>
                        <a:pt x="706" y="657"/>
                      </a:lnTo>
                      <a:lnTo>
                        <a:pt x="705" y="662"/>
                      </a:lnTo>
                      <a:lnTo>
                        <a:pt x="702" y="668"/>
                      </a:lnTo>
                      <a:lnTo>
                        <a:pt x="701" y="675"/>
                      </a:lnTo>
                      <a:lnTo>
                        <a:pt x="701" y="678"/>
                      </a:lnTo>
                      <a:lnTo>
                        <a:pt x="702" y="681"/>
                      </a:lnTo>
                      <a:lnTo>
                        <a:pt x="702" y="681"/>
                      </a:lnTo>
                      <a:lnTo>
                        <a:pt x="705" y="686"/>
                      </a:lnTo>
                      <a:lnTo>
                        <a:pt x="708" y="694"/>
                      </a:lnTo>
                      <a:lnTo>
                        <a:pt x="708" y="701"/>
                      </a:lnTo>
                      <a:lnTo>
                        <a:pt x="708" y="706"/>
                      </a:lnTo>
                      <a:lnTo>
                        <a:pt x="708" y="706"/>
                      </a:lnTo>
                      <a:lnTo>
                        <a:pt x="706" y="713"/>
                      </a:lnTo>
                      <a:lnTo>
                        <a:pt x="706" y="718"/>
                      </a:lnTo>
                      <a:lnTo>
                        <a:pt x="706" y="723"/>
                      </a:lnTo>
                      <a:lnTo>
                        <a:pt x="709" y="728"/>
                      </a:lnTo>
                      <a:lnTo>
                        <a:pt x="709" y="728"/>
                      </a:lnTo>
                      <a:lnTo>
                        <a:pt x="711" y="733"/>
                      </a:lnTo>
                      <a:lnTo>
                        <a:pt x="711" y="740"/>
                      </a:lnTo>
                      <a:lnTo>
                        <a:pt x="712" y="746"/>
                      </a:lnTo>
                      <a:lnTo>
                        <a:pt x="712" y="747"/>
                      </a:lnTo>
                      <a:lnTo>
                        <a:pt x="713" y="749"/>
                      </a:lnTo>
                      <a:lnTo>
                        <a:pt x="713" y="749"/>
                      </a:lnTo>
                      <a:lnTo>
                        <a:pt x="721" y="755"/>
                      </a:lnTo>
                      <a:lnTo>
                        <a:pt x="726" y="763"/>
                      </a:lnTo>
                      <a:lnTo>
                        <a:pt x="726" y="763"/>
                      </a:lnTo>
                      <a:lnTo>
                        <a:pt x="729" y="766"/>
                      </a:lnTo>
                      <a:lnTo>
                        <a:pt x="732" y="767"/>
                      </a:lnTo>
                      <a:lnTo>
                        <a:pt x="733" y="769"/>
                      </a:lnTo>
                      <a:lnTo>
                        <a:pt x="735" y="772"/>
                      </a:lnTo>
                      <a:lnTo>
                        <a:pt x="735" y="772"/>
                      </a:lnTo>
                      <a:lnTo>
                        <a:pt x="736" y="779"/>
                      </a:lnTo>
                      <a:lnTo>
                        <a:pt x="738" y="780"/>
                      </a:lnTo>
                      <a:lnTo>
                        <a:pt x="740" y="781"/>
                      </a:lnTo>
                      <a:lnTo>
                        <a:pt x="740" y="781"/>
                      </a:lnTo>
                      <a:lnTo>
                        <a:pt x="743" y="784"/>
                      </a:lnTo>
                      <a:lnTo>
                        <a:pt x="743" y="787"/>
                      </a:lnTo>
                      <a:lnTo>
                        <a:pt x="743" y="794"/>
                      </a:lnTo>
                      <a:lnTo>
                        <a:pt x="743" y="794"/>
                      </a:lnTo>
                      <a:lnTo>
                        <a:pt x="743" y="797"/>
                      </a:lnTo>
                      <a:lnTo>
                        <a:pt x="747" y="801"/>
                      </a:lnTo>
                      <a:lnTo>
                        <a:pt x="759" y="811"/>
                      </a:lnTo>
                      <a:lnTo>
                        <a:pt x="759" y="811"/>
                      </a:lnTo>
                      <a:lnTo>
                        <a:pt x="762" y="815"/>
                      </a:lnTo>
                      <a:lnTo>
                        <a:pt x="763" y="818"/>
                      </a:lnTo>
                      <a:lnTo>
                        <a:pt x="765" y="823"/>
                      </a:lnTo>
                      <a:lnTo>
                        <a:pt x="765" y="825"/>
                      </a:lnTo>
                      <a:lnTo>
                        <a:pt x="766" y="827"/>
                      </a:lnTo>
                      <a:lnTo>
                        <a:pt x="767" y="827"/>
                      </a:lnTo>
                      <a:lnTo>
                        <a:pt x="767" y="827"/>
                      </a:lnTo>
                      <a:lnTo>
                        <a:pt x="773" y="827"/>
                      </a:lnTo>
                      <a:lnTo>
                        <a:pt x="777" y="830"/>
                      </a:lnTo>
                      <a:lnTo>
                        <a:pt x="787" y="835"/>
                      </a:lnTo>
                      <a:lnTo>
                        <a:pt x="787" y="835"/>
                      </a:lnTo>
                      <a:lnTo>
                        <a:pt x="791" y="837"/>
                      </a:lnTo>
                      <a:lnTo>
                        <a:pt x="794" y="838"/>
                      </a:lnTo>
                      <a:lnTo>
                        <a:pt x="801" y="838"/>
                      </a:lnTo>
                      <a:lnTo>
                        <a:pt x="801" y="838"/>
                      </a:lnTo>
                      <a:lnTo>
                        <a:pt x="804" y="840"/>
                      </a:lnTo>
                      <a:lnTo>
                        <a:pt x="810" y="844"/>
                      </a:lnTo>
                      <a:lnTo>
                        <a:pt x="813" y="850"/>
                      </a:lnTo>
                      <a:lnTo>
                        <a:pt x="816" y="855"/>
                      </a:lnTo>
                      <a:lnTo>
                        <a:pt x="816" y="855"/>
                      </a:lnTo>
                      <a:lnTo>
                        <a:pt x="820" y="865"/>
                      </a:lnTo>
                      <a:lnTo>
                        <a:pt x="857" y="861"/>
                      </a:lnTo>
                      <a:lnTo>
                        <a:pt x="857" y="861"/>
                      </a:lnTo>
                      <a:lnTo>
                        <a:pt x="862" y="865"/>
                      </a:lnTo>
                      <a:lnTo>
                        <a:pt x="868" y="868"/>
                      </a:lnTo>
                      <a:lnTo>
                        <a:pt x="874" y="871"/>
                      </a:lnTo>
                      <a:lnTo>
                        <a:pt x="874" y="871"/>
                      </a:lnTo>
                      <a:lnTo>
                        <a:pt x="896" y="878"/>
                      </a:lnTo>
                      <a:lnTo>
                        <a:pt x="915" y="885"/>
                      </a:lnTo>
                      <a:lnTo>
                        <a:pt x="960" y="884"/>
                      </a:lnTo>
                      <a:lnTo>
                        <a:pt x="966" y="878"/>
                      </a:lnTo>
                      <a:lnTo>
                        <a:pt x="991" y="878"/>
                      </a:lnTo>
                      <a:lnTo>
                        <a:pt x="991" y="878"/>
                      </a:lnTo>
                      <a:lnTo>
                        <a:pt x="999" y="885"/>
                      </a:lnTo>
                      <a:lnTo>
                        <a:pt x="1008" y="893"/>
                      </a:lnTo>
                      <a:lnTo>
                        <a:pt x="1008" y="893"/>
                      </a:lnTo>
                      <a:lnTo>
                        <a:pt x="1016" y="899"/>
                      </a:lnTo>
                      <a:lnTo>
                        <a:pt x="1018" y="902"/>
                      </a:lnTo>
                      <a:lnTo>
                        <a:pt x="1020" y="906"/>
                      </a:lnTo>
                      <a:lnTo>
                        <a:pt x="1020" y="906"/>
                      </a:lnTo>
                      <a:lnTo>
                        <a:pt x="1021" y="912"/>
                      </a:lnTo>
                      <a:lnTo>
                        <a:pt x="1023" y="915"/>
                      </a:lnTo>
                      <a:lnTo>
                        <a:pt x="1025" y="916"/>
                      </a:lnTo>
                      <a:lnTo>
                        <a:pt x="1025" y="916"/>
                      </a:lnTo>
                      <a:lnTo>
                        <a:pt x="1035" y="922"/>
                      </a:lnTo>
                      <a:lnTo>
                        <a:pt x="1041" y="925"/>
                      </a:lnTo>
                      <a:lnTo>
                        <a:pt x="1044" y="926"/>
                      </a:lnTo>
                      <a:lnTo>
                        <a:pt x="1044" y="926"/>
                      </a:lnTo>
                      <a:lnTo>
                        <a:pt x="1045" y="923"/>
                      </a:lnTo>
                      <a:lnTo>
                        <a:pt x="1048" y="918"/>
                      </a:lnTo>
                      <a:lnTo>
                        <a:pt x="1051" y="913"/>
                      </a:lnTo>
                      <a:lnTo>
                        <a:pt x="1054" y="912"/>
                      </a:lnTo>
                      <a:lnTo>
                        <a:pt x="1057" y="910"/>
                      </a:lnTo>
                      <a:lnTo>
                        <a:pt x="1057" y="910"/>
                      </a:lnTo>
                      <a:lnTo>
                        <a:pt x="1062" y="912"/>
                      </a:lnTo>
                      <a:lnTo>
                        <a:pt x="1072" y="915"/>
                      </a:lnTo>
                      <a:lnTo>
                        <a:pt x="1079" y="920"/>
                      </a:lnTo>
                      <a:lnTo>
                        <a:pt x="1082" y="923"/>
                      </a:lnTo>
                      <a:lnTo>
                        <a:pt x="1085" y="927"/>
                      </a:lnTo>
                      <a:lnTo>
                        <a:pt x="1085" y="927"/>
                      </a:lnTo>
                      <a:lnTo>
                        <a:pt x="1088" y="935"/>
                      </a:lnTo>
                      <a:lnTo>
                        <a:pt x="1092" y="942"/>
                      </a:lnTo>
                      <a:lnTo>
                        <a:pt x="1099" y="949"/>
                      </a:lnTo>
                      <a:lnTo>
                        <a:pt x="1099" y="949"/>
                      </a:lnTo>
                      <a:lnTo>
                        <a:pt x="1101" y="952"/>
                      </a:lnTo>
                      <a:lnTo>
                        <a:pt x="1102" y="954"/>
                      </a:lnTo>
                      <a:lnTo>
                        <a:pt x="1102" y="959"/>
                      </a:lnTo>
                      <a:lnTo>
                        <a:pt x="1103" y="962"/>
                      </a:lnTo>
                      <a:lnTo>
                        <a:pt x="1103" y="962"/>
                      </a:lnTo>
                      <a:lnTo>
                        <a:pt x="1105" y="967"/>
                      </a:lnTo>
                      <a:lnTo>
                        <a:pt x="1106" y="970"/>
                      </a:lnTo>
                      <a:lnTo>
                        <a:pt x="1108" y="971"/>
                      </a:lnTo>
                      <a:lnTo>
                        <a:pt x="1108" y="971"/>
                      </a:lnTo>
                      <a:lnTo>
                        <a:pt x="1118" y="976"/>
                      </a:lnTo>
                      <a:lnTo>
                        <a:pt x="1125" y="977"/>
                      </a:lnTo>
                      <a:lnTo>
                        <a:pt x="1130" y="979"/>
                      </a:lnTo>
                      <a:lnTo>
                        <a:pt x="1130" y="979"/>
                      </a:lnTo>
                      <a:lnTo>
                        <a:pt x="1133" y="980"/>
                      </a:lnTo>
                      <a:lnTo>
                        <a:pt x="1138" y="981"/>
                      </a:lnTo>
                      <a:lnTo>
                        <a:pt x="1138" y="981"/>
                      </a:lnTo>
                      <a:lnTo>
                        <a:pt x="1136" y="977"/>
                      </a:lnTo>
                      <a:lnTo>
                        <a:pt x="1136" y="974"/>
                      </a:lnTo>
                      <a:lnTo>
                        <a:pt x="1132" y="969"/>
                      </a:lnTo>
                      <a:lnTo>
                        <a:pt x="1130" y="964"/>
                      </a:lnTo>
                      <a:lnTo>
                        <a:pt x="1130" y="963"/>
                      </a:lnTo>
                      <a:lnTo>
                        <a:pt x="1132" y="960"/>
                      </a:lnTo>
                      <a:lnTo>
                        <a:pt x="1132" y="960"/>
                      </a:lnTo>
                      <a:lnTo>
                        <a:pt x="1135" y="959"/>
                      </a:lnTo>
                      <a:lnTo>
                        <a:pt x="1136" y="956"/>
                      </a:lnTo>
                      <a:lnTo>
                        <a:pt x="1136" y="952"/>
                      </a:lnTo>
                      <a:lnTo>
                        <a:pt x="1135" y="949"/>
                      </a:lnTo>
                      <a:lnTo>
                        <a:pt x="1135" y="947"/>
                      </a:lnTo>
                      <a:lnTo>
                        <a:pt x="1136" y="946"/>
                      </a:lnTo>
                      <a:lnTo>
                        <a:pt x="1136" y="946"/>
                      </a:lnTo>
                      <a:lnTo>
                        <a:pt x="1143" y="942"/>
                      </a:lnTo>
                      <a:lnTo>
                        <a:pt x="1146" y="939"/>
                      </a:lnTo>
                      <a:lnTo>
                        <a:pt x="1147" y="936"/>
                      </a:lnTo>
                      <a:lnTo>
                        <a:pt x="1147" y="936"/>
                      </a:lnTo>
                      <a:lnTo>
                        <a:pt x="1149" y="933"/>
                      </a:lnTo>
                      <a:lnTo>
                        <a:pt x="1150" y="932"/>
                      </a:lnTo>
                      <a:lnTo>
                        <a:pt x="1157" y="932"/>
                      </a:lnTo>
                      <a:lnTo>
                        <a:pt x="1157" y="932"/>
                      </a:lnTo>
                      <a:lnTo>
                        <a:pt x="1163" y="930"/>
                      </a:lnTo>
                      <a:lnTo>
                        <a:pt x="1167" y="927"/>
                      </a:lnTo>
                      <a:lnTo>
                        <a:pt x="1172" y="923"/>
                      </a:lnTo>
                      <a:lnTo>
                        <a:pt x="1173" y="919"/>
                      </a:lnTo>
                      <a:lnTo>
                        <a:pt x="1173" y="919"/>
                      </a:lnTo>
                      <a:lnTo>
                        <a:pt x="1173" y="916"/>
                      </a:lnTo>
                      <a:lnTo>
                        <a:pt x="1174" y="915"/>
                      </a:lnTo>
                      <a:lnTo>
                        <a:pt x="1182" y="916"/>
                      </a:lnTo>
                      <a:lnTo>
                        <a:pt x="1182" y="916"/>
                      </a:lnTo>
                      <a:lnTo>
                        <a:pt x="1183" y="916"/>
                      </a:lnTo>
                      <a:lnTo>
                        <a:pt x="1184" y="915"/>
                      </a:lnTo>
                      <a:lnTo>
                        <a:pt x="1187" y="912"/>
                      </a:lnTo>
                      <a:lnTo>
                        <a:pt x="1189" y="910"/>
                      </a:lnTo>
                      <a:lnTo>
                        <a:pt x="1190" y="909"/>
                      </a:lnTo>
                      <a:lnTo>
                        <a:pt x="1191" y="909"/>
                      </a:lnTo>
                      <a:lnTo>
                        <a:pt x="1191" y="909"/>
                      </a:lnTo>
                      <a:lnTo>
                        <a:pt x="1196" y="912"/>
                      </a:lnTo>
                      <a:lnTo>
                        <a:pt x="1199" y="912"/>
                      </a:lnTo>
                      <a:lnTo>
                        <a:pt x="1199" y="910"/>
                      </a:lnTo>
                      <a:lnTo>
                        <a:pt x="1199" y="910"/>
                      </a:lnTo>
                      <a:lnTo>
                        <a:pt x="1200" y="909"/>
                      </a:lnTo>
                      <a:lnTo>
                        <a:pt x="1201" y="908"/>
                      </a:lnTo>
                      <a:lnTo>
                        <a:pt x="1204" y="909"/>
                      </a:lnTo>
                      <a:lnTo>
                        <a:pt x="1207" y="912"/>
                      </a:lnTo>
                      <a:lnTo>
                        <a:pt x="1207" y="912"/>
                      </a:lnTo>
                      <a:lnTo>
                        <a:pt x="1210" y="915"/>
                      </a:lnTo>
                      <a:lnTo>
                        <a:pt x="1214" y="916"/>
                      </a:lnTo>
                      <a:lnTo>
                        <a:pt x="1218" y="915"/>
                      </a:lnTo>
                      <a:lnTo>
                        <a:pt x="1220" y="913"/>
                      </a:lnTo>
                      <a:lnTo>
                        <a:pt x="1220" y="912"/>
                      </a:lnTo>
                      <a:lnTo>
                        <a:pt x="1220" y="912"/>
                      </a:lnTo>
                      <a:lnTo>
                        <a:pt x="1221" y="910"/>
                      </a:lnTo>
                      <a:lnTo>
                        <a:pt x="1224" y="910"/>
                      </a:lnTo>
                      <a:lnTo>
                        <a:pt x="1231" y="918"/>
                      </a:lnTo>
                      <a:lnTo>
                        <a:pt x="1231" y="918"/>
                      </a:lnTo>
                      <a:lnTo>
                        <a:pt x="1234" y="920"/>
                      </a:lnTo>
                      <a:lnTo>
                        <a:pt x="1237" y="920"/>
                      </a:lnTo>
                      <a:lnTo>
                        <a:pt x="1244" y="920"/>
                      </a:lnTo>
                      <a:lnTo>
                        <a:pt x="1244" y="920"/>
                      </a:lnTo>
                      <a:lnTo>
                        <a:pt x="1248" y="920"/>
                      </a:lnTo>
                      <a:lnTo>
                        <a:pt x="1250" y="920"/>
                      </a:lnTo>
                      <a:lnTo>
                        <a:pt x="1251" y="918"/>
                      </a:lnTo>
                      <a:lnTo>
                        <a:pt x="1251" y="915"/>
                      </a:lnTo>
                      <a:lnTo>
                        <a:pt x="1251" y="915"/>
                      </a:lnTo>
                      <a:lnTo>
                        <a:pt x="1251" y="915"/>
                      </a:lnTo>
                      <a:lnTo>
                        <a:pt x="1252" y="915"/>
                      </a:lnTo>
                      <a:lnTo>
                        <a:pt x="1255" y="919"/>
                      </a:lnTo>
                      <a:lnTo>
                        <a:pt x="1261" y="923"/>
                      </a:lnTo>
                      <a:lnTo>
                        <a:pt x="1262" y="925"/>
                      </a:lnTo>
                      <a:lnTo>
                        <a:pt x="1265" y="925"/>
                      </a:lnTo>
                      <a:lnTo>
                        <a:pt x="1265" y="925"/>
                      </a:lnTo>
                      <a:lnTo>
                        <a:pt x="1268" y="925"/>
                      </a:lnTo>
                      <a:lnTo>
                        <a:pt x="1268" y="923"/>
                      </a:lnTo>
                      <a:lnTo>
                        <a:pt x="1262" y="918"/>
                      </a:lnTo>
                      <a:lnTo>
                        <a:pt x="1262" y="918"/>
                      </a:lnTo>
                      <a:lnTo>
                        <a:pt x="1260" y="915"/>
                      </a:lnTo>
                      <a:lnTo>
                        <a:pt x="1260" y="912"/>
                      </a:lnTo>
                      <a:lnTo>
                        <a:pt x="1260" y="910"/>
                      </a:lnTo>
                      <a:lnTo>
                        <a:pt x="1258" y="908"/>
                      </a:lnTo>
                      <a:lnTo>
                        <a:pt x="1258" y="908"/>
                      </a:lnTo>
                      <a:lnTo>
                        <a:pt x="1258" y="908"/>
                      </a:lnTo>
                      <a:lnTo>
                        <a:pt x="1258" y="906"/>
                      </a:lnTo>
                      <a:lnTo>
                        <a:pt x="1261" y="903"/>
                      </a:lnTo>
                      <a:lnTo>
                        <a:pt x="1267" y="902"/>
                      </a:lnTo>
                      <a:lnTo>
                        <a:pt x="1272" y="901"/>
                      </a:lnTo>
                      <a:lnTo>
                        <a:pt x="1272" y="901"/>
                      </a:lnTo>
                      <a:lnTo>
                        <a:pt x="1279" y="902"/>
                      </a:lnTo>
                      <a:lnTo>
                        <a:pt x="1282" y="902"/>
                      </a:lnTo>
                      <a:lnTo>
                        <a:pt x="1284" y="899"/>
                      </a:lnTo>
                      <a:lnTo>
                        <a:pt x="1284" y="899"/>
                      </a:lnTo>
                      <a:lnTo>
                        <a:pt x="1286" y="896"/>
                      </a:lnTo>
                      <a:lnTo>
                        <a:pt x="1288" y="898"/>
                      </a:lnTo>
                      <a:lnTo>
                        <a:pt x="1289" y="899"/>
                      </a:lnTo>
                      <a:lnTo>
                        <a:pt x="1291" y="903"/>
                      </a:lnTo>
                      <a:lnTo>
                        <a:pt x="1291" y="903"/>
                      </a:lnTo>
                      <a:lnTo>
                        <a:pt x="1291" y="905"/>
                      </a:lnTo>
                      <a:lnTo>
                        <a:pt x="1292" y="905"/>
                      </a:lnTo>
                      <a:lnTo>
                        <a:pt x="1298" y="903"/>
                      </a:lnTo>
                      <a:lnTo>
                        <a:pt x="1305" y="902"/>
                      </a:lnTo>
                      <a:lnTo>
                        <a:pt x="1312" y="901"/>
                      </a:lnTo>
                      <a:lnTo>
                        <a:pt x="1312" y="901"/>
                      </a:lnTo>
                      <a:lnTo>
                        <a:pt x="1316" y="902"/>
                      </a:lnTo>
                      <a:lnTo>
                        <a:pt x="1322" y="905"/>
                      </a:lnTo>
                      <a:lnTo>
                        <a:pt x="1325" y="908"/>
                      </a:lnTo>
                      <a:lnTo>
                        <a:pt x="1326" y="910"/>
                      </a:lnTo>
                      <a:lnTo>
                        <a:pt x="1326" y="910"/>
                      </a:lnTo>
                      <a:lnTo>
                        <a:pt x="1328" y="913"/>
                      </a:lnTo>
                      <a:lnTo>
                        <a:pt x="1330" y="915"/>
                      </a:lnTo>
                      <a:lnTo>
                        <a:pt x="1333" y="915"/>
                      </a:lnTo>
                      <a:lnTo>
                        <a:pt x="1338" y="913"/>
                      </a:lnTo>
                      <a:lnTo>
                        <a:pt x="1338" y="913"/>
                      </a:lnTo>
                      <a:lnTo>
                        <a:pt x="1345" y="906"/>
                      </a:lnTo>
                      <a:lnTo>
                        <a:pt x="1349" y="906"/>
                      </a:lnTo>
                      <a:lnTo>
                        <a:pt x="1352" y="908"/>
                      </a:lnTo>
                      <a:lnTo>
                        <a:pt x="1352" y="908"/>
                      </a:lnTo>
                      <a:lnTo>
                        <a:pt x="1369" y="926"/>
                      </a:lnTo>
                      <a:lnTo>
                        <a:pt x="1369" y="926"/>
                      </a:lnTo>
                      <a:lnTo>
                        <a:pt x="1370" y="927"/>
                      </a:lnTo>
                      <a:lnTo>
                        <a:pt x="1370" y="930"/>
                      </a:lnTo>
                      <a:lnTo>
                        <a:pt x="1369" y="935"/>
                      </a:lnTo>
                      <a:lnTo>
                        <a:pt x="1367" y="940"/>
                      </a:lnTo>
                      <a:lnTo>
                        <a:pt x="1367" y="942"/>
                      </a:lnTo>
                      <a:lnTo>
                        <a:pt x="1369" y="943"/>
                      </a:lnTo>
                      <a:lnTo>
                        <a:pt x="1369" y="943"/>
                      </a:lnTo>
                      <a:lnTo>
                        <a:pt x="1370" y="947"/>
                      </a:lnTo>
                      <a:lnTo>
                        <a:pt x="1370" y="952"/>
                      </a:lnTo>
                      <a:lnTo>
                        <a:pt x="1372" y="956"/>
                      </a:lnTo>
                      <a:lnTo>
                        <a:pt x="1376" y="960"/>
                      </a:lnTo>
                      <a:lnTo>
                        <a:pt x="1376" y="960"/>
                      </a:lnTo>
                      <a:lnTo>
                        <a:pt x="1377" y="962"/>
                      </a:lnTo>
                      <a:lnTo>
                        <a:pt x="1379" y="964"/>
                      </a:lnTo>
                      <a:lnTo>
                        <a:pt x="1379" y="970"/>
                      </a:lnTo>
                      <a:lnTo>
                        <a:pt x="1379" y="974"/>
                      </a:lnTo>
                      <a:lnTo>
                        <a:pt x="1380" y="976"/>
                      </a:lnTo>
                      <a:lnTo>
                        <a:pt x="1381" y="976"/>
                      </a:lnTo>
                      <a:lnTo>
                        <a:pt x="1381" y="976"/>
                      </a:lnTo>
                      <a:lnTo>
                        <a:pt x="1386" y="979"/>
                      </a:lnTo>
                      <a:lnTo>
                        <a:pt x="1389" y="983"/>
                      </a:lnTo>
                      <a:lnTo>
                        <a:pt x="1393" y="990"/>
                      </a:lnTo>
                      <a:lnTo>
                        <a:pt x="1393" y="990"/>
                      </a:lnTo>
                      <a:lnTo>
                        <a:pt x="1394" y="993"/>
                      </a:lnTo>
                      <a:lnTo>
                        <a:pt x="1399" y="996"/>
                      </a:lnTo>
                      <a:lnTo>
                        <a:pt x="1403" y="996"/>
                      </a:lnTo>
                      <a:lnTo>
                        <a:pt x="1404" y="994"/>
                      </a:lnTo>
                      <a:lnTo>
                        <a:pt x="1404" y="993"/>
                      </a:lnTo>
                      <a:lnTo>
                        <a:pt x="1404" y="993"/>
                      </a:lnTo>
                      <a:lnTo>
                        <a:pt x="1406" y="987"/>
                      </a:lnTo>
                      <a:lnTo>
                        <a:pt x="1408" y="983"/>
                      </a:lnTo>
                      <a:lnTo>
                        <a:pt x="1410" y="979"/>
                      </a:lnTo>
                      <a:lnTo>
                        <a:pt x="1411" y="973"/>
                      </a:lnTo>
                      <a:lnTo>
                        <a:pt x="1411" y="973"/>
                      </a:lnTo>
                      <a:lnTo>
                        <a:pt x="1411" y="967"/>
                      </a:lnTo>
                      <a:lnTo>
                        <a:pt x="1410" y="957"/>
                      </a:lnTo>
                      <a:lnTo>
                        <a:pt x="1406" y="949"/>
                      </a:lnTo>
                      <a:lnTo>
                        <a:pt x="1403" y="942"/>
                      </a:lnTo>
                      <a:lnTo>
                        <a:pt x="1403" y="942"/>
                      </a:lnTo>
                      <a:lnTo>
                        <a:pt x="1401" y="937"/>
                      </a:lnTo>
                      <a:lnTo>
                        <a:pt x="1401" y="935"/>
                      </a:lnTo>
                      <a:lnTo>
                        <a:pt x="1401" y="930"/>
                      </a:lnTo>
                      <a:lnTo>
                        <a:pt x="1399" y="926"/>
                      </a:lnTo>
                      <a:lnTo>
                        <a:pt x="1399" y="926"/>
                      </a:lnTo>
                      <a:lnTo>
                        <a:pt x="1394" y="919"/>
                      </a:lnTo>
                      <a:lnTo>
                        <a:pt x="1391" y="912"/>
                      </a:lnTo>
                      <a:lnTo>
                        <a:pt x="1390" y="903"/>
                      </a:lnTo>
                      <a:lnTo>
                        <a:pt x="1390" y="895"/>
                      </a:lnTo>
                      <a:lnTo>
                        <a:pt x="1390" y="895"/>
                      </a:lnTo>
                      <a:lnTo>
                        <a:pt x="1391" y="886"/>
                      </a:lnTo>
                      <a:lnTo>
                        <a:pt x="1397" y="876"/>
                      </a:lnTo>
                      <a:lnTo>
                        <a:pt x="1403" y="868"/>
                      </a:lnTo>
                      <a:lnTo>
                        <a:pt x="1408" y="861"/>
                      </a:lnTo>
                      <a:lnTo>
                        <a:pt x="1408" y="861"/>
                      </a:lnTo>
                      <a:lnTo>
                        <a:pt x="1413" y="859"/>
                      </a:lnTo>
                      <a:lnTo>
                        <a:pt x="1417" y="858"/>
                      </a:lnTo>
                      <a:lnTo>
                        <a:pt x="1420" y="857"/>
                      </a:lnTo>
                      <a:lnTo>
                        <a:pt x="1423" y="854"/>
                      </a:lnTo>
                      <a:lnTo>
                        <a:pt x="1423" y="854"/>
                      </a:lnTo>
                      <a:lnTo>
                        <a:pt x="1424" y="850"/>
                      </a:lnTo>
                      <a:lnTo>
                        <a:pt x="1428" y="845"/>
                      </a:lnTo>
                      <a:lnTo>
                        <a:pt x="1433" y="842"/>
                      </a:lnTo>
                      <a:lnTo>
                        <a:pt x="1435" y="841"/>
                      </a:lnTo>
                      <a:lnTo>
                        <a:pt x="1435" y="841"/>
                      </a:lnTo>
                      <a:lnTo>
                        <a:pt x="1441" y="841"/>
                      </a:lnTo>
                      <a:lnTo>
                        <a:pt x="1444" y="840"/>
                      </a:lnTo>
                      <a:lnTo>
                        <a:pt x="1445" y="837"/>
                      </a:lnTo>
                      <a:lnTo>
                        <a:pt x="1445" y="837"/>
                      </a:lnTo>
                      <a:lnTo>
                        <a:pt x="1447" y="834"/>
                      </a:lnTo>
                      <a:lnTo>
                        <a:pt x="1451" y="830"/>
                      </a:lnTo>
                      <a:lnTo>
                        <a:pt x="1455" y="827"/>
                      </a:lnTo>
                      <a:lnTo>
                        <a:pt x="1462" y="825"/>
                      </a:lnTo>
                      <a:lnTo>
                        <a:pt x="1462" y="825"/>
                      </a:lnTo>
                      <a:lnTo>
                        <a:pt x="1467" y="824"/>
                      </a:lnTo>
                      <a:lnTo>
                        <a:pt x="1467" y="821"/>
                      </a:lnTo>
                      <a:lnTo>
                        <a:pt x="1464" y="814"/>
                      </a:lnTo>
                      <a:lnTo>
                        <a:pt x="1464" y="814"/>
                      </a:lnTo>
                      <a:lnTo>
                        <a:pt x="1462" y="811"/>
                      </a:lnTo>
                      <a:lnTo>
                        <a:pt x="1464" y="810"/>
                      </a:lnTo>
                      <a:lnTo>
                        <a:pt x="1465" y="808"/>
                      </a:lnTo>
                      <a:lnTo>
                        <a:pt x="1468" y="808"/>
                      </a:lnTo>
                      <a:lnTo>
                        <a:pt x="1468" y="808"/>
                      </a:lnTo>
                      <a:lnTo>
                        <a:pt x="1469" y="811"/>
                      </a:lnTo>
                      <a:lnTo>
                        <a:pt x="1472" y="811"/>
                      </a:lnTo>
                      <a:lnTo>
                        <a:pt x="1475" y="811"/>
                      </a:lnTo>
                      <a:lnTo>
                        <a:pt x="1478" y="810"/>
                      </a:lnTo>
                      <a:lnTo>
                        <a:pt x="1478" y="810"/>
                      </a:lnTo>
                      <a:lnTo>
                        <a:pt x="1485" y="804"/>
                      </a:lnTo>
                      <a:lnTo>
                        <a:pt x="1485" y="801"/>
                      </a:lnTo>
                      <a:lnTo>
                        <a:pt x="1485" y="801"/>
                      </a:lnTo>
                      <a:lnTo>
                        <a:pt x="1482" y="800"/>
                      </a:lnTo>
                      <a:lnTo>
                        <a:pt x="1482" y="800"/>
                      </a:lnTo>
                      <a:lnTo>
                        <a:pt x="1478" y="800"/>
                      </a:lnTo>
                      <a:lnTo>
                        <a:pt x="1475" y="798"/>
                      </a:lnTo>
                      <a:lnTo>
                        <a:pt x="1475" y="797"/>
                      </a:lnTo>
                      <a:lnTo>
                        <a:pt x="1478" y="794"/>
                      </a:lnTo>
                      <a:lnTo>
                        <a:pt x="1478" y="794"/>
                      </a:lnTo>
                      <a:lnTo>
                        <a:pt x="1479" y="794"/>
                      </a:lnTo>
                      <a:lnTo>
                        <a:pt x="1479" y="793"/>
                      </a:lnTo>
                      <a:lnTo>
                        <a:pt x="1478" y="789"/>
                      </a:lnTo>
                      <a:lnTo>
                        <a:pt x="1477" y="786"/>
                      </a:lnTo>
                      <a:lnTo>
                        <a:pt x="1472" y="784"/>
                      </a:lnTo>
                      <a:lnTo>
                        <a:pt x="1472" y="784"/>
                      </a:lnTo>
                      <a:lnTo>
                        <a:pt x="1468" y="783"/>
                      </a:lnTo>
                      <a:lnTo>
                        <a:pt x="1468" y="781"/>
                      </a:lnTo>
                      <a:lnTo>
                        <a:pt x="1469" y="779"/>
                      </a:lnTo>
                      <a:lnTo>
                        <a:pt x="1471" y="776"/>
                      </a:lnTo>
                      <a:lnTo>
                        <a:pt x="1471" y="776"/>
                      </a:lnTo>
                      <a:lnTo>
                        <a:pt x="1472" y="774"/>
                      </a:lnTo>
                      <a:lnTo>
                        <a:pt x="1472" y="773"/>
                      </a:lnTo>
                      <a:lnTo>
                        <a:pt x="1469" y="769"/>
                      </a:lnTo>
                      <a:lnTo>
                        <a:pt x="1461" y="763"/>
                      </a:lnTo>
                      <a:lnTo>
                        <a:pt x="1461" y="763"/>
                      </a:lnTo>
                      <a:lnTo>
                        <a:pt x="1460" y="760"/>
                      </a:lnTo>
                      <a:lnTo>
                        <a:pt x="1461" y="759"/>
                      </a:lnTo>
                      <a:lnTo>
                        <a:pt x="1468" y="757"/>
                      </a:lnTo>
                      <a:lnTo>
                        <a:pt x="1468" y="757"/>
                      </a:lnTo>
                      <a:lnTo>
                        <a:pt x="1468" y="756"/>
                      </a:lnTo>
                      <a:lnTo>
                        <a:pt x="1469" y="755"/>
                      </a:lnTo>
                      <a:lnTo>
                        <a:pt x="1469" y="747"/>
                      </a:lnTo>
                      <a:lnTo>
                        <a:pt x="1469" y="740"/>
                      </a:lnTo>
                      <a:lnTo>
                        <a:pt x="1469" y="736"/>
                      </a:lnTo>
                      <a:lnTo>
                        <a:pt x="1469" y="736"/>
                      </a:lnTo>
                      <a:lnTo>
                        <a:pt x="1472" y="733"/>
                      </a:lnTo>
                      <a:lnTo>
                        <a:pt x="1474" y="733"/>
                      </a:lnTo>
                      <a:lnTo>
                        <a:pt x="1475" y="733"/>
                      </a:lnTo>
                      <a:lnTo>
                        <a:pt x="1475" y="736"/>
                      </a:lnTo>
                      <a:lnTo>
                        <a:pt x="1475" y="736"/>
                      </a:lnTo>
                      <a:lnTo>
                        <a:pt x="1474" y="739"/>
                      </a:lnTo>
                      <a:lnTo>
                        <a:pt x="1472" y="743"/>
                      </a:lnTo>
                      <a:lnTo>
                        <a:pt x="1472" y="747"/>
                      </a:lnTo>
                      <a:lnTo>
                        <a:pt x="1474" y="752"/>
                      </a:lnTo>
                      <a:lnTo>
                        <a:pt x="1474" y="752"/>
                      </a:lnTo>
                      <a:lnTo>
                        <a:pt x="1477" y="756"/>
                      </a:lnTo>
                      <a:lnTo>
                        <a:pt x="1478" y="760"/>
                      </a:lnTo>
                      <a:lnTo>
                        <a:pt x="1479" y="764"/>
                      </a:lnTo>
                      <a:lnTo>
                        <a:pt x="1478" y="770"/>
                      </a:lnTo>
                      <a:lnTo>
                        <a:pt x="1478" y="770"/>
                      </a:lnTo>
                      <a:lnTo>
                        <a:pt x="1478" y="774"/>
                      </a:lnTo>
                      <a:lnTo>
                        <a:pt x="1478" y="776"/>
                      </a:lnTo>
                      <a:lnTo>
                        <a:pt x="1479" y="776"/>
                      </a:lnTo>
                      <a:lnTo>
                        <a:pt x="1482" y="773"/>
                      </a:lnTo>
                      <a:lnTo>
                        <a:pt x="1485" y="766"/>
                      </a:lnTo>
                      <a:lnTo>
                        <a:pt x="1485" y="766"/>
                      </a:lnTo>
                      <a:lnTo>
                        <a:pt x="1488" y="759"/>
                      </a:lnTo>
                      <a:lnTo>
                        <a:pt x="1489" y="752"/>
                      </a:lnTo>
                      <a:lnTo>
                        <a:pt x="1489" y="747"/>
                      </a:lnTo>
                      <a:lnTo>
                        <a:pt x="1488" y="745"/>
                      </a:lnTo>
                      <a:lnTo>
                        <a:pt x="1488" y="745"/>
                      </a:lnTo>
                      <a:lnTo>
                        <a:pt x="1485" y="743"/>
                      </a:lnTo>
                      <a:lnTo>
                        <a:pt x="1485" y="740"/>
                      </a:lnTo>
                      <a:lnTo>
                        <a:pt x="1486" y="737"/>
                      </a:lnTo>
                      <a:lnTo>
                        <a:pt x="1486" y="737"/>
                      </a:lnTo>
                      <a:lnTo>
                        <a:pt x="1488" y="739"/>
                      </a:lnTo>
                      <a:lnTo>
                        <a:pt x="1488" y="739"/>
                      </a:lnTo>
                      <a:lnTo>
                        <a:pt x="1491" y="742"/>
                      </a:lnTo>
                      <a:lnTo>
                        <a:pt x="1494" y="742"/>
                      </a:lnTo>
                      <a:lnTo>
                        <a:pt x="1496" y="742"/>
                      </a:lnTo>
                      <a:lnTo>
                        <a:pt x="1499" y="737"/>
                      </a:lnTo>
                      <a:lnTo>
                        <a:pt x="1499" y="737"/>
                      </a:lnTo>
                      <a:lnTo>
                        <a:pt x="1503" y="732"/>
                      </a:lnTo>
                      <a:lnTo>
                        <a:pt x="1508" y="726"/>
                      </a:lnTo>
                      <a:lnTo>
                        <a:pt x="1509" y="722"/>
                      </a:lnTo>
                      <a:lnTo>
                        <a:pt x="1509" y="719"/>
                      </a:lnTo>
                      <a:lnTo>
                        <a:pt x="1508" y="718"/>
                      </a:lnTo>
                      <a:lnTo>
                        <a:pt x="1508" y="718"/>
                      </a:lnTo>
                      <a:lnTo>
                        <a:pt x="1506" y="716"/>
                      </a:lnTo>
                      <a:lnTo>
                        <a:pt x="1509" y="715"/>
                      </a:lnTo>
                      <a:lnTo>
                        <a:pt x="1512" y="713"/>
                      </a:lnTo>
                      <a:lnTo>
                        <a:pt x="1518" y="713"/>
                      </a:lnTo>
                      <a:lnTo>
                        <a:pt x="1518" y="713"/>
                      </a:lnTo>
                      <a:lnTo>
                        <a:pt x="1523" y="713"/>
                      </a:lnTo>
                      <a:lnTo>
                        <a:pt x="1530" y="711"/>
                      </a:lnTo>
                      <a:lnTo>
                        <a:pt x="1538" y="709"/>
                      </a:lnTo>
                      <a:lnTo>
                        <a:pt x="1540" y="706"/>
                      </a:lnTo>
                      <a:lnTo>
                        <a:pt x="1540" y="706"/>
                      </a:lnTo>
                      <a:lnTo>
                        <a:pt x="1540" y="705"/>
                      </a:lnTo>
                      <a:lnTo>
                        <a:pt x="1538" y="705"/>
                      </a:lnTo>
                      <a:lnTo>
                        <a:pt x="1529" y="705"/>
                      </a:lnTo>
                      <a:lnTo>
                        <a:pt x="1520" y="708"/>
                      </a:lnTo>
                      <a:lnTo>
                        <a:pt x="1518" y="708"/>
                      </a:lnTo>
                      <a:lnTo>
                        <a:pt x="1516" y="706"/>
                      </a:lnTo>
                      <a:lnTo>
                        <a:pt x="1516" y="706"/>
                      </a:lnTo>
                      <a:lnTo>
                        <a:pt x="1516" y="705"/>
                      </a:lnTo>
                      <a:lnTo>
                        <a:pt x="1519" y="703"/>
                      </a:lnTo>
                      <a:lnTo>
                        <a:pt x="1526" y="701"/>
                      </a:lnTo>
                      <a:lnTo>
                        <a:pt x="1542" y="698"/>
                      </a:lnTo>
                      <a:lnTo>
                        <a:pt x="1542" y="698"/>
                      </a:lnTo>
                      <a:lnTo>
                        <a:pt x="1545" y="698"/>
                      </a:lnTo>
                      <a:lnTo>
                        <a:pt x="1546" y="696"/>
                      </a:lnTo>
                      <a:lnTo>
                        <a:pt x="1547" y="694"/>
                      </a:lnTo>
                      <a:lnTo>
                        <a:pt x="1547" y="691"/>
                      </a:lnTo>
                      <a:lnTo>
                        <a:pt x="1550" y="691"/>
                      </a:lnTo>
                      <a:lnTo>
                        <a:pt x="1550" y="691"/>
                      </a:lnTo>
                      <a:lnTo>
                        <a:pt x="1553" y="694"/>
                      </a:lnTo>
                      <a:lnTo>
                        <a:pt x="1556" y="695"/>
                      </a:lnTo>
                      <a:lnTo>
                        <a:pt x="1560" y="694"/>
                      </a:lnTo>
                      <a:lnTo>
                        <a:pt x="1563" y="692"/>
                      </a:lnTo>
                      <a:lnTo>
                        <a:pt x="1563" y="692"/>
                      </a:lnTo>
                      <a:lnTo>
                        <a:pt x="1566" y="689"/>
                      </a:lnTo>
                      <a:lnTo>
                        <a:pt x="1564" y="685"/>
                      </a:lnTo>
                      <a:lnTo>
                        <a:pt x="1563" y="682"/>
                      </a:lnTo>
                      <a:lnTo>
                        <a:pt x="1559" y="679"/>
                      </a:lnTo>
                      <a:lnTo>
                        <a:pt x="1559" y="679"/>
                      </a:lnTo>
                      <a:lnTo>
                        <a:pt x="1557" y="679"/>
                      </a:lnTo>
                      <a:lnTo>
                        <a:pt x="1557" y="678"/>
                      </a:lnTo>
                      <a:lnTo>
                        <a:pt x="1559" y="677"/>
                      </a:lnTo>
                      <a:lnTo>
                        <a:pt x="1560" y="674"/>
                      </a:lnTo>
                      <a:lnTo>
                        <a:pt x="1562" y="672"/>
                      </a:lnTo>
                      <a:lnTo>
                        <a:pt x="1562" y="672"/>
                      </a:lnTo>
                      <a:lnTo>
                        <a:pt x="1562" y="668"/>
                      </a:lnTo>
                      <a:lnTo>
                        <a:pt x="1563" y="662"/>
                      </a:lnTo>
                      <a:lnTo>
                        <a:pt x="1567" y="657"/>
                      </a:lnTo>
                      <a:lnTo>
                        <a:pt x="1569" y="655"/>
                      </a:lnTo>
                      <a:lnTo>
                        <a:pt x="1572" y="654"/>
                      </a:lnTo>
                      <a:lnTo>
                        <a:pt x="1572" y="654"/>
                      </a:lnTo>
                      <a:lnTo>
                        <a:pt x="1574" y="652"/>
                      </a:lnTo>
                      <a:lnTo>
                        <a:pt x="1576" y="651"/>
                      </a:lnTo>
                      <a:lnTo>
                        <a:pt x="1577" y="650"/>
                      </a:lnTo>
                      <a:lnTo>
                        <a:pt x="1580" y="648"/>
                      </a:lnTo>
                      <a:lnTo>
                        <a:pt x="1580" y="648"/>
                      </a:lnTo>
                      <a:lnTo>
                        <a:pt x="1584" y="648"/>
                      </a:lnTo>
                      <a:lnTo>
                        <a:pt x="1587" y="645"/>
                      </a:lnTo>
                      <a:lnTo>
                        <a:pt x="1593" y="637"/>
                      </a:lnTo>
                      <a:lnTo>
                        <a:pt x="1593" y="637"/>
                      </a:lnTo>
                      <a:lnTo>
                        <a:pt x="1594" y="635"/>
                      </a:lnTo>
                      <a:lnTo>
                        <a:pt x="1596" y="637"/>
                      </a:lnTo>
                      <a:lnTo>
                        <a:pt x="1601" y="638"/>
                      </a:lnTo>
                      <a:lnTo>
                        <a:pt x="1607" y="640"/>
                      </a:lnTo>
                      <a:lnTo>
                        <a:pt x="1610" y="640"/>
                      </a:lnTo>
                      <a:lnTo>
                        <a:pt x="1613" y="638"/>
                      </a:lnTo>
                      <a:lnTo>
                        <a:pt x="1613" y="638"/>
                      </a:lnTo>
                      <a:lnTo>
                        <a:pt x="1624" y="628"/>
                      </a:lnTo>
                      <a:lnTo>
                        <a:pt x="1624" y="628"/>
                      </a:lnTo>
                      <a:lnTo>
                        <a:pt x="1618" y="620"/>
                      </a:lnTo>
                      <a:lnTo>
                        <a:pt x="1614" y="613"/>
                      </a:lnTo>
                      <a:lnTo>
                        <a:pt x="1611" y="606"/>
                      </a:lnTo>
                      <a:lnTo>
                        <a:pt x="1611" y="600"/>
                      </a:lnTo>
                      <a:lnTo>
                        <a:pt x="1610" y="590"/>
                      </a:lnTo>
                      <a:lnTo>
                        <a:pt x="1610" y="584"/>
                      </a:lnTo>
                      <a:lnTo>
                        <a:pt x="1610" y="58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145"/>
                <p:cNvSpPr>
                  <a:spLocks noEditPoints="1"/>
                </p:cNvSpPr>
                <p:nvPr/>
              </p:nvSpPr>
              <p:spPr bwMode="auto">
                <a:xfrm>
                  <a:off x="7779222" y="2984813"/>
                  <a:ext cx="1730913" cy="1186498"/>
                </a:xfrm>
                <a:custGeom>
                  <a:avLst/>
                  <a:gdLst>
                    <a:gd name="T0" fmla="*/ 908 w 957"/>
                    <a:gd name="T1" fmla="*/ 122 h 656"/>
                    <a:gd name="T2" fmla="*/ 867 w 957"/>
                    <a:gd name="T3" fmla="*/ 88 h 656"/>
                    <a:gd name="T4" fmla="*/ 830 w 957"/>
                    <a:gd name="T5" fmla="*/ 42 h 656"/>
                    <a:gd name="T6" fmla="*/ 790 w 957"/>
                    <a:gd name="T7" fmla="*/ 3 h 656"/>
                    <a:gd name="T8" fmla="*/ 729 w 957"/>
                    <a:gd name="T9" fmla="*/ 17 h 656"/>
                    <a:gd name="T10" fmla="*/ 709 w 957"/>
                    <a:gd name="T11" fmla="*/ 71 h 656"/>
                    <a:gd name="T12" fmla="*/ 652 w 957"/>
                    <a:gd name="T13" fmla="*/ 118 h 656"/>
                    <a:gd name="T14" fmla="*/ 705 w 957"/>
                    <a:gd name="T15" fmla="*/ 125 h 656"/>
                    <a:gd name="T16" fmla="*/ 674 w 957"/>
                    <a:gd name="T17" fmla="*/ 149 h 656"/>
                    <a:gd name="T18" fmla="*/ 596 w 957"/>
                    <a:gd name="T19" fmla="*/ 177 h 656"/>
                    <a:gd name="T20" fmla="*/ 554 w 957"/>
                    <a:gd name="T21" fmla="*/ 227 h 656"/>
                    <a:gd name="T22" fmla="*/ 464 w 957"/>
                    <a:gd name="T23" fmla="*/ 238 h 656"/>
                    <a:gd name="T24" fmla="*/ 345 w 957"/>
                    <a:gd name="T25" fmla="*/ 223 h 656"/>
                    <a:gd name="T26" fmla="*/ 311 w 957"/>
                    <a:gd name="T27" fmla="*/ 183 h 656"/>
                    <a:gd name="T28" fmla="*/ 268 w 957"/>
                    <a:gd name="T29" fmla="*/ 140 h 656"/>
                    <a:gd name="T30" fmla="*/ 218 w 957"/>
                    <a:gd name="T31" fmla="*/ 92 h 656"/>
                    <a:gd name="T32" fmla="*/ 196 w 957"/>
                    <a:gd name="T33" fmla="*/ 106 h 656"/>
                    <a:gd name="T34" fmla="*/ 157 w 957"/>
                    <a:gd name="T35" fmla="*/ 135 h 656"/>
                    <a:gd name="T36" fmla="*/ 125 w 957"/>
                    <a:gd name="T37" fmla="*/ 170 h 656"/>
                    <a:gd name="T38" fmla="*/ 111 w 957"/>
                    <a:gd name="T39" fmla="*/ 211 h 656"/>
                    <a:gd name="T40" fmla="*/ 74 w 957"/>
                    <a:gd name="T41" fmla="*/ 251 h 656"/>
                    <a:gd name="T42" fmla="*/ 23 w 957"/>
                    <a:gd name="T43" fmla="*/ 264 h 656"/>
                    <a:gd name="T44" fmla="*/ 16 w 957"/>
                    <a:gd name="T45" fmla="*/ 303 h 656"/>
                    <a:gd name="T46" fmla="*/ 57 w 957"/>
                    <a:gd name="T47" fmla="*/ 357 h 656"/>
                    <a:gd name="T48" fmla="*/ 88 w 957"/>
                    <a:gd name="T49" fmla="*/ 384 h 656"/>
                    <a:gd name="T50" fmla="*/ 74 w 957"/>
                    <a:gd name="T51" fmla="*/ 414 h 656"/>
                    <a:gd name="T52" fmla="*/ 109 w 957"/>
                    <a:gd name="T53" fmla="*/ 452 h 656"/>
                    <a:gd name="T54" fmla="*/ 181 w 957"/>
                    <a:gd name="T55" fmla="*/ 486 h 656"/>
                    <a:gd name="T56" fmla="*/ 231 w 957"/>
                    <a:gd name="T57" fmla="*/ 499 h 656"/>
                    <a:gd name="T58" fmla="*/ 278 w 957"/>
                    <a:gd name="T59" fmla="*/ 496 h 656"/>
                    <a:gd name="T60" fmla="*/ 330 w 957"/>
                    <a:gd name="T61" fmla="*/ 472 h 656"/>
                    <a:gd name="T62" fmla="*/ 367 w 957"/>
                    <a:gd name="T63" fmla="*/ 486 h 656"/>
                    <a:gd name="T64" fmla="*/ 362 w 957"/>
                    <a:gd name="T65" fmla="*/ 547 h 656"/>
                    <a:gd name="T66" fmla="*/ 383 w 957"/>
                    <a:gd name="T67" fmla="*/ 576 h 656"/>
                    <a:gd name="T68" fmla="*/ 408 w 957"/>
                    <a:gd name="T69" fmla="*/ 603 h 656"/>
                    <a:gd name="T70" fmla="*/ 424 w 957"/>
                    <a:gd name="T71" fmla="*/ 588 h 656"/>
                    <a:gd name="T72" fmla="*/ 458 w 957"/>
                    <a:gd name="T73" fmla="*/ 583 h 656"/>
                    <a:gd name="T74" fmla="*/ 505 w 957"/>
                    <a:gd name="T75" fmla="*/ 584 h 656"/>
                    <a:gd name="T76" fmla="*/ 542 w 957"/>
                    <a:gd name="T77" fmla="*/ 601 h 656"/>
                    <a:gd name="T78" fmla="*/ 562 w 957"/>
                    <a:gd name="T79" fmla="*/ 624 h 656"/>
                    <a:gd name="T80" fmla="*/ 630 w 957"/>
                    <a:gd name="T81" fmla="*/ 585 h 656"/>
                    <a:gd name="T82" fmla="*/ 688 w 957"/>
                    <a:gd name="T83" fmla="*/ 554 h 656"/>
                    <a:gd name="T84" fmla="*/ 713 w 957"/>
                    <a:gd name="T85" fmla="*/ 526 h 656"/>
                    <a:gd name="T86" fmla="*/ 742 w 957"/>
                    <a:gd name="T87" fmla="*/ 488 h 656"/>
                    <a:gd name="T88" fmla="*/ 749 w 957"/>
                    <a:gd name="T89" fmla="*/ 456 h 656"/>
                    <a:gd name="T90" fmla="*/ 752 w 957"/>
                    <a:gd name="T91" fmla="*/ 441 h 656"/>
                    <a:gd name="T92" fmla="*/ 749 w 957"/>
                    <a:gd name="T93" fmla="*/ 425 h 656"/>
                    <a:gd name="T94" fmla="*/ 712 w 957"/>
                    <a:gd name="T95" fmla="*/ 373 h 656"/>
                    <a:gd name="T96" fmla="*/ 735 w 957"/>
                    <a:gd name="T97" fmla="*/ 339 h 656"/>
                    <a:gd name="T98" fmla="*/ 739 w 957"/>
                    <a:gd name="T99" fmla="*/ 318 h 656"/>
                    <a:gd name="T100" fmla="*/ 695 w 957"/>
                    <a:gd name="T101" fmla="*/ 309 h 656"/>
                    <a:gd name="T102" fmla="*/ 709 w 957"/>
                    <a:gd name="T103" fmla="*/ 281 h 656"/>
                    <a:gd name="T104" fmla="*/ 746 w 957"/>
                    <a:gd name="T105" fmla="*/ 278 h 656"/>
                    <a:gd name="T106" fmla="*/ 789 w 957"/>
                    <a:gd name="T107" fmla="*/ 276 h 656"/>
                    <a:gd name="T108" fmla="*/ 855 w 957"/>
                    <a:gd name="T109" fmla="*/ 245 h 656"/>
                    <a:gd name="T110" fmla="*/ 881 w 957"/>
                    <a:gd name="T111" fmla="*/ 215 h 656"/>
                    <a:gd name="T112" fmla="*/ 901 w 957"/>
                    <a:gd name="T113" fmla="*/ 180 h 656"/>
                    <a:gd name="T114" fmla="*/ 937 w 957"/>
                    <a:gd name="T115" fmla="*/ 163 h 656"/>
                    <a:gd name="T116" fmla="*/ 722 w 957"/>
                    <a:gd name="T117" fmla="*/ 571 h 656"/>
                    <a:gd name="T118" fmla="*/ 729 w 957"/>
                    <a:gd name="T119" fmla="*/ 551 h 656"/>
                    <a:gd name="T120" fmla="*/ 564 w 957"/>
                    <a:gd name="T121" fmla="*/ 651 h 6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57" h="656">
                      <a:moveTo>
                        <a:pt x="954" y="116"/>
                      </a:moveTo>
                      <a:lnTo>
                        <a:pt x="954" y="116"/>
                      </a:lnTo>
                      <a:lnTo>
                        <a:pt x="954" y="115"/>
                      </a:lnTo>
                      <a:lnTo>
                        <a:pt x="954" y="112"/>
                      </a:lnTo>
                      <a:lnTo>
                        <a:pt x="950" y="111"/>
                      </a:lnTo>
                      <a:lnTo>
                        <a:pt x="946" y="112"/>
                      </a:lnTo>
                      <a:lnTo>
                        <a:pt x="942" y="113"/>
                      </a:lnTo>
                      <a:lnTo>
                        <a:pt x="942" y="113"/>
                      </a:lnTo>
                      <a:lnTo>
                        <a:pt x="939" y="115"/>
                      </a:lnTo>
                      <a:lnTo>
                        <a:pt x="935" y="115"/>
                      </a:lnTo>
                      <a:lnTo>
                        <a:pt x="930" y="116"/>
                      </a:lnTo>
                      <a:lnTo>
                        <a:pt x="926" y="119"/>
                      </a:lnTo>
                      <a:lnTo>
                        <a:pt x="926" y="119"/>
                      </a:lnTo>
                      <a:lnTo>
                        <a:pt x="925" y="122"/>
                      </a:lnTo>
                      <a:lnTo>
                        <a:pt x="920" y="122"/>
                      </a:lnTo>
                      <a:lnTo>
                        <a:pt x="912" y="122"/>
                      </a:lnTo>
                      <a:lnTo>
                        <a:pt x="912" y="122"/>
                      </a:lnTo>
                      <a:lnTo>
                        <a:pt x="908" y="122"/>
                      </a:lnTo>
                      <a:lnTo>
                        <a:pt x="902" y="122"/>
                      </a:lnTo>
                      <a:lnTo>
                        <a:pt x="898" y="119"/>
                      </a:lnTo>
                      <a:lnTo>
                        <a:pt x="896" y="116"/>
                      </a:lnTo>
                      <a:lnTo>
                        <a:pt x="896" y="116"/>
                      </a:lnTo>
                      <a:lnTo>
                        <a:pt x="896" y="113"/>
                      </a:lnTo>
                      <a:lnTo>
                        <a:pt x="895" y="109"/>
                      </a:lnTo>
                      <a:lnTo>
                        <a:pt x="893" y="106"/>
                      </a:lnTo>
                      <a:lnTo>
                        <a:pt x="893" y="102"/>
                      </a:lnTo>
                      <a:lnTo>
                        <a:pt x="893" y="102"/>
                      </a:lnTo>
                      <a:lnTo>
                        <a:pt x="893" y="99"/>
                      </a:lnTo>
                      <a:lnTo>
                        <a:pt x="891" y="99"/>
                      </a:lnTo>
                      <a:lnTo>
                        <a:pt x="886" y="98"/>
                      </a:lnTo>
                      <a:lnTo>
                        <a:pt x="882" y="95"/>
                      </a:lnTo>
                      <a:lnTo>
                        <a:pt x="882" y="95"/>
                      </a:lnTo>
                      <a:lnTo>
                        <a:pt x="878" y="92"/>
                      </a:lnTo>
                      <a:lnTo>
                        <a:pt x="874" y="89"/>
                      </a:lnTo>
                      <a:lnTo>
                        <a:pt x="869" y="88"/>
                      </a:lnTo>
                      <a:lnTo>
                        <a:pt x="867" y="88"/>
                      </a:lnTo>
                      <a:lnTo>
                        <a:pt x="867" y="88"/>
                      </a:lnTo>
                      <a:lnTo>
                        <a:pt x="864" y="88"/>
                      </a:lnTo>
                      <a:lnTo>
                        <a:pt x="861" y="85"/>
                      </a:lnTo>
                      <a:lnTo>
                        <a:pt x="857" y="84"/>
                      </a:lnTo>
                      <a:lnTo>
                        <a:pt x="851" y="82"/>
                      </a:lnTo>
                      <a:lnTo>
                        <a:pt x="851" y="82"/>
                      </a:lnTo>
                      <a:lnTo>
                        <a:pt x="847" y="81"/>
                      </a:lnTo>
                      <a:lnTo>
                        <a:pt x="844" y="79"/>
                      </a:lnTo>
                      <a:lnTo>
                        <a:pt x="844" y="76"/>
                      </a:lnTo>
                      <a:lnTo>
                        <a:pt x="844" y="74"/>
                      </a:lnTo>
                      <a:lnTo>
                        <a:pt x="844" y="74"/>
                      </a:lnTo>
                      <a:lnTo>
                        <a:pt x="844" y="69"/>
                      </a:lnTo>
                      <a:lnTo>
                        <a:pt x="841" y="65"/>
                      </a:lnTo>
                      <a:lnTo>
                        <a:pt x="837" y="54"/>
                      </a:lnTo>
                      <a:lnTo>
                        <a:pt x="837" y="54"/>
                      </a:lnTo>
                      <a:lnTo>
                        <a:pt x="835" y="51"/>
                      </a:lnTo>
                      <a:lnTo>
                        <a:pt x="832" y="47"/>
                      </a:lnTo>
                      <a:lnTo>
                        <a:pt x="830" y="42"/>
                      </a:lnTo>
                      <a:lnTo>
                        <a:pt x="827" y="35"/>
                      </a:lnTo>
                      <a:lnTo>
                        <a:pt x="827" y="35"/>
                      </a:lnTo>
                      <a:lnTo>
                        <a:pt x="824" y="28"/>
                      </a:lnTo>
                      <a:lnTo>
                        <a:pt x="821" y="25"/>
                      </a:lnTo>
                      <a:lnTo>
                        <a:pt x="820" y="23"/>
                      </a:lnTo>
                      <a:lnTo>
                        <a:pt x="820" y="20"/>
                      </a:lnTo>
                      <a:lnTo>
                        <a:pt x="820" y="20"/>
                      </a:lnTo>
                      <a:lnTo>
                        <a:pt x="820" y="18"/>
                      </a:lnTo>
                      <a:lnTo>
                        <a:pt x="818" y="17"/>
                      </a:lnTo>
                      <a:lnTo>
                        <a:pt x="815" y="14"/>
                      </a:lnTo>
                      <a:lnTo>
                        <a:pt x="811" y="11"/>
                      </a:lnTo>
                      <a:lnTo>
                        <a:pt x="808" y="8"/>
                      </a:lnTo>
                      <a:lnTo>
                        <a:pt x="808" y="8"/>
                      </a:lnTo>
                      <a:lnTo>
                        <a:pt x="806" y="7"/>
                      </a:lnTo>
                      <a:lnTo>
                        <a:pt x="801" y="6"/>
                      </a:lnTo>
                      <a:lnTo>
                        <a:pt x="796" y="4"/>
                      </a:lnTo>
                      <a:lnTo>
                        <a:pt x="790" y="3"/>
                      </a:lnTo>
                      <a:lnTo>
                        <a:pt x="790" y="3"/>
                      </a:lnTo>
                      <a:lnTo>
                        <a:pt x="784" y="1"/>
                      </a:lnTo>
                      <a:lnTo>
                        <a:pt x="780" y="1"/>
                      </a:lnTo>
                      <a:lnTo>
                        <a:pt x="776" y="1"/>
                      </a:lnTo>
                      <a:lnTo>
                        <a:pt x="772" y="0"/>
                      </a:lnTo>
                      <a:lnTo>
                        <a:pt x="772" y="0"/>
                      </a:lnTo>
                      <a:lnTo>
                        <a:pt x="766" y="0"/>
                      </a:lnTo>
                      <a:lnTo>
                        <a:pt x="759" y="0"/>
                      </a:lnTo>
                      <a:lnTo>
                        <a:pt x="747" y="1"/>
                      </a:lnTo>
                      <a:lnTo>
                        <a:pt x="747" y="1"/>
                      </a:lnTo>
                      <a:lnTo>
                        <a:pt x="740" y="1"/>
                      </a:lnTo>
                      <a:lnTo>
                        <a:pt x="733" y="4"/>
                      </a:lnTo>
                      <a:lnTo>
                        <a:pt x="730" y="6"/>
                      </a:lnTo>
                      <a:lnTo>
                        <a:pt x="728" y="8"/>
                      </a:lnTo>
                      <a:lnTo>
                        <a:pt x="728" y="8"/>
                      </a:lnTo>
                      <a:lnTo>
                        <a:pt x="725" y="14"/>
                      </a:lnTo>
                      <a:lnTo>
                        <a:pt x="725" y="16"/>
                      </a:lnTo>
                      <a:lnTo>
                        <a:pt x="728" y="17"/>
                      </a:lnTo>
                      <a:lnTo>
                        <a:pt x="729" y="17"/>
                      </a:lnTo>
                      <a:lnTo>
                        <a:pt x="729" y="17"/>
                      </a:lnTo>
                      <a:lnTo>
                        <a:pt x="730" y="18"/>
                      </a:lnTo>
                      <a:lnTo>
                        <a:pt x="732" y="21"/>
                      </a:lnTo>
                      <a:lnTo>
                        <a:pt x="733" y="28"/>
                      </a:lnTo>
                      <a:lnTo>
                        <a:pt x="733" y="28"/>
                      </a:lnTo>
                      <a:lnTo>
                        <a:pt x="733" y="31"/>
                      </a:lnTo>
                      <a:lnTo>
                        <a:pt x="732" y="33"/>
                      </a:lnTo>
                      <a:lnTo>
                        <a:pt x="726" y="37"/>
                      </a:lnTo>
                      <a:lnTo>
                        <a:pt x="726" y="37"/>
                      </a:lnTo>
                      <a:lnTo>
                        <a:pt x="725" y="38"/>
                      </a:lnTo>
                      <a:lnTo>
                        <a:pt x="722" y="42"/>
                      </a:lnTo>
                      <a:lnTo>
                        <a:pt x="716" y="51"/>
                      </a:lnTo>
                      <a:lnTo>
                        <a:pt x="716" y="51"/>
                      </a:lnTo>
                      <a:lnTo>
                        <a:pt x="712" y="59"/>
                      </a:lnTo>
                      <a:lnTo>
                        <a:pt x="711" y="65"/>
                      </a:lnTo>
                      <a:lnTo>
                        <a:pt x="709" y="68"/>
                      </a:lnTo>
                      <a:lnTo>
                        <a:pt x="709" y="68"/>
                      </a:lnTo>
                      <a:lnTo>
                        <a:pt x="709" y="71"/>
                      </a:lnTo>
                      <a:lnTo>
                        <a:pt x="708" y="72"/>
                      </a:lnTo>
                      <a:lnTo>
                        <a:pt x="702" y="75"/>
                      </a:lnTo>
                      <a:lnTo>
                        <a:pt x="702" y="75"/>
                      </a:lnTo>
                      <a:lnTo>
                        <a:pt x="695" y="79"/>
                      </a:lnTo>
                      <a:lnTo>
                        <a:pt x="686" y="84"/>
                      </a:lnTo>
                      <a:lnTo>
                        <a:pt x="686" y="84"/>
                      </a:lnTo>
                      <a:lnTo>
                        <a:pt x="679" y="82"/>
                      </a:lnTo>
                      <a:lnTo>
                        <a:pt x="674" y="81"/>
                      </a:lnTo>
                      <a:lnTo>
                        <a:pt x="671" y="79"/>
                      </a:lnTo>
                      <a:lnTo>
                        <a:pt x="671" y="79"/>
                      </a:lnTo>
                      <a:lnTo>
                        <a:pt x="671" y="78"/>
                      </a:lnTo>
                      <a:lnTo>
                        <a:pt x="668" y="76"/>
                      </a:lnTo>
                      <a:lnTo>
                        <a:pt x="655" y="102"/>
                      </a:lnTo>
                      <a:lnTo>
                        <a:pt x="654" y="111"/>
                      </a:lnTo>
                      <a:lnTo>
                        <a:pt x="654" y="111"/>
                      </a:lnTo>
                      <a:lnTo>
                        <a:pt x="651" y="112"/>
                      </a:lnTo>
                      <a:lnTo>
                        <a:pt x="650" y="115"/>
                      </a:lnTo>
                      <a:lnTo>
                        <a:pt x="652" y="118"/>
                      </a:lnTo>
                      <a:lnTo>
                        <a:pt x="652" y="118"/>
                      </a:lnTo>
                      <a:lnTo>
                        <a:pt x="657" y="120"/>
                      </a:lnTo>
                      <a:lnTo>
                        <a:pt x="659" y="120"/>
                      </a:lnTo>
                      <a:lnTo>
                        <a:pt x="662" y="120"/>
                      </a:lnTo>
                      <a:lnTo>
                        <a:pt x="668" y="119"/>
                      </a:lnTo>
                      <a:lnTo>
                        <a:pt x="668" y="119"/>
                      </a:lnTo>
                      <a:lnTo>
                        <a:pt x="675" y="120"/>
                      </a:lnTo>
                      <a:lnTo>
                        <a:pt x="679" y="122"/>
                      </a:lnTo>
                      <a:lnTo>
                        <a:pt x="682" y="123"/>
                      </a:lnTo>
                      <a:lnTo>
                        <a:pt x="684" y="123"/>
                      </a:lnTo>
                      <a:lnTo>
                        <a:pt x="684" y="122"/>
                      </a:lnTo>
                      <a:lnTo>
                        <a:pt x="684" y="122"/>
                      </a:lnTo>
                      <a:lnTo>
                        <a:pt x="686" y="118"/>
                      </a:lnTo>
                      <a:lnTo>
                        <a:pt x="691" y="116"/>
                      </a:lnTo>
                      <a:lnTo>
                        <a:pt x="695" y="116"/>
                      </a:lnTo>
                      <a:lnTo>
                        <a:pt x="699" y="119"/>
                      </a:lnTo>
                      <a:lnTo>
                        <a:pt x="699" y="119"/>
                      </a:lnTo>
                      <a:lnTo>
                        <a:pt x="705" y="125"/>
                      </a:lnTo>
                      <a:lnTo>
                        <a:pt x="712" y="130"/>
                      </a:lnTo>
                      <a:lnTo>
                        <a:pt x="718" y="136"/>
                      </a:lnTo>
                      <a:lnTo>
                        <a:pt x="719" y="139"/>
                      </a:lnTo>
                      <a:lnTo>
                        <a:pt x="720" y="140"/>
                      </a:lnTo>
                      <a:lnTo>
                        <a:pt x="720" y="140"/>
                      </a:lnTo>
                      <a:lnTo>
                        <a:pt x="719" y="143"/>
                      </a:lnTo>
                      <a:lnTo>
                        <a:pt x="718" y="143"/>
                      </a:lnTo>
                      <a:lnTo>
                        <a:pt x="713" y="145"/>
                      </a:lnTo>
                      <a:lnTo>
                        <a:pt x="709" y="145"/>
                      </a:lnTo>
                      <a:lnTo>
                        <a:pt x="703" y="143"/>
                      </a:lnTo>
                      <a:lnTo>
                        <a:pt x="703" y="143"/>
                      </a:lnTo>
                      <a:lnTo>
                        <a:pt x="699" y="143"/>
                      </a:lnTo>
                      <a:lnTo>
                        <a:pt x="693" y="145"/>
                      </a:lnTo>
                      <a:lnTo>
                        <a:pt x="688" y="146"/>
                      </a:lnTo>
                      <a:lnTo>
                        <a:pt x="684" y="147"/>
                      </a:lnTo>
                      <a:lnTo>
                        <a:pt x="684" y="147"/>
                      </a:lnTo>
                      <a:lnTo>
                        <a:pt x="678" y="147"/>
                      </a:lnTo>
                      <a:lnTo>
                        <a:pt x="674" y="149"/>
                      </a:lnTo>
                      <a:lnTo>
                        <a:pt x="668" y="152"/>
                      </a:lnTo>
                      <a:lnTo>
                        <a:pt x="664" y="156"/>
                      </a:lnTo>
                      <a:lnTo>
                        <a:pt x="664" y="156"/>
                      </a:lnTo>
                      <a:lnTo>
                        <a:pt x="659" y="160"/>
                      </a:lnTo>
                      <a:lnTo>
                        <a:pt x="658" y="164"/>
                      </a:lnTo>
                      <a:lnTo>
                        <a:pt x="654" y="167"/>
                      </a:lnTo>
                      <a:lnTo>
                        <a:pt x="650" y="169"/>
                      </a:lnTo>
                      <a:lnTo>
                        <a:pt x="650" y="169"/>
                      </a:lnTo>
                      <a:lnTo>
                        <a:pt x="638" y="170"/>
                      </a:lnTo>
                      <a:lnTo>
                        <a:pt x="633" y="171"/>
                      </a:lnTo>
                      <a:lnTo>
                        <a:pt x="625" y="176"/>
                      </a:lnTo>
                      <a:lnTo>
                        <a:pt x="625" y="176"/>
                      </a:lnTo>
                      <a:lnTo>
                        <a:pt x="617" y="180"/>
                      </a:lnTo>
                      <a:lnTo>
                        <a:pt x="610" y="180"/>
                      </a:lnTo>
                      <a:lnTo>
                        <a:pt x="604" y="180"/>
                      </a:lnTo>
                      <a:lnTo>
                        <a:pt x="600" y="179"/>
                      </a:lnTo>
                      <a:lnTo>
                        <a:pt x="600" y="179"/>
                      </a:lnTo>
                      <a:lnTo>
                        <a:pt x="596" y="177"/>
                      </a:lnTo>
                      <a:lnTo>
                        <a:pt x="591" y="177"/>
                      </a:lnTo>
                      <a:lnTo>
                        <a:pt x="587" y="179"/>
                      </a:lnTo>
                      <a:lnTo>
                        <a:pt x="584" y="183"/>
                      </a:lnTo>
                      <a:lnTo>
                        <a:pt x="584" y="183"/>
                      </a:lnTo>
                      <a:lnTo>
                        <a:pt x="583" y="184"/>
                      </a:lnTo>
                      <a:lnTo>
                        <a:pt x="583" y="187"/>
                      </a:lnTo>
                      <a:lnTo>
                        <a:pt x="584" y="191"/>
                      </a:lnTo>
                      <a:lnTo>
                        <a:pt x="587" y="196"/>
                      </a:lnTo>
                      <a:lnTo>
                        <a:pt x="589" y="201"/>
                      </a:lnTo>
                      <a:lnTo>
                        <a:pt x="589" y="201"/>
                      </a:lnTo>
                      <a:lnTo>
                        <a:pt x="587" y="203"/>
                      </a:lnTo>
                      <a:lnTo>
                        <a:pt x="586" y="206"/>
                      </a:lnTo>
                      <a:lnTo>
                        <a:pt x="581" y="208"/>
                      </a:lnTo>
                      <a:lnTo>
                        <a:pt x="574" y="211"/>
                      </a:lnTo>
                      <a:lnTo>
                        <a:pt x="569" y="215"/>
                      </a:lnTo>
                      <a:lnTo>
                        <a:pt x="569" y="215"/>
                      </a:lnTo>
                      <a:lnTo>
                        <a:pt x="562" y="223"/>
                      </a:lnTo>
                      <a:lnTo>
                        <a:pt x="554" y="227"/>
                      </a:lnTo>
                      <a:lnTo>
                        <a:pt x="546" y="228"/>
                      </a:lnTo>
                      <a:lnTo>
                        <a:pt x="540" y="228"/>
                      </a:lnTo>
                      <a:lnTo>
                        <a:pt x="540" y="228"/>
                      </a:lnTo>
                      <a:lnTo>
                        <a:pt x="525" y="227"/>
                      </a:lnTo>
                      <a:lnTo>
                        <a:pt x="513" y="227"/>
                      </a:lnTo>
                      <a:lnTo>
                        <a:pt x="509" y="228"/>
                      </a:lnTo>
                      <a:lnTo>
                        <a:pt x="503" y="230"/>
                      </a:lnTo>
                      <a:lnTo>
                        <a:pt x="503" y="230"/>
                      </a:lnTo>
                      <a:lnTo>
                        <a:pt x="495" y="234"/>
                      </a:lnTo>
                      <a:lnTo>
                        <a:pt x="486" y="240"/>
                      </a:lnTo>
                      <a:lnTo>
                        <a:pt x="481" y="242"/>
                      </a:lnTo>
                      <a:lnTo>
                        <a:pt x="476" y="244"/>
                      </a:lnTo>
                      <a:lnTo>
                        <a:pt x="476" y="244"/>
                      </a:lnTo>
                      <a:lnTo>
                        <a:pt x="472" y="242"/>
                      </a:lnTo>
                      <a:lnTo>
                        <a:pt x="471" y="240"/>
                      </a:lnTo>
                      <a:lnTo>
                        <a:pt x="468" y="238"/>
                      </a:lnTo>
                      <a:lnTo>
                        <a:pt x="464" y="238"/>
                      </a:lnTo>
                      <a:lnTo>
                        <a:pt x="464" y="238"/>
                      </a:lnTo>
                      <a:lnTo>
                        <a:pt x="458" y="238"/>
                      </a:lnTo>
                      <a:lnTo>
                        <a:pt x="455" y="237"/>
                      </a:lnTo>
                      <a:lnTo>
                        <a:pt x="447" y="234"/>
                      </a:lnTo>
                      <a:lnTo>
                        <a:pt x="447" y="234"/>
                      </a:lnTo>
                      <a:lnTo>
                        <a:pt x="444" y="232"/>
                      </a:lnTo>
                      <a:lnTo>
                        <a:pt x="440" y="232"/>
                      </a:lnTo>
                      <a:lnTo>
                        <a:pt x="435" y="232"/>
                      </a:lnTo>
                      <a:lnTo>
                        <a:pt x="430" y="230"/>
                      </a:lnTo>
                      <a:lnTo>
                        <a:pt x="430" y="230"/>
                      </a:lnTo>
                      <a:lnTo>
                        <a:pt x="423" y="227"/>
                      </a:lnTo>
                      <a:lnTo>
                        <a:pt x="414" y="224"/>
                      </a:lnTo>
                      <a:lnTo>
                        <a:pt x="401" y="224"/>
                      </a:lnTo>
                      <a:lnTo>
                        <a:pt x="401" y="224"/>
                      </a:lnTo>
                      <a:lnTo>
                        <a:pt x="383" y="223"/>
                      </a:lnTo>
                      <a:lnTo>
                        <a:pt x="363" y="223"/>
                      </a:lnTo>
                      <a:lnTo>
                        <a:pt x="363" y="223"/>
                      </a:lnTo>
                      <a:lnTo>
                        <a:pt x="350" y="223"/>
                      </a:lnTo>
                      <a:lnTo>
                        <a:pt x="345" y="223"/>
                      </a:lnTo>
                      <a:lnTo>
                        <a:pt x="343" y="221"/>
                      </a:lnTo>
                      <a:lnTo>
                        <a:pt x="342" y="220"/>
                      </a:lnTo>
                      <a:lnTo>
                        <a:pt x="342" y="220"/>
                      </a:lnTo>
                      <a:lnTo>
                        <a:pt x="340" y="217"/>
                      </a:lnTo>
                      <a:lnTo>
                        <a:pt x="337" y="214"/>
                      </a:lnTo>
                      <a:lnTo>
                        <a:pt x="335" y="210"/>
                      </a:lnTo>
                      <a:lnTo>
                        <a:pt x="333" y="204"/>
                      </a:lnTo>
                      <a:lnTo>
                        <a:pt x="333" y="204"/>
                      </a:lnTo>
                      <a:lnTo>
                        <a:pt x="330" y="198"/>
                      </a:lnTo>
                      <a:lnTo>
                        <a:pt x="328" y="194"/>
                      </a:lnTo>
                      <a:lnTo>
                        <a:pt x="325" y="191"/>
                      </a:lnTo>
                      <a:lnTo>
                        <a:pt x="320" y="190"/>
                      </a:lnTo>
                      <a:lnTo>
                        <a:pt x="320" y="190"/>
                      </a:lnTo>
                      <a:lnTo>
                        <a:pt x="318" y="188"/>
                      </a:lnTo>
                      <a:lnTo>
                        <a:pt x="315" y="187"/>
                      </a:lnTo>
                      <a:lnTo>
                        <a:pt x="313" y="184"/>
                      </a:lnTo>
                      <a:lnTo>
                        <a:pt x="311" y="183"/>
                      </a:lnTo>
                      <a:lnTo>
                        <a:pt x="311" y="183"/>
                      </a:lnTo>
                      <a:lnTo>
                        <a:pt x="308" y="181"/>
                      </a:lnTo>
                      <a:lnTo>
                        <a:pt x="306" y="180"/>
                      </a:lnTo>
                      <a:lnTo>
                        <a:pt x="302" y="177"/>
                      </a:lnTo>
                      <a:lnTo>
                        <a:pt x="298" y="176"/>
                      </a:lnTo>
                      <a:lnTo>
                        <a:pt x="298" y="176"/>
                      </a:lnTo>
                      <a:lnTo>
                        <a:pt x="289" y="176"/>
                      </a:lnTo>
                      <a:lnTo>
                        <a:pt x="279" y="174"/>
                      </a:lnTo>
                      <a:lnTo>
                        <a:pt x="268" y="171"/>
                      </a:lnTo>
                      <a:lnTo>
                        <a:pt x="264" y="169"/>
                      </a:lnTo>
                      <a:lnTo>
                        <a:pt x="262" y="167"/>
                      </a:lnTo>
                      <a:lnTo>
                        <a:pt x="262" y="167"/>
                      </a:lnTo>
                      <a:lnTo>
                        <a:pt x="261" y="163"/>
                      </a:lnTo>
                      <a:lnTo>
                        <a:pt x="262" y="160"/>
                      </a:lnTo>
                      <a:lnTo>
                        <a:pt x="265" y="157"/>
                      </a:lnTo>
                      <a:lnTo>
                        <a:pt x="265" y="154"/>
                      </a:lnTo>
                      <a:lnTo>
                        <a:pt x="265" y="154"/>
                      </a:lnTo>
                      <a:lnTo>
                        <a:pt x="268" y="145"/>
                      </a:lnTo>
                      <a:lnTo>
                        <a:pt x="268" y="140"/>
                      </a:lnTo>
                      <a:lnTo>
                        <a:pt x="267" y="137"/>
                      </a:lnTo>
                      <a:lnTo>
                        <a:pt x="267" y="137"/>
                      </a:lnTo>
                      <a:lnTo>
                        <a:pt x="261" y="133"/>
                      </a:lnTo>
                      <a:lnTo>
                        <a:pt x="259" y="129"/>
                      </a:lnTo>
                      <a:lnTo>
                        <a:pt x="258" y="126"/>
                      </a:lnTo>
                      <a:lnTo>
                        <a:pt x="258" y="126"/>
                      </a:lnTo>
                      <a:lnTo>
                        <a:pt x="257" y="122"/>
                      </a:lnTo>
                      <a:lnTo>
                        <a:pt x="252" y="119"/>
                      </a:lnTo>
                      <a:lnTo>
                        <a:pt x="248" y="116"/>
                      </a:lnTo>
                      <a:lnTo>
                        <a:pt x="244" y="115"/>
                      </a:lnTo>
                      <a:lnTo>
                        <a:pt x="244" y="115"/>
                      </a:lnTo>
                      <a:lnTo>
                        <a:pt x="241" y="113"/>
                      </a:lnTo>
                      <a:lnTo>
                        <a:pt x="237" y="112"/>
                      </a:lnTo>
                      <a:lnTo>
                        <a:pt x="230" y="106"/>
                      </a:lnTo>
                      <a:lnTo>
                        <a:pt x="230" y="106"/>
                      </a:lnTo>
                      <a:lnTo>
                        <a:pt x="223" y="102"/>
                      </a:lnTo>
                      <a:lnTo>
                        <a:pt x="221" y="98"/>
                      </a:lnTo>
                      <a:lnTo>
                        <a:pt x="218" y="92"/>
                      </a:lnTo>
                      <a:lnTo>
                        <a:pt x="218" y="92"/>
                      </a:lnTo>
                      <a:lnTo>
                        <a:pt x="218" y="91"/>
                      </a:lnTo>
                      <a:lnTo>
                        <a:pt x="218" y="91"/>
                      </a:lnTo>
                      <a:lnTo>
                        <a:pt x="211" y="89"/>
                      </a:lnTo>
                      <a:lnTo>
                        <a:pt x="211" y="89"/>
                      </a:lnTo>
                      <a:lnTo>
                        <a:pt x="210" y="89"/>
                      </a:lnTo>
                      <a:lnTo>
                        <a:pt x="208" y="86"/>
                      </a:lnTo>
                      <a:lnTo>
                        <a:pt x="208" y="86"/>
                      </a:lnTo>
                      <a:lnTo>
                        <a:pt x="207" y="89"/>
                      </a:lnTo>
                      <a:lnTo>
                        <a:pt x="204" y="92"/>
                      </a:lnTo>
                      <a:lnTo>
                        <a:pt x="203" y="95"/>
                      </a:lnTo>
                      <a:lnTo>
                        <a:pt x="203" y="98"/>
                      </a:lnTo>
                      <a:lnTo>
                        <a:pt x="203" y="98"/>
                      </a:lnTo>
                      <a:lnTo>
                        <a:pt x="201" y="101"/>
                      </a:lnTo>
                      <a:lnTo>
                        <a:pt x="201" y="103"/>
                      </a:lnTo>
                      <a:lnTo>
                        <a:pt x="198" y="105"/>
                      </a:lnTo>
                      <a:lnTo>
                        <a:pt x="196" y="106"/>
                      </a:lnTo>
                      <a:lnTo>
                        <a:pt x="196" y="106"/>
                      </a:lnTo>
                      <a:lnTo>
                        <a:pt x="191" y="106"/>
                      </a:lnTo>
                      <a:lnTo>
                        <a:pt x="189" y="109"/>
                      </a:lnTo>
                      <a:lnTo>
                        <a:pt x="186" y="113"/>
                      </a:lnTo>
                      <a:lnTo>
                        <a:pt x="184" y="118"/>
                      </a:lnTo>
                      <a:lnTo>
                        <a:pt x="184" y="118"/>
                      </a:lnTo>
                      <a:lnTo>
                        <a:pt x="186" y="123"/>
                      </a:lnTo>
                      <a:lnTo>
                        <a:pt x="187" y="126"/>
                      </a:lnTo>
                      <a:lnTo>
                        <a:pt x="187" y="129"/>
                      </a:lnTo>
                      <a:lnTo>
                        <a:pt x="187" y="130"/>
                      </a:lnTo>
                      <a:lnTo>
                        <a:pt x="187" y="130"/>
                      </a:lnTo>
                      <a:lnTo>
                        <a:pt x="184" y="133"/>
                      </a:lnTo>
                      <a:lnTo>
                        <a:pt x="180" y="136"/>
                      </a:lnTo>
                      <a:lnTo>
                        <a:pt x="176" y="136"/>
                      </a:lnTo>
                      <a:lnTo>
                        <a:pt x="172" y="136"/>
                      </a:lnTo>
                      <a:lnTo>
                        <a:pt x="172" y="136"/>
                      </a:lnTo>
                      <a:lnTo>
                        <a:pt x="166" y="136"/>
                      </a:lnTo>
                      <a:lnTo>
                        <a:pt x="157" y="135"/>
                      </a:lnTo>
                      <a:lnTo>
                        <a:pt x="157" y="135"/>
                      </a:lnTo>
                      <a:lnTo>
                        <a:pt x="153" y="133"/>
                      </a:lnTo>
                      <a:lnTo>
                        <a:pt x="150" y="132"/>
                      </a:lnTo>
                      <a:lnTo>
                        <a:pt x="149" y="132"/>
                      </a:lnTo>
                      <a:lnTo>
                        <a:pt x="146" y="135"/>
                      </a:lnTo>
                      <a:lnTo>
                        <a:pt x="146" y="135"/>
                      </a:lnTo>
                      <a:lnTo>
                        <a:pt x="140" y="152"/>
                      </a:lnTo>
                      <a:lnTo>
                        <a:pt x="137" y="162"/>
                      </a:lnTo>
                      <a:lnTo>
                        <a:pt x="136" y="164"/>
                      </a:lnTo>
                      <a:lnTo>
                        <a:pt x="136" y="166"/>
                      </a:lnTo>
                      <a:lnTo>
                        <a:pt x="136" y="166"/>
                      </a:lnTo>
                      <a:lnTo>
                        <a:pt x="139" y="169"/>
                      </a:lnTo>
                      <a:lnTo>
                        <a:pt x="139" y="170"/>
                      </a:lnTo>
                      <a:lnTo>
                        <a:pt x="139" y="173"/>
                      </a:lnTo>
                      <a:lnTo>
                        <a:pt x="136" y="173"/>
                      </a:lnTo>
                      <a:lnTo>
                        <a:pt x="136" y="173"/>
                      </a:lnTo>
                      <a:lnTo>
                        <a:pt x="130" y="173"/>
                      </a:lnTo>
                      <a:lnTo>
                        <a:pt x="125" y="170"/>
                      </a:lnTo>
                      <a:lnTo>
                        <a:pt x="125" y="170"/>
                      </a:lnTo>
                      <a:lnTo>
                        <a:pt x="123" y="170"/>
                      </a:lnTo>
                      <a:lnTo>
                        <a:pt x="119" y="171"/>
                      </a:lnTo>
                      <a:lnTo>
                        <a:pt x="115" y="173"/>
                      </a:lnTo>
                      <a:lnTo>
                        <a:pt x="111" y="173"/>
                      </a:lnTo>
                      <a:lnTo>
                        <a:pt x="111" y="173"/>
                      </a:lnTo>
                      <a:lnTo>
                        <a:pt x="103" y="176"/>
                      </a:lnTo>
                      <a:lnTo>
                        <a:pt x="101" y="177"/>
                      </a:lnTo>
                      <a:lnTo>
                        <a:pt x="101" y="179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103" y="181"/>
                      </a:lnTo>
                      <a:lnTo>
                        <a:pt x="105" y="186"/>
                      </a:lnTo>
                      <a:lnTo>
                        <a:pt x="105" y="193"/>
                      </a:lnTo>
                      <a:lnTo>
                        <a:pt x="105" y="193"/>
                      </a:lnTo>
                      <a:lnTo>
                        <a:pt x="106" y="197"/>
                      </a:lnTo>
                      <a:lnTo>
                        <a:pt x="108" y="203"/>
                      </a:lnTo>
                      <a:lnTo>
                        <a:pt x="111" y="207"/>
                      </a:lnTo>
                      <a:lnTo>
                        <a:pt x="111" y="211"/>
                      </a:lnTo>
                      <a:lnTo>
                        <a:pt x="111" y="211"/>
                      </a:lnTo>
                      <a:lnTo>
                        <a:pt x="109" y="214"/>
                      </a:lnTo>
                      <a:lnTo>
                        <a:pt x="106" y="217"/>
                      </a:lnTo>
                      <a:lnTo>
                        <a:pt x="103" y="220"/>
                      </a:lnTo>
                      <a:lnTo>
                        <a:pt x="102" y="223"/>
                      </a:lnTo>
                      <a:lnTo>
                        <a:pt x="102" y="223"/>
                      </a:lnTo>
                      <a:lnTo>
                        <a:pt x="103" y="230"/>
                      </a:lnTo>
                      <a:lnTo>
                        <a:pt x="102" y="232"/>
                      </a:lnTo>
                      <a:lnTo>
                        <a:pt x="102" y="232"/>
                      </a:lnTo>
                      <a:lnTo>
                        <a:pt x="102" y="232"/>
                      </a:lnTo>
                      <a:lnTo>
                        <a:pt x="95" y="237"/>
                      </a:lnTo>
                      <a:lnTo>
                        <a:pt x="88" y="240"/>
                      </a:lnTo>
                      <a:lnTo>
                        <a:pt x="88" y="240"/>
                      </a:lnTo>
                      <a:lnTo>
                        <a:pt x="81" y="244"/>
                      </a:lnTo>
                      <a:lnTo>
                        <a:pt x="77" y="245"/>
                      </a:lnTo>
                      <a:lnTo>
                        <a:pt x="75" y="247"/>
                      </a:lnTo>
                      <a:lnTo>
                        <a:pt x="75" y="247"/>
                      </a:lnTo>
                      <a:lnTo>
                        <a:pt x="74" y="251"/>
                      </a:lnTo>
                      <a:lnTo>
                        <a:pt x="71" y="252"/>
                      </a:lnTo>
                      <a:lnTo>
                        <a:pt x="67" y="254"/>
                      </a:lnTo>
                      <a:lnTo>
                        <a:pt x="62" y="254"/>
                      </a:lnTo>
                      <a:lnTo>
                        <a:pt x="62" y="254"/>
                      </a:lnTo>
                      <a:lnTo>
                        <a:pt x="54" y="254"/>
                      </a:lnTo>
                      <a:lnTo>
                        <a:pt x="51" y="255"/>
                      </a:lnTo>
                      <a:lnTo>
                        <a:pt x="48" y="258"/>
                      </a:lnTo>
                      <a:lnTo>
                        <a:pt x="48" y="258"/>
                      </a:lnTo>
                      <a:lnTo>
                        <a:pt x="44" y="262"/>
                      </a:lnTo>
                      <a:lnTo>
                        <a:pt x="42" y="264"/>
                      </a:lnTo>
                      <a:lnTo>
                        <a:pt x="38" y="265"/>
                      </a:lnTo>
                      <a:lnTo>
                        <a:pt x="38" y="265"/>
                      </a:lnTo>
                      <a:lnTo>
                        <a:pt x="35" y="266"/>
                      </a:lnTo>
                      <a:lnTo>
                        <a:pt x="33" y="265"/>
                      </a:lnTo>
                      <a:lnTo>
                        <a:pt x="28" y="262"/>
                      </a:lnTo>
                      <a:lnTo>
                        <a:pt x="28" y="262"/>
                      </a:lnTo>
                      <a:lnTo>
                        <a:pt x="25" y="262"/>
                      </a:lnTo>
                      <a:lnTo>
                        <a:pt x="23" y="264"/>
                      </a:lnTo>
                      <a:lnTo>
                        <a:pt x="18" y="265"/>
                      </a:lnTo>
                      <a:lnTo>
                        <a:pt x="18" y="265"/>
                      </a:lnTo>
                      <a:lnTo>
                        <a:pt x="17" y="265"/>
                      </a:lnTo>
                      <a:lnTo>
                        <a:pt x="14" y="268"/>
                      </a:lnTo>
                      <a:lnTo>
                        <a:pt x="13" y="269"/>
                      </a:lnTo>
                      <a:lnTo>
                        <a:pt x="10" y="271"/>
                      </a:lnTo>
                      <a:lnTo>
                        <a:pt x="10" y="271"/>
                      </a:lnTo>
                      <a:lnTo>
                        <a:pt x="4" y="272"/>
                      </a:lnTo>
                      <a:lnTo>
                        <a:pt x="3" y="272"/>
                      </a:lnTo>
                      <a:lnTo>
                        <a:pt x="3" y="275"/>
                      </a:lnTo>
                      <a:lnTo>
                        <a:pt x="3" y="275"/>
                      </a:lnTo>
                      <a:lnTo>
                        <a:pt x="1" y="279"/>
                      </a:lnTo>
                      <a:lnTo>
                        <a:pt x="0" y="283"/>
                      </a:lnTo>
                      <a:lnTo>
                        <a:pt x="0" y="283"/>
                      </a:lnTo>
                      <a:lnTo>
                        <a:pt x="3" y="296"/>
                      </a:lnTo>
                      <a:lnTo>
                        <a:pt x="3" y="296"/>
                      </a:lnTo>
                      <a:lnTo>
                        <a:pt x="10" y="301"/>
                      </a:lnTo>
                      <a:lnTo>
                        <a:pt x="16" y="303"/>
                      </a:lnTo>
                      <a:lnTo>
                        <a:pt x="17" y="305"/>
                      </a:lnTo>
                      <a:lnTo>
                        <a:pt x="18" y="306"/>
                      </a:lnTo>
                      <a:lnTo>
                        <a:pt x="18" y="306"/>
                      </a:lnTo>
                      <a:lnTo>
                        <a:pt x="21" y="329"/>
                      </a:lnTo>
                      <a:lnTo>
                        <a:pt x="21" y="329"/>
                      </a:lnTo>
                      <a:lnTo>
                        <a:pt x="21" y="329"/>
                      </a:lnTo>
                      <a:lnTo>
                        <a:pt x="21" y="329"/>
                      </a:lnTo>
                      <a:lnTo>
                        <a:pt x="31" y="336"/>
                      </a:lnTo>
                      <a:lnTo>
                        <a:pt x="34" y="339"/>
                      </a:lnTo>
                      <a:lnTo>
                        <a:pt x="35" y="340"/>
                      </a:lnTo>
                      <a:lnTo>
                        <a:pt x="35" y="340"/>
                      </a:lnTo>
                      <a:lnTo>
                        <a:pt x="37" y="346"/>
                      </a:lnTo>
                      <a:lnTo>
                        <a:pt x="40" y="349"/>
                      </a:lnTo>
                      <a:lnTo>
                        <a:pt x="44" y="352"/>
                      </a:lnTo>
                      <a:lnTo>
                        <a:pt x="44" y="352"/>
                      </a:lnTo>
                      <a:lnTo>
                        <a:pt x="57" y="359"/>
                      </a:lnTo>
                      <a:lnTo>
                        <a:pt x="57" y="359"/>
                      </a:lnTo>
                      <a:lnTo>
                        <a:pt x="57" y="357"/>
                      </a:lnTo>
                      <a:lnTo>
                        <a:pt x="62" y="357"/>
                      </a:lnTo>
                      <a:lnTo>
                        <a:pt x="62" y="357"/>
                      </a:lnTo>
                      <a:lnTo>
                        <a:pt x="67" y="360"/>
                      </a:lnTo>
                      <a:lnTo>
                        <a:pt x="67" y="360"/>
                      </a:lnTo>
                      <a:lnTo>
                        <a:pt x="69" y="356"/>
                      </a:lnTo>
                      <a:lnTo>
                        <a:pt x="74" y="353"/>
                      </a:lnTo>
                      <a:lnTo>
                        <a:pt x="79" y="350"/>
                      </a:lnTo>
                      <a:lnTo>
                        <a:pt x="85" y="349"/>
                      </a:lnTo>
                      <a:lnTo>
                        <a:pt x="85" y="349"/>
                      </a:lnTo>
                      <a:lnTo>
                        <a:pt x="91" y="352"/>
                      </a:lnTo>
                      <a:lnTo>
                        <a:pt x="96" y="356"/>
                      </a:lnTo>
                      <a:lnTo>
                        <a:pt x="102" y="360"/>
                      </a:lnTo>
                      <a:lnTo>
                        <a:pt x="103" y="363"/>
                      </a:lnTo>
                      <a:lnTo>
                        <a:pt x="103" y="364"/>
                      </a:lnTo>
                      <a:lnTo>
                        <a:pt x="103" y="364"/>
                      </a:lnTo>
                      <a:lnTo>
                        <a:pt x="96" y="376"/>
                      </a:lnTo>
                      <a:lnTo>
                        <a:pt x="92" y="381"/>
                      </a:lnTo>
                      <a:lnTo>
                        <a:pt x="88" y="384"/>
                      </a:lnTo>
                      <a:lnTo>
                        <a:pt x="88" y="384"/>
                      </a:lnTo>
                      <a:lnTo>
                        <a:pt x="81" y="384"/>
                      </a:lnTo>
                      <a:lnTo>
                        <a:pt x="81" y="384"/>
                      </a:lnTo>
                      <a:lnTo>
                        <a:pt x="79" y="390"/>
                      </a:lnTo>
                      <a:lnTo>
                        <a:pt x="79" y="390"/>
                      </a:lnTo>
                      <a:lnTo>
                        <a:pt x="81" y="393"/>
                      </a:lnTo>
                      <a:lnTo>
                        <a:pt x="82" y="396"/>
                      </a:lnTo>
                      <a:lnTo>
                        <a:pt x="88" y="404"/>
                      </a:lnTo>
                      <a:lnTo>
                        <a:pt x="88" y="404"/>
                      </a:lnTo>
                      <a:lnTo>
                        <a:pt x="89" y="405"/>
                      </a:lnTo>
                      <a:lnTo>
                        <a:pt x="89" y="408"/>
                      </a:lnTo>
                      <a:lnTo>
                        <a:pt x="86" y="411"/>
                      </a:lnTo>
                      <a:lnTo>
                        <a:pt x="82" y="411"/>
                      </a:lnTo>
                      <a:lnTo>
                        <a:pt x="79" y="410"/>
                      </a:lnTo>
                      <a:lnTo>
                        <a:pt x="79" y="410"/>
                      </a:lnTo>
                      <a:lnTo>
                        <a:pt x="77" y="408"/>
                      </a:lnTo>
                      <a:lnTo>
                        <a:pt x="74" y="411"/>
                      </a:lnTo>
                      <a:lnTo>
                        <a:pt x="74" y="414"/>
                      </a:lnTo>
                      <a:lnTo>
                        <a:pt x="75" y="417"/>
                      </a:lnTo>
                      <a:lnTo>
                        <a:pt x="75" y="417"/>
                      </a:lnTo>
                      <a:lnTo>
                        <a:pt x="77" y="420"/>
                      </a:lnTo>
                      <a:lnTo>
                        <a:pt x="77" y="424"/>
                      </a:lnTo>
                      <a:lnTo>
                        <a:pt x="78" y="428"/>
                      </a:lnTo>
                      <a:lnTo>
                        <a:pt x="81" y="430"/>
                      </a:lnTo>
                      <a:lnTo>
                        <a:pt x="81" y="430"/>
                      </a:lnTo>
                      <a:lnTo>
                        <a:pt x="84" y="431"/>
                      </a:lnTo>
                      <a:lnTo>
                        <a:pt x="86" y="434"/>
                      </a:lnTo>
                      <a:lnTo>
                        <a:pt x="91" y="438"/>
                      </a:lnTo>
                      <a:lnTo>
                        <a:pt x="94" y="438"/>
                      </a:lnTo>
                      <a:lnTo>
                        <a:pt x="94" y="438"/>
                      </a:lnTo>
                      <a:lnTo>
                        <a:pt x="98" y="439"/>
                      </a:lnTo>
                      <a:lnTo>
                        <a:pt x="101" y="442"/>
                      </a:lnTo>
                      <a:lnTo>
                        <a:pt x="103" y="447"/>
                      </a:lnTo>
                      <a:lnTo>
                        <a:pt x="103" y="447"/>
                      </a:lnTo>
                      <a:lnTo>
                        <a:pt x="106" y="449"/>
                      </a:lnTo>
                      <a:lnTo>
                        <a:pt x="109" y="452"/>
                      </a:lnTo>
                      <a:lnTo>
                        <a:pt x="111" y="454"/>
                      </a:lnTo>
                      <a:lnTo>
                        <a:pt x="111" y="454"/>
                      </a:lnTo>
                      <a:lnTo>
                        <a:pt x="111" y="455"/>
                      </a:lnTo>
                      <a:lnTo>
                        <a:pt x="111" y="455"/>
                      </a:lnTo>
                      <a:lnTo>
                        <a:pt x="116" y="454"/>
                      </a:lnTo>
                      <a:lnTo>
                        <a:pt x="119" y="454"/>
                      </a:lnTo>
                      <a:lnTo>
                        <a:pt x="120" y="452"/>
                      </a:lnTo>
                      <a:lnTo>
                        <a:pt x="120" y="452"/>
                      </a:lnTo>
                      <a:lnTo>
                        <a:pt x="122" y="451"/>
                      </a:lnTo>
                      <a:lnTo>
                        <a:pt x="125" y="451"/>
                      </a:lnTo>
                      <a:lnTo>
                        <a:pt x="129" y="451"/>
                      </a:lnTo>
                      <a:lnTo>
                        <a:pt x="133" y="454"/>
                      </a:lnTo>
                      <a:lnTo>
                        <a:pt x="133" y="454"/>
                      </a:lnTo>
                      <a:lnTo>
                        <a:pt x="147" y="466"/>
                      </a:lnTo>
                      <a:lnTo>
                        <a:pt x="166" y="478"/>
                      </a:lnTo>
                      <a:lnTo>
                        <a:pt x="166" y="478"/>
                      </a:lnTo>
                      <a:lnTo>
                        <a:pt x="173" y="482"/>
                      </a:lnTo>
                      <a:lnTo>
                        <a:pt x="181" y="486"/>
                      </a:lnTo>
                      <a:lnTo>
                        <a:pt x="190" y="489"/>
                      </a:lnTo>
                      <a:lnTo>
                        <a:pt x="196" y="491"/>
                      </a:lnTo>
                      <a:lnTo>
                        <a:pt x="196" y="491"/>
                      </a:lnTo>
                      <a:lnTo>
                        <a:pt x="201" y="491"/>
                      </a:lnTo>
                      <a:lnTo>
                        <a:pt x="206" y="492"/>
                      </a:lnTo>
                      <a:lnTo>
                        <a:pt x="211" y="493"/>
                      </a:lnTo>
                      <a:lnTo>
                        <a:pt x="217" y="495"/>
                      </a:lnTo>
                      <a:lnTo>
                        <a:pt x="217" y="495"/>
                      </a:lnTo>
                      <a:lnTo>
                        <a:pt x="221" y="495"/>
                      </a:lnTo>
                      <a:lnTo>
                        <a:pt x="221" y="495"/>
                      </a:lnTo>
                      <a:lnTo>
                        <a:pt x="223" y="493"/>
                      </a:lnTo>
                      <a:lnTo>
                        <a:pt x="225" y="491"/>
                      </a:lnTo>
                      <a:lnTo>
                        <a:pt x="225" y="491"/>
                      </a:lnTo>
                      <a:lnTo>
                        <a:pt x="228" y="489"/>
                      </a:lnTo>
                      <a:lnTo>
                        <a:pt x="230" y="492"/>
                      </a:lnTo>
                      <a:lnTo>
                        <a:pt x="231" y="495"/>
                      </a:lnTo>
                      <a:lnTo>
                        <a:pt x="231" y="499"/>
                      </a:lnTo>
                      <a:lnTo>
                        <a:pt x="231" y="499"/>
                      </a:lnTo>
                      <a:lnTo>
                        <a:pt x="231" y="502"/>
                      </a:lnTo>
                      <a:lnTo>
                        <a:pt x="233" y="506"/>
                      </a:lnTo>
                      <a:lnTo>
                        <a:pt x="233" y="506"/>
                      </a:lnTo>
                      <a:lnTo>
                        <a:pt x="235" y="499"/>
                      </a:lnTo>
                      <a:lnTo>
                        <a:pt x="235" y="499"/>
                      </a:lnTo>
                      <a:lnTo>
                        <a:pt x="238" y="495"/>
                      </a:lnTo>
                      <a:lnTo>
                        <a:pt x="241" y="492"/>
                      </a:lnTo>
                      <a:lnTo>
                        <a:pt x="247" y="489"/>
                      </a:lnTo>
                      <a:lnTo>
                        <a:pt x="247" y="489"/>
                      </a:lnTo>
                      <a:lnTo>
                        <a:pt x="250" y="488"/>
                      </a:lnTo>
                      <a:lnTo>
                        <a:pt x="252" y="488"/>
                      </a:lnTo>
                      <a:lnTo>
                        <a:pt x="259" y="491"/>
                      </a:lnTo>
                      <a:lnTo>
                        <a:pt x="259" y="491"/>
                      </a:lnTo>
                      <a:lnTo>
                        <a:pt x="264" y="492"/>
                      </a:lnTo>
                      <a:lnTo>
                        <a:pt x="268" y="492"/>
                      </a:lnTo>
                      <a:lnTo>
                        <a:pt x="272" y="492"/>
                      </a:lnTo>
                      <a:lnTo>
                        <a:pt x="278" y="496"/>
                      </a:lnTo>
                      <a:lnTo>
                        <a:pt x="278" y="496"/>
                      </a:lnTo>
                      <a:lnTo>
                        <a:pt x="284" y="495"/>
                      </a:lnTo>
                      <a:lnTo>
                        <a:pt x="284" y="495"/>
                      </a:lnTo>
                      <a:lnTo>
                        <a:pt x="288" y="492"/>
                      </a:lnTo>
                      <a:lnTo>
                        <a:pt x="292" y="488"/>
                      </a:lnTo>
                      <a:lnTo>
                        <a:pt x="292" y="488"/>
                      </a:lnTo>
                      <a:lnTo>
                        <a:pt x="295" y="483"/>
                      </a:lnTo>
                      <a:lnTo>
                        <a:pt x="296" y="482"/>
                      </a:lnTo>
                      <a:lnTo>
                        <a:pt x="298" y="481"/>
                      </a:lnTo>
                      <a:lnTo>
                        <a:pt x="298" y="481"/>
                      </a:lnTo>
                      <a:lnTo>
                        <a:pt x="301" y="481"/>
                      </a:lnTo>
                      <a:lnTo>
                        <a:pt x="303" y="479"/>
                      </a:lnTo>
                      <a:lnTo>
                        <a:pt x="306" y="475"/>
                      </a:lnTo>
                      <a:lnTo>
                        <a:pt x="312" y="472"/>
                      </a:lnTo>
                      <a:lnTo>
                        <a:pt x="312" y="472"/>
                      </a:lnTo>
                      <a:lnTo>
                        <a:pt x="318" y="471"/>
                      </a:lnTo>
                      <a:lnTo>
                        <a:pt x="323" y="472"/>
                      </a:lnTo>
                      <a:lnTo>
                        <a:pt x="328" y="472"/>
                      </a:lnTo>
                      <a:lnTo>
                        <a:pt x="330" y="472"/>
                      </a:lnTo>
                      <a:lnTo>
                        <a:pt x="330" y="472"/>
                      </a:lnTo>
                      <a:lnTo>
                        <a:pt x="336" y="469"/>
                      </a:lnTo>
                      <a:lnTo>
                        <a:pt x="337" y="469"/>
                      </a:lnTo>
                      <a:lnTo>
                        <a:pt x="339" y="471"/>
                      </a:lnTo>
                      <a:lnTo>
                        <a:pt x="339" y="471"/>
                      </a:lnTo>
                      <a:lnTo>
                        <a:pt x="340" y="472"/>
                      </a:lnTo>
                      <a:lnTo>
                        <a:pt x="342" y="475"/>
                      </a:lnTo>
                      <a:lnTo>
                        <a:pt x="345" y="481"/>
                      </a:lnTo>
                      <a:lnTo>
                        <a:pt x="345" y="481"/>
                      </a:lnTo>
                      <a:lnTo>
                        <a:pt x="347" y="483"/>
                      </a:lnTo>
                      <a:lnTo>
                        <a:pt x="350" y="485"/>
                      </a:lnTo>
                      <a:lnTo>
                        <a:pt x="355" y="486"/>
                      </a:lnTo>
                      <a:lnTo>
                        <a:pt x="355" y="486"/>
                      </a:lnTo>
                      <a:lnTo>
                        <a:pt x="357" y="485"/>
                      </a:lnTo>
                      <a:lnTo>
                        <a:pt x="357" y="485"/>
                      </a:lnTo>
                      <a:lnTo>
                        <a:pt x="360" y="483"/>
                      </a:lnTo>
                      <a:lnTo>
                        <a:pt x="364" y="483"/>
                      </a:lnTo>
                      <a:lnTo>
                        <a:pt x="367" y="486"/>
                      </a:lnTo>
                      <a:lnTo>
                        <a:pt x="367" y="489"/>
                      </a:lnTo>
                      <a:lnTo>
                        <a:pt x="367" y="489"/>
                      </a:lnTo>
                      <a:lnTo>
                        <a:pt x="369" y="495"/>
                      </a:lnTo>
                      <a:lnTo>
                        <a:pt x="369" y="498"/>
                      </a:lnTo>
                      <a:lnTo>
                        <a:pt x="372" y="498"/>
                      </a:lnTo>
                      <a:lnTo>
                        <a:pt x="372" y="498"/>
                      </a:lnTo>
                      <a:lnTo>
                        <a:pt x="373" y="498"/>
                      </a:lnTo>
                      <a:lnTo>
                        <a:pt x="376" y="499"/>
                      </a:lnTo>
                      <a:lnTo>
                        <a:pt x="377" y="502"/>
                      </a:lnTo>
                      <a:lnTo>
                        <a:pt x="377" y="506"/>
                      </a:lnTo>
                      <a:lnTo>
                        <a:pt x="377" y="506"/>
                      </a:lnTo>
                      <a:lnTo>
                        <a:pt x="379" y="517"/>
                      </a:lnTo>
                      <a:lnTo>
                        <a:pt x="377" y="523"/>
                      </a:lnTo>
                      <a:lnTo>
                        <a:pt x="374" y="529"/>
                      </a:lnTo>
                      <a:lnTo>
                        <a:pt x="374" y="529"/>
                      </a:lnTo>
                      <a:lnTo>
                        <a:pt x="369" y="534"/>
                      </a:lnTo>
                      <a:lnTo>
                        <a:pt x="364" y="542"/>
                      </a:lnTo>
                      <a:lnTo>
                        <a:pt x="362" y="547"/>
                      </a:lnTo>
                      <a:lnTo>
                        <a:pt x="360" y="551"/>
                      </a:lnTo>
                      <a:lnTo>
                        <a:pt x="360" y="551"/>
                      </a:lnTo>
                      <a:lnTo>
                        <a:pt x="362" y="554"/>
                      </a:lnTo>
                      <a:lnTo>
                        <a:pt x="360" y="557"/>
                      </a:lnTo>
                      <a:lnTo>
                        <a:pt x="362" y="560"/>
                      </a:lnTo>
                      <a:lnTo>
                        <a:pt x="363" y="559"/>
                      </a:lnTo>
                      <a:lnTo>
                        <a:pt x="363" y="559"/>
                      </a:lnTo>
                      <a:lnTo>
                        <a:pt x="369" y="559"/>
                      </a:lnTo>
                      <a:lnTo>
                        <a:pt x="373" y="559"/>
                      </a:lnTo>
                      <a:lnTo>
                        <a:pt x="377" y="560"/>
                      </a:lnTo>
                      <a:lnTo>
                        <a:pt x="379" y="561"/>
                      </a:lnTo>
                      <a:lnTo>
                        <a:pt x="379" y="561"/>
                      </a:lnTo>
                      <a:lnTo>
                        <a:pt x="379" y="561"/>
                      </a:lnTo>
                      <a:lnTo>
                        <a:pt x="377" y="566"/>
                      </a:lnTo>
                      <a:lnTo>
                        <a:pt x="379" y="570"/>
                      </a:lnTo>
                      <a:lnTo>
                        <a:pt x="380" y="573"/>
                      </a:lnTo>
                      <a:lnTo>
                        <a:pt x="383" y="576"/>
                      </a:lnTo>
                      <a:lnTo>
                        <a:pt x="383" y="576"/>
                      </a:lnTo>
                      <a:lnTo>
                        <a:pt x="386" y="576"/>
                      </a:lnTo>
                      <a:lnTo>
                        <a:pt x="389" y="577"/>
                      </a:lnTo>
                      <a:lnTo>
                        <a:pt x="390" y="580"/>
                      </a:lnTo>
                      <a:lnTo>
                        <a:pt x="389" y="583"/>
                      </a:lnTo>
                      <a:lnTo>
                        <a:pt x="389" y="583"/>
                      </a:lnTo>
                      <a:lnTo>
                        <a:pt x="387" y="590"/>
                      </a:lnTo>
                      <a:lnTo>
                        <a:pt x="387" y="591"/>
                      </a:lnTo>
                      <a:lnTo>
                        <a:pt x="389" y="593"/>
                      </a:lnTo>
                      <a:lnTo>
                        <a:pt x="389" y="593"/>
                      </a:lnTo>
                      <a:lnTo>
                        <a:pt x="396" y="594"/>
                      </a:lnTo>
                      <a:lnTo>
                        <a:pt x="397" y="594"/>
                      </a:lnTo>
                      <a:lnTo>
                        <a:pt x="398" y="597"/>
                      </a:lnTo>
                      <a:lnTo>
                        <a:pt x="398" y="597"/>
                      </a:lnTo>
                      <a:lnTo>
                        <a:pt x="398" y="600"/>
                      </a:lnTo>
                      <a:lnTo>
                        <a:pt x="400" y="603"/>
                      </a:lnTo>
                      <a:lnTo>
                        <a:pt x="403" y="604"/>
                      </a:lnTo>
                      <a:lnTo>
                        <a:pt x="408" y="603"/>
                      </a:lnTo>
                      <a:lnTo>
                        <a:pt x="408" y="603"/>
                      </a:lnTo>
                      <a:lnTo>
                        <a:pt x="413" y="601"/>
                      </a:lnTo>
                      <a:lnTo>
                        <a:pt x="414" y="600"/>
                      </a:lnTo>
                      <a:lnTo>
                        <a:pt x="415" y="601"/>
                      </a:lnTo>
                      <a:lnTo>
                        <a:pt x="415" y="601"/>
                      </a:lnTo>
                      <a:lnTo>
                        <a:pt x="417" y="603"/>
                      </a:lnTo>
                      <a:lnTo>
                        <a:pt x="418" y="604"/>
                      </a:lnTo>
                      <a:lnTo>
                        <a:pt x="420" y="607"/>
                      </a:lnTo>
                      <a:lnTo>
                        <a:pt x="423" y="608"/>
                      </a:lnTo>
                      <a:lnTo>
                        <a:pt x="423" y="608"/>
                      </a:lnTo>
                      <a:lnTo>
                        <a:pt x="424" y="608"/>
                      </a:lnTo>
                      <a:lnTo>
                        <a:pt x="425" y="607"/>
                      </a:lnTo>
                      <a:lnTo>
                        <a:pt x="425" y="604"/>
                      </a:lnTo>
                      <a:lnTo>
                        <a:pt x="425" y="598"/>
                      </a:lnTo>
                      <a:lnTo>
                        <a:pt x="424" y="595"/>
                      </a:lnTo>
                      <a:lnTo>
                        <a:pt x="424" y="595"/>
                      </a:lnTo>
                      <a:lnTo>
                        <a:pt x="423" y="594"/>
                      </a:lnTo>
                      <a:lnTo>
                        <a:pt x="424" y="590"/>
                      </a:lnTo>
                      <a:lnTo>
                        <a:pt x="424" y="588"/>
                      </a:lnTo>
                      <a:lnTo>
                        <a:pt x="425" y="588"/>
                      </a:lnTo>
                      <a:lnTo>
                        <a:pt x="425" y="588"/>
                      </a:lnTo>
                      <a:lnTo>
                        <a:pt x="428" y="588"/>
                      </a:lnTo>
                      <a:lnTo>
                        <a:pt x="431" y="588"/>
                      </a:lnTo>
                      <a:lnTo>
                        <a:pt x="434" y="587"/>
                      </a:lnTo>
                      <a:lnTo>
                        <a:pt x="437" y="584"/>
                      </a:lnTo>
                      <a:lnTo>
                        <a:pt x="437" y="584"/>
                      </a:lnTo>
                      <a:lnTo>
                        <a:pt x="438" y="583"/>
                      </a:lnTo>
                      <a:lnTo>
                        <a:pt x="440" y="583"/>
                      </a:lnTo>
                      <a:lnTo>
                        <a:pt x="442" y="584"/>
                      </a:lnTo>
                      <a:lnTo>
                        <a:pt x="447" y="584"/>
                      </a:lnTo>
                      <a:lnTo>
                        <a:pt x="448" y="584"/>
                      </a:lnTo>
                      <a:lnTo>
                        <a:pt x="448" y="583"/>
                      </a:lnTo>
                      <a:lnTo>
                        <a:pt x="448" y="583"/>
                      </a:lnTo>
                      <a:lnTo>
                        <a:pt x="450" y="581"/>
                      </a:lnTo>
                      <a:lnTo>
                        <a:pt x="451" y="581"/>
                      </a:lnTo>
                      <a:lnTo>
                        <a:pt x="455" y="583"/>
                      </a:lnTo>
                      <a:lnTo>
                        <a:pt x="458" y="583"/>
                      </a:lnTo>
                      <a:lnTo>
                        <a:pt x="462" y="583"/>
                      </a:lnTo>
                      <a:lnTo>
                        <a:pt x="462" y="583"/>
                      </a:lnTo>
                      <a:lnTo>
                        <a:pt x="467" y="581"/>
                      </a:lnTo>
                      <a:lnTo>
                        <a:pt x="469" y="583"/>
                      </a:lnTo>
                      <a:lnTo>
                        <a:pt x="471" y="583"/>
                      </a:lnTo>
                      <a:lnTo>
                        <a:pt x="474" y="581"/>
                      </a:lnTo>
                      <a:lnTo>
                        <a:pt x="474" y="581"/>
                      </a:lnTo>
                      <a:lnTo>
                        <a:pt x="476" y="577"/>
                      </a:lnTo>
                      <a:lnTo>
                        <a:pt x="479" y="574"/>
                      </a:lnTo>
                      <a:lnTo>
                        <a:pt x="484" y="573"/>
                      </a:lnTo>
                      <a:lnTo>
                        <a:pt x="486" y="573"/>
                      </a:lnTo>
                      <a:lnTo>
                        <a:pt x="486" y="573"/>
                      </a:lnTo>
                      <a:lnTo>
                        <a:pt x="489" y="576"/>
                      </a:lnTo>
                      <a:lnTo>
                        <a:pt x="494" y="578"/>
                      </a:lnTo>
                      <a:lnTo>
                        <a:pt x="499" y="580"/>
                      </a:lnTo>
                      <a:lnTo>
                        <a:pt x="499" y="580"/>
                      </a:lnTo>
                      <a:lnTo>
                        <a:pt x="505" y="581"/>
                      </a:lnTo>
                      <a:lnTo>
                        <a:pt x="505" y="584"/>
                      </a:lnTo>
                      <a:lnTo>
                        <a:pt x="503" y="588"/>
                      </a:lnTo>
                      <a:lnTo>
                        <a:pt x="503" y="588"/>
                      </a:lnTo>
                      <a:lnTo>
                        <a:pt x="505" y="593"/>
                      </a:lnTo>
                      <a:lnTo>
                        <a:pt x="511" y="595"/>
                      </a:lnTo>
                      <a:lnTo>
                        <a:pt x="515" y="600"/>
                      </a:lnTo>
                      <a:lnTo>
                        <a:pt x="519" y="601"/>
                      </a:lnTo>
                      <a:lnTo>
                        <a:pt x="519" y="601"/>
                      </a:lnTo>
                      <a:lnTo>
                        <a:pt x="523" y="604"/>
                      </a:lnTo>
                      <a:lnTo>
                        <a:pt x="523" y="604"/>
                      </a:lnTo>
                      <a:lnTo>
                        <a:pt x="525" y="603"/>
                      </a:lnTo>
                      <a:lnTo>
                        <a:pt x="529" y="603"/>
                      </a:lnTo>
                      <a:lnTo>
                        <a:pt x="530" y="603"/>
                      </a:lnTo>
                      <a:lnTo>
                        <a:pt x="532" y="601"/>
                      </a:lnTo>
                      <a:lnTo>
                        <a:pt x="532" y="601"/>
                      </a:lnTo>
                      <a:lnTo>
                        <a:pt x="535" y="598"/>
                      </a:lnTo>
                      <a:lnTo>
                        <a:pt x="536" y="598"/>
                      </a:lnTo>
                      <a:lnTo>
                        <a:pt x="539" y="600"/>
                      </a:lnTo>
                      <a:lnTo>
                        <a:pt x="542" y="601"/>
                      </a:lnTo>
                      <a:lnTo>
                        <a:pt x="542" y="601"/>
                      </a:lnTo>
                      <a:lnTo>
                        <a:pt x="543" y="604"/>
                      </a:lnTo>
                      <a:lnTo>
                        <a:pt x="545" y="604"/>
                      </a:lnTo>
                      <a:lnTo>
                        <a:pt x="547" y="604"/>
                      </a:lnTo>
                      <a:lnTo>
                        <a:pt x="550" y="601"/>
                      </a:lnTo>
                      <a:lnTo>
                        <a:pt x="550" y="601"/>
                      </a:lnTo>
                      <a:lnTo>
                        <a:pt x="552" y="600"/>
                      </a:lnTo>
                      <a:lnTo>
                        <a:pt x="553" y="600"/>
                      </a:lnTo>
                      <a:lnTo>
                        <a:pt x="556" y="603"/>
                      </a:lnTo>
                      <a:lnTo>
                        <a:pt x="556" y="605"/>
                      </a:lnTo>
                      <a:lnTo>
                        <a:pt x="554" y="608"/>
                      </a:lnTo>
                      <a:lnTo>
                        <a:pt x="554" y="608"/>
                      </a:lnTo>
                      <a:lnTo>
                        <a:pt x="553" y="611"/>
                      </a:lnTo>
                      <a:lnTo>
                        <a:pt x="553" y="614"/>
                      </a:lnTo>
                      <a:lnTo>
                        <a:pt x="556" y="618"/>
                      </a:lnTo>
                      <a:lnTo>
                        <a:pt x="559" y="622"/>
                      </a:lnTo>
                      <a:lnTo>
                        <a:pt x="559" y="622"/>
                      </a:lnTo>
                      <a:lnTo>
                        <a:pt x="562" y="624"/>
                      </a:lnTo>
                      <a:lnTo>
                        <a:pt x="563" y="622"/>
                      </a:lnTo>
                      <a:lnTo>
                        <a:pt x="563" y="618"/>
                      </a:lnTo>
                      <a:lnTo>
                        <a:pt x="563" y="615"/>
                      </a:lnTo>
                      <a:lnTo>
                        <a:pt x="563" y="615"/>
                      </a:lnTo>
                      <a:lnTo>
                        <a:pt x="563" y="612"/>
                      </a:lnTo>
                      <a:lnTo>
                        <a:pt x="567" y="608"/>
                      </a:lnTo>
                      <a:lnTo>
                        <a:pt x="574" y="605"/>
                      </a:lnTo>
                      <a:lnTo>
                        <a:pt x="584" y="601"/>
                      </a:lnTo>
                      <a:lnTo>
                        <a:pt x="584" y="601"/>
                      </a:lnTo>
                      <a:lnTo>
                        <a:pt x="596" y="597"/>
                      </a:lnTo>
                      <a:lnTo>
                        <a:pt x="606" y="591"/>
                      </a:lnTo>
                      <a:lnTo>
                        <a:pt x="613" y="587"/>
                      </a:lnTo>
                      <a:lnTo>
                        <a:pt x="615" y="584"/>
                      </a:lnTo>
                      <a:lnTo>
                        <a:pt x="615" y="584"/>
                      </a:lnTo>
                      <a:lnTo>
                        <a:pt x="618" y="583"/>
                      </a:lnTo>
                      <a:lnTo>
                        <a:pt x="623" y="584"/>
                      </a:lnTo>
                      <a:lnTo>
                        <a:pt x="627" y="585"/>
                      </a:lnTo>
                      <a:lnTo>
                        <a:pt x="630" y="585"/>
                      </a:lnTo>
                      <a:lnTo>
                        <a:pt x="631" y="584"/>
                      </a:lnTo>
                      <a:lnTo>
                        <a:pt x="631" y="584"/>
                      </a:lnTo>
                      <a:lnTo>
                        <a:pt x="638" y="581"/>
                      </a:lnTo>
                      <a:lnTo>
                        <a:pt x="645" y="580"/>
                      </a:lnTo>
                      <a:lnTo>
                        <a:pt x="659" y="580"/>
                      </a:lnTo>
                      <a:lnTo>
                        <a:pt x="659" y="580"/>
                      </a:lnTo>
                      <a:lnTo>
                        <a:pt x="662" y="578"/>
                      </a:lnTo>
                      <a:lnTo>
                        <a:pt x="664" y="577"/>
                      </a:lnTo>
                      <a:lnTo>
                        <a:pt x="669" y="571"/>
                      </a:lnTo>
                      <a:lnTo>
                        <a:pt x="669" y="571"/>
                      </a:lnTo>
                      <a:lnTo>
                        <a:pt x="674" y="567"/>
                      </a:lnTo>
                      <a:lnTo>
                        <a:pt x="675" y="564"/>
                      </a:lnTo>
                      <a:lnTo>
                        <a:pt x="678" y="564"/>
                      </a:lnTo>
                      <a:lnTo>
                        <a:pt x="678" y="564"/>
                      </a:lnTo>
                      <a:lnTo>
                        <a:pt x="682" y="561"/>
                      </a:lnTo>
                      <a:lnTo>
                        <a:pt x="685" y="559"/>
                      </a:lnTo>
                      <a:lnTo>
                        <a:pt x="686" y="556"/>
                      </a:lnTo>
                      <a:lnTo>
                        <a:pt x="688" y="554"/>
                      </a:lnTo>
                      <a:lnTo>
                        <a:pt x="688" y="554"/>
                      </a:lnTo>
                      <a:lnTo>
                        <a:pt x="689" y="551"/>
                      </a:lnTo>
                      <a:lnTo>
                        <a:pt x="693" y="550"/>
                      </a:lnTo>
                      <a:lnTo>
                        <a:pt x="696" y="549"/>
                      </a:lnTo>
                      <a:lnTo>
                        <a:pt x="698" y="547"/>
                      </a:lnTo>
                      <a:lnTo>
                        <a:pt x="698" y="547"/>
                      </a:lnTo>
                      <a:lnTo>
                        <a:pt x="699" y="544"/>
                      </a:lnTo>
                      <a:lnTo>
                        <a:pt x="702" y="543"/>
                      </a:lnTo>
                      <a:lnTo>
                        <a:pt x="705" y="542"/>
                      </a:lnTo>
                      <a:lnTo>
                        <a:pt x="706" y="539"/>
                      </a:lnTo>
                      <a:lnTo>
                        <a:pt x="706" y="539"/>
                      </a:lnTo>
                      <a:lnTo>
                        <a:pt x="708" y="537"/>
                      </a:lnTo>
                      <a:lnTo>
                        <a:pt x="709" y="536"/>
                      </a:lnTo>
                      <a:lnTo>
                        <a:pt x="712" y="534"/>
                      </a:lnTo>
                      <a:lnTo>
                        <a:pt x="713" y="533"/>
                      </a:lnTo>
                      <a:lnTo>
                        <a:pt x="713" y="533"/>
                      </a:lnTo>
                      <a:lnTo>
                        <a:pt x="713" y="530"/>
                      </a:lnTo>
                      <a:lnTo>
                        <a:pt x="713" y="526"/>
                      </a:lnTo>
                      <a:lnTo>
                        <a:pt x="713" y="523"/>
                      </a:lnTo>
                      <a:lnTo>
                        <a:pt x="715" y="522"/>
                      </a:lnTo>
                      <a:lnTo>
                        <a:pt x="715" y="522"/>
                      </a:lnTo>
                      <a:lnTo>
                        <a:pt x="716" y="520"/>
                      </a:lnTo>
                      <a:lnTo>
                        <a:pt x="716" y="517"/>
                      </a:lnTo>
                      <a:lnTo>
                        <a:pt x="713" y="513"/>
                      </a:lnTo>
                      <a:lnTo>
                        <a:pt x="713" y="513"/>
                      </a:lnTo>
                      <a:lnTo>
                        <a:pt x="715" y="512"/>
                      </a:lnTo>
                      <a:lnTo>
                        <a:pt x="718" y="510"/>
                      </a:lnTo>
                      <a:lnTo>
                        <a:pt x="725" y="508"/>
                      </a:lnTo>
                      <a:lnTo>
                        <a:pt x="725" y="508"/>
                      </a:lnTo>
                      <a:lnTo>
                        <a:pt x="729" y="503"/>
                      </a:lnTo>
                      <a:lnTo>
                        <a:pt x="732" y="498"/>
                      </a:lnTo>
                      <a:lnTo>
                        <a:pt x="732" y="498"/>
                      </a:lnTo>
                      <a:lnTo>
                        <a:pt x="733" y="493"/>
                      </a:lnTo>
                      <a:lnTo>
                        <a:pt x="736" y="491"/>
                      </a:lnTo>
                      <a:lnTo>
                        <a:pt x="742" y="488"/>
                      </a:lnTo>
                      <a:lnTo>
                        <a:pt x="742" y="488"/>
                      </a:lnTo>
                      <a:lnTo>
                        <a:pt x="745" y="485"/>
                      </a:lnTo>
                      <a:lnTo>
                        <a:pt x="746" y="482"/>
                      </a:lnTo>
                      <a:lnTo>
                        <a:pt x="746" y="475"/>
                      </a:lnTo>
                      <a:lnTo>
                        <a:pt x="746" y="475"/>
                      </a:lnTo>
                      <a:lnTo>
                        <a:pt x="746" y="471"/>
                      </a:lnTo>
                      <a:lnTo>
                        <a:pt x="747" y="471"/>
                      </a:lnTo>
                      <a:lnTo>
                        <a:pt x="749" y="469"/>
                      </a:lnTo>
                      <a:lnTo>
                        <a:pt x="747" y="468"/>
                      </a:lnTo>
                      <a:lnTo>
                        <a:pt x="747" y="468"/>
                      </a:lnTo>
                      <a:lnTo>
                        <a:pt x="747" y="466"/>
                      </a:lnTo>
                      <a:lnTo>
                        <a:pt x="749" y="464"/>
                      </a:lnTo>
                      <a:lnTo>
                        <a:pt x="752" y="461"/>
                      </a:lnTo>
                      <a:lnTo>
                        <a:pt x="754" y="458"/>
                      </a:lnTo>
                      <a:lnTo>
                        <a:pt x="754" y="458"/>
                      </a:lnTo>
                      <a:lnTo>
                        <a:pt x="757" y="456"/>
                      </a:lnTo>
                      <a:lnTo>
                        <a:pt x="754" y="456"/>
                      </a:lnTo>
                      <a:lnTo>
                        <a:pt x="752" y="455"/>
                      </a:lnTo>
                      <a:lnTo>
                        <a:pt x="749" y="456"/>
                      </a:lnTo>
                      <a:lnTo>
                        <a:pt x="749" y="456"/>
                      </a:lnTo>
                      <a:lnTo>
                        <a:pt x="747" y="456"/>
                      </a:lnTo>
                      <a:lnTo>
                        <a:pt x="746" y="456"/>
                      </a:lnTo>
                      <a:lnTo>
                        <a:pt x="743" y="455"/>
                      </a:lnTo>
                      <a:lnTo>
                        <a:pt x="742" y="452"/>
                      </a:lnTo>
                      <a:lnTo>
                        <a:pt x="740" y="452"/>
                      </a:lnTo>
                      <a:lnTo>
                        <a:pt x="739" y="454"/>
                      </a:lnTo>
                      <a:lnTo>
                        <a:pt x="739" y="454"/>
                      </a:lnTo>
                      <a:lnTo>
                        <a:pt x="736" y="455"/>
                      </a:lnTo>
                      <a:lnTo>
                        <a:pt x="733" y="454"/>
                      </a:lnTo>
                      <a:lnTo>
                        <a:pt x="732" y="451"/>
                      </a:lnTo>
                      <a:lnTo>
                        <a:pt x="732" y="451"/>
                      </a:lnTo>
                      <a:lnTo>
                        <a:pt x="733" y="449"/>
                      </a:lnTo>
                      <a:lnTo>
                        <a:pt x="733" y="449"/>
                      </a:lnTo>
                      <a:lnTo>
                        <a:pt x="743" y="445"/>
                      </a:lnTo>
                      <a:lnTo>
                        <a:pt x="750" y="442"/>
                      </a:lnTo>
                      <a:lnTo>
                        <a:pt x="750" y="442"/>
                      </a:lnTo>
                      <a:lnTo>
                        <a:pt x="752" y="441"/>
                      </a:lnTo>
                      <a:lnTo>
                        <a:pt x="750" y="439"/>
                      </a:lnTo>
                      <a:lnTo>
                        <a:pt x="749" y="437"/>
                      </a:lnTo>
                      <a:lnTo>
                        <a:pt x="745" y="434"/>
                      </a:lnTo>
                      <a:lnTo>
                        <a:pt x="740" y="432"/>
                      </a:lnTo>
                      <a:lnTo>
                        <a:pt x="740" y="432"/>
                      </a:lnTo>
                      <a:lnTo>
                        <a:pt x="737" y="431"/>
                      </a:lnTo>
                      <a:lnTo>
                        <a:pt x="733" y="428"/>
                      </a:lnTo>
                      <a:lnTo>
                        <a:pt x="730" y="424"/>
                      </a:lnTo>
                      <a:lnTo>
                        <a:pt x="726" y="422"/>
                      </a:lnTo>
                      <a:lnTo>
                        <a:pt x="726" y="422"/>
                      </a:lnTo>
                      <a:lnTo>
                        <a:pt x="725" y="422"/>
                      </a:lnTo>
                      <a:lnTo>
                        <a:pt x="728" y="421"/>
                      </a:lnTo>
                      <a:lnTo>
                        <a:pt x="730" y="421"/>
                      </a:lnTo>
                      <a:lnTo>
                        <a:pt x="735" y="422"/>
                      </a:lnTo>
                      <a:lnTo>
                        <a:pt x="735" y="422"/>
                      </a:lnTo>
                      <a:lnTo>
                        <a:pt x="743" y="425"/>
                      </a:lnTo>
                      <a:lnTo>
                        <a:pt x="747" y="425"/>
                      </a:lnTo>
                      <a:lnTo>
                        <a:pt x="749" y="425"/>
                      </a:lnTo>
                      <a:lnTo>
                        <a:pt x="749" y="425"/>
                      </a:lnTo>
                      <a:lnTo>
                        <a:pt x="750" y="424"/>
                      </a:lnTo>
                      <a:lnTo>
                        <a:pt x="749" y="422"/>
                      </a:lnTo>
                      <a:lnTo>
                        <a:pt x="745" y="418"/>
                      </a:lnTo>
                      <a:lnTo>
                        <a:pt x="736" y="410"/>
                      </a:lnTo>
                      <a:lnTo>
                        <a:pt x="736" y="410"/>
                      </a:lnTo>
                      <a:lnTo>
                        <a:pt x="735" y="407"/>
                      </a:lnTo>
                      <a:lnTo>
                        <a:pt x="735" y="404"/>
                      </a:lnTo>
                      <a:lnTo>
                        <a:pt x="735" y="403"/>
                      </a:lnTo>
                      <a:lnTo>
                        <a:pt x="733" y="400"/>
                      </a:lnTo>
                      <a:lnTo>
                        <a:pt x="733" y="400"/>
                      </a:lnTo>
                      <a:lnTo>
                        <a:pt x="730" y="397"/>
                      </a:lnTo>
                      <a:lnTo>
                        <a:pt x="728" y="391"/>
                      </a:lnTo>
                      <a:lnTo>
                        <a:pt x="723" y="381"/>
                      </a:lnTo>
                      <a:lnTo>
                        <a:pt x="723" y="381"/>
                      </a:lnTo>
                      <a:lnTo>
                        <a:pt x="720" y="377"/>
                      </a:lnTo>
                      <a:lnTo>
                        <a:pt x="716" y="376"/>
                      </a:lnTo>
                      <a:lnTo>
                        <a:pt x="712" y="373"/>
                      </a:lnTo>
                      <a:lnTo>
                        <a:pt x="709" y="371"/>
                      </a:lnTo>
                      <a:lnTo>
                        <a:pt x="709" y="371"/>
                      </a:lnTo>
                      <a:lnTo>
                        <a:pt x="708" y="367"/>
                      </a:lnTo>
                      <a:lnTo>
                        <a:pt x="709" y="363"/>
                      </a:lnTo>
                      <a:lnTo>
                        <a:pt x="712" y="359"/>
                      </a:lnTo>
                      <a:lnTo>
                        <a:pt x="716" y="356"/>
                      </a:lnTo>
                      <a:lnTo>
                        <a:pt x="716" y="356"/>
                      </a:lnTo>
                      <a:lnTo>
                        <a:pt x="720" y="353"/>
                      </a:lnTo>
                      <a:lnTo>
                        <a:pt x="722" y="350"/>
                      </a:lnTo>
                      <a:lnTo>
                        <a:pt x="722" y="347"/>
                      </a:lnTo>
                      <a:lnTo>
                        <a:pt x="723" y="347"/>
                      </a:lnTo>
                      <a:lnTo>
                        <a:pt x="723" y="347"/>
                      </a:lnTo>
                      <a:lnTo>
                        <a:pt x="726" y="347"/>
                      </a:lnTo>
                      <a:lnTo>
                        <a:pt x="729" y="347"/>
                      </a:lnTo>
                      <a:lnTo>
                        <a:pt x="730" y="344"/>
                      </a:lnTo>
                      <a:lnTo>
                        <a:pt x="733" y="342"/>
                      </a:lnTo>
                      <a:lnTo>
                        <a:pt x="733" y="342"/>
                      </a:lnTo>
                      <a:lnTo>
                        <a:pt x="735" y="339"/>
                      </a:lnTo>
                      <a:lnTo>
                        <a:pt x="737" y="337"/>
                      </a:lnTo>
                      <a:lnTo>
                        <a:pt x="740" y="337"/>
                      </a:lnTo>
                      <a:lnTo>
                        <a:pt x="742" y="336"/>
                      </a:lnTo>
                      <a:lnTo>
                        <a:pt x="742" y="336"/>
                      </a:lnTo>
                      <a:lnTo>
                        <a:pt x="746" y="335"/>
                      </a:lnTo>
                      <a:lnTo>
                        <a:pt x="752" y="333"/>
                      </a:lnTo>
                      <a:lnTo>
                        <a:pt x="756" y="333"/>
                      </a:lnTo>
                      <a:lnTo>
                        <a:pt x="760" y="330"/>
                      </a:lnTo>
                      <a:lnTo>
                        <a:pt x="760" y="330"/>
                      </a:lnTo>
                      <a:lnTo>
                        <a:pt x="762" y="329"/>
                      </a:lnTo>
                      <a:lnTo>
                        <a:pt x="762" y="327"/>
                      </a:lnTo>
                      <a:lnTo>
                        <a:pt x="760" y="325"/>
                      </a:lnTo>
                      <a:lnTo>
                        <a:pt x="756" y="322"/>
                      </a:lnTo>
                      <a:lnTo>
                        <a:pt x="752" y="320"/>
                      </a:lnTo>
                      <a:lnTo>
                        <a:pt x="752" y="320"/>
                      </a:lnTo>
                      <a:lnTo>
                        <a:pt x="747" y="322"/>
                      </a:lnTo>
                      <a:lnTo>
                        <a:pt x="743" y="320"/>
                      </a:lnTo>
                      <a:lnTo>
                        <a:pt x="739" y="318"/>
                      </a:lnTo>
                      <a:lnTo>
                        <a:pt x="736" y="315"/>
                      </a:lnTo>
                      <a:lnTo>
                        <a:pt x="736" y="315"/>
                      </a:lnTo>
                      <a:lnTo>
                        <a:pt x="735" y="313"/>
                      </a:lnTo>
                      <a:lnTo>
                        <a:pt x="732" y="313"/>
                      </a:lnTo>
                      <a:lnTo>
                        <a:pt x="726" y="318"/>
                      </a:lnTo>
                      <a:lnTo>
                        <a:pt x="720" y="323"/>
                      </a:lnTo>
                      <a:lnTo>
                        <a:pt x="715" y="329"/>
                      </a:lnTo>
                      <a:lnTo>
                        <a:pt x="715" y="329"/>
                      </a:lnTo>
                      <a:lnTo>
                        <a:pt x="712" y="329"/>
                      </a:lnTo>
                      <a:lnTo>
                        <a:pt x="709" y="329"/>
                      </a:lnTo>
                      <a:lnTo>
                        <a:pt x="706" y="326"/>
                      </a:lnTo>
                      <a:lnTo>
                        <a:pt x="703" y="320"/>
                      </a:lnTo>
                      <a:lnTo>
                        <a:pt x="705" y="316"/>
                      </a:lnTo>
                      <a:lnTo>
                        <a:pt x="705" y="316"/>
                      </a:lnTo>
                      <a:lnTo>
                        <a:pt x="705" y="313"/>
                      </a:lnTo>
                      <a:lnTo>
                        <a:pt x="705" y="312"/>
                      </a:lnTo>
                      <a:lnTo>
                        <a:pt x="701" y="310"/>
                      </a:lnTo>
                      <a:lnTo>
                        <a:pt x="695" y="309"/>
                      </a:lnTo>
                      <a:lnTo>
                        <a:pt x="688" y="310"/>
                      </a:lnTo>
                      <a:lnTo>
                        <a:pt x="688" y="310"/>
                      </a:lnTo>
                      <a:lnTo>
                        <a:pt x="685" y="309"/>
                      </a:lnTo>
                      <a:lnTo>
                        <a:pt x="682" y="308"/>
                      </a:lnTo>
                      <a:lnTo>
                        <a:pt x="682" y="303"/>
                      </a:lnTo>
                      <a:lnTo>
                        <a:pt x="682" y="301"/>
                      </a:lnTo>
                      <a:lnTo>
                        <a:pt x="684" y="293"/>
                      </a:lnTo>
                      <a:lnTo>
                        <a:pt x="685" y="291"/>
                      </a:lnTo>
                      <a:lnTo>
                        <a:pt x="688" y="291"/>
                      </a:lnTo>
                      <a:lnTo>
                        <a:pt x="688" y="291"/>
                      </a:lnTo>
                      <a:lnTo>
                        <a:pt x="693" y="291"/>
                      </a:lnTo>
                      <a:lnTo>
                        <a:pt x="699" y="291"/>
                      </a:lnTo>
                      <a:lnTo>
                        <a:pt x="702" y="291"/>
                      </a:lnTo>
                      <a:lnTo>
                        <a:pt x="703" y="289"/>
                      </a:lnTo>
                      <a:lnTo>
                        <a:pt x="706" y="288"/>
                      </a:lnTo>
                      <a:lnTo>
                        <a:pt x="708" y="283"/>
                      </a:lnTo>
                      <a:lnTo>
                        <a:pt x="708" y="283"/>
                      </a:lnTo>
                      <a:lnTo>
                        <a:pt x="709" y="281"/>
                      </a:lnTo>
                      <a:lnTo>
                        <a:pt x="711" y="278"/>
                      </a:lnTo>
                      <a:lnTo>
                        <a:pt x="715" y="276"/>
                      </a:lnTo>
                      <a:lnTo>
                        <a:pt x="720" y="276"/>
                      </a:lnTo>
                      <a:lnTo>
                        <a:pt x="723" y="274"/>
                      </a:lnTo>
                      <a:lnTo>
                        <a:pt x="726" y="271"/>
                      </a:lnTo>
                      <a:lnTo>
                        <a:pt x="726" y="271"/>
                      </a:lnTo>
                      <a:lnTo>
                        <a:pt x="733" y="264"/>
                      </a:lnTo>
                      <a:lnTo>
                        <a:pt x="740" y="259"/>
                      </a:lnTo>
                      <a:lnTo>
                        <a:pt x="745" y="258"/>
                      </a:lnTo>
                      <a:lnTo>
                        <a:pt x="747" y="258"/>
                      </a:lnTo>
                      <a:lnTo>
                        <a:pt x="750" y="259"/>
                      </a:lnTo>
                      <a:lnTo>
                        <a:pt x="753" y="261"/>
                      </a:lnTo>
                      <a:lnTo>
                        <a:pt x="753" y="261"/>
                      </a:lnTo>
                      <a:lnTo>
                        <a:pt x="756" y="262"/>
                      </a:lnTo>
                      <a:lnTo>
                        <a:pt x="756" y="265"/>
                      </a:lnTo>
                      <a:lnTo>
                        <a:pt x="754" y="268"/>
                      </a:lnTo>
                      <a:lnTo>
                        <a:pt x="752" y="271"/>
                      </a:lnTo>
                      <a:lnTo>
                        <a:pt x="746" y="278"/>
                      </a:lnTo>
                      <a:lnTo>
                        <a:pt x="743" y="282"/>
                      </a:lnTo>
                      <a:lnTo>
                        <a:pt x="743" y="282"/>
                      </a:lnTo>
                      <a:lnTo>
                        <a:pt x="742" y="286"/>
                      </a:lnTo>
                      <a:lnTo>
                        <a:pt x="742" y="289"/>
                      </a:lnTo>
                      <a:lnTo>
                        <a:pt x="742" y="292"/>
                      </a:lnTo>
                      <a:lnTo>
                        <a:pt x="740" y="295"/>
                      </a:lnTo>
                      <a:lnTo>
                        <a:pt x="740" y="295"/>
                      </a:lnTo>
                      <a:lnTo>
                        <a:pt x="739" y="298"/>
                      </a:lnTo>
                      <a:lnTo>
                        <a:pt x="740" y="298"/>
                      </a:lnTo>
                      <a:lnTo>
                        <a:pt x="745" y="298"/>
                      </a:lnTo>
                      <a:lnTo>
                        <a:pt x="752" y="295"/>
                      </a:lnTo>
                      <a:lnTo>
                        <a:pt x="752" y="295"/>
                      </a:lnTo>
                      <a:lnTo>
                        <a:pt x="766" y="285"/>
                      </a:lnTo>
                      <a:lnTo>
                        <a:pt x="781" y="278"/>
                      </a:lnTo>
                      <a:lnTo>
                        <a:pt x="781" y="278"/>
                      </a:lnTo>
                      <a:lnTo>
                        <a:pt x="784" y="276"/>
                      </a:lnTo>
                      <a:lnTo>
                        <a:pt x="789" y="276"/>
                      </a:lnTo>
                      <a:lnTo>
                        <a:pt x="789" y="276"/>
                      </a:lnTo>
                      <a:lnTo>
                        <a:pt x="791" y="272"/>
                      </a:lnTo>
                      <a:lnTo>
                        <a:pt x="793" y="269"/>
                      </a:lnTo>
                      <a:lnTo>
                        <a:pt x="793" y="269"/>
                      </a:lnTo>
                      <a:lnTo>
                        <a:pt x="810" y="262"/>
                      </a:lnTo>
                      <a:lnTo>
                        <a:pt x="818" y="257"/>
                      </a:lnTo>
                      <a:lnTo>
                        <a:pt x="823" y="254"/>
                      </a:lnTo>
                      <a:lnTo>
                        <a:pt x="823" y="254"/>
                      </a:lnTo>
                      <a:lnTo>
                        <a:pt x="828" y="247"/>
                      </a:lnTo>
                      <a:lnTo>
                        <a:pt x="831" y="242"/>
                      </a:lnTo>
                      <a:lnTo>
                        <a:pt x="834" y="242"/>
                      </a:lnTo>
                      <a:lnTo>
                        <a:pt x="834" y="242"/>
                      </a:lnTo>
                      <a:lnTo>
                        <a:pt x="835" y="242"/>
                      </a:lnTo>
                      <a:lnTo>
                        <a:pt x="838" y="244"/>
                      </a:lnTo>
                      <a:lnTo>
                        <a:pt x="840" y="245"/>
                      </a:lnTo>
                      <a:lnTo>
                        <a:pt x="844" y="247"/>
                      </a:lnTo>
                      <a:lnTo>
                        <a:pt x="844" y="247"/>
                      </a:lnTo>
                      <a:lnTo>
                        <a:pt x="852" y="247"/>
                      </a:lnTo>
                      <a:lnTo>
                        <a:pt x="855" y="245"/>
                      </a:lnTo>
                      <a:lnTo>
                        <a:pt x="854" y="242"/>
                      </a:lnTo>
                      <a:lnTo>
                        <a:pt x="854" y="242"/>
                      </a:lnTo>
                      <a:lnTo>
                        <a:pt x="852" y="240"/>
                      </a:lnTo>
                      <a:lnTo>
                        <a:pt x="854" y="238"/>
                      </a:lnTo>
                      <a:lnTo>
                        <a:pt x="859" y="237"/>
                      </a:lnTo>
                      <a:lnTo>
                        <a:pt x="859" y="237"/>
                      </a:lnTo>
                      <a:lnTo>
                        <a:pt x="864" y="235"/>
                      </a:lnTo>
                      <a:lnTo>
                        <a:pt x="867" y="232"/>
                      </a:lnTo>
                      <a:lnTo>
                        <a:pt x="868" y="230"/>
                      </a:lnTo>
                      <a:lnTo>
                        <a:pt x="871" y="228"/>
                      </a:lnTo>
                      <a:lnTo>
                        <a:pt x="871" y="228"/>
                      </a:lnTo>
                      <a:lnTo>
                        <a:pt x="874" y="228"/>
                      </a:lnTo>
                      <a:lnTo>
                        <a:pt x="875" y="227"/>
                      </a:lnTo>
                      <a:lnTo>
                        <a:pt x="876" y="223"/>
                      </a:lnTo>
                      <a:lnTo>
                        <a:pt x="878" y="218"/>
                      </a:lnTo>
                      <a:lnTo>
                        <a:pt x="879" y="217"/>
                      </a:lnTo>
                      <a:lnTo>
                        <a:pt x="881" y="215"/>
                      </a:lnTo>
                      <a:lnTo>
                        <a:pt x="881" y="215"/>
                      </a:lnTo>
                      <a:lnTo>
                        <a:pt x="884" y="217"/>
                      </a:lnTo>
                      <a:lnTo>
                        <a:pt x="886" y="220"/>
                      </a:lnTo>
                      <a:lnTo>
                        <a:pt x="891" y="221"/>
                      </a:lnTo>
                      <a:lnTo>
                        <a:pt x="893" y="221"/>
                      </a:lnTo>
                      <a:lnTo>
                        <a:pt x="893" y="221"/>
                      </a:lnTo>
                      <a:lnTo>
                        <a:pt x="899" y="223"/>
                      </a:lnTo>
                      <a:lnTo>
                        <a:pt x="899" y="223"/>
                      </a:lnTo>
                      <a:lnTo>
                        <a:pt x="902" y="218"/>
                      </a:lnTo>
                      <a:lnTo>
                        <a:pt x="902" y="218"/>
                      </a:lnTo>
                      <a:lnTo>
                        <a:pt x="902" y="210"/>
                      </a:lnTo>
                      <a:lnTo>
                        <a:pt x="901" y="204"/>
                      </a:lnTo>
                      <a:lnTo>
                        <a:pt x="901" y="204"/>
                      </a:lnTo>
                      <a:lnTo>
                        <a:pt x="901" y="200"/>
                      </a:lnTo>
                      <a:lnTo>
                        <a:pt x="901" y="196"/>
                      </a:lnTo>
                      <a:lnTo>
                        <a:pt x="901" y="190"/>
                      </a:lnTo>
                      <a:lnTo>
                        <a:pt x="901" y="190"/>
                      </a:lnTo>
                      <a:lnTo>
                        <a:pt x="899" y="184"/>
                      </a:lnTo>
                      <a:lnTo>
                        <a:pt x="901" y="180"/>
                      </a:lnTo>
                      <a:lnTo>
                        <a:pt x="902" y="179"/>
                      </a:lnTo>
                      <a:lnTo>
                        <a:pt x="902" y="179"/>
                      </a:lnTo>
                      <a:lnTo>
                        <a:pt x="906" y="177"/>
                      </a:lnTo>
                      <a:lnTo>
                        <a:pt x="909" y="174"/>
                      </a:lnTo>
                      <a:lnTo>
                        <a:pt x="912" y="173"/>
                      </a:lnTo>
                      <a:lnTo>
                        <a:pt x="915" y="173"/>
                      </a:lnTo>
                      <a:lnTo>
                        <a:pt x="916" y="173"/>
                      </a:lnTo>
                      <a:lnTo>
                        <a:pt x="916" y="173"/>
                      </a:lnTo>
                      <a:lnTo>
                        <a:pt x="920" y="174"/>
                      </a:lnTo>
                      <a:lnTo>
                        <a:pt x="925" y="176"/>
                      </a:lnTo>
                      <a:lnTo>
                        <a:pt x="929" y="176"/>
                      </a:lnTo>
                      <a:lnTo>
                        <a:pt x="930" y="174"/>
                      </a:lnTo>
                      <a:lnTo>
                        <a:pt x="930" y="173"/>
                      </a:lnTo>
                      <a:lnTo>
                        <a:pt x="930" y="173"/>
                      </a:lnTo>
                      <a:lnTo>
                        <a:pt x="932" y="170"/>
                      </a:lnTo>
                      <a:lnTo>
                        <a:pt x="933" y="169"/>
                      </a:lnTo>
                      <a:lnTo>
                        <a:pt x="936" y="166"/>
                      </a:lnTo>
                      <a:lnTo>
                        <a:pt x="937" y="163"/>
                      </a:lnTo>
                      <a:lnTo>
                        <a:pt x="937" y="163"/>
                      </a:lnTo>
                      <a:lnTo>
                        <a:pt x="939" y="159"/>
                      </a:lnTo>
                      <a:lnTo>
                        <a:pt x="942" y="156"/>
                      </a:lnTo>
                      <a:lnTo>
                        <a:pt x="945" y="153"/>
                      </a:lnTo>
                      <a:lnTo>
                        <a:pt x="947" y="150"/>
                      </a:lnTo>
                      <a:lnTo>
                        <a:pt x="947" y="150"/>
                      </a:lnTo>
                      <a:lnTo>
                        <a:pt x="950" y="139"/>
                      </a:lnTo>
                      <a:lnTo>
                        <a:pt x="953" y="133"/>
                      </a:lnTo>
                      <a:lnTo>
                        <a:pt x="956" y="130"/>
                      </a:lnTo>
                      <a:lnTo>
                        <a:pt x="956" y="130"/>
                      </a:lnTo>
                      <a:lnTo>
                        <a:pt x="957" y="128"/>
                      </a:lnTo>
                      <a:lnTo>
                        <a:pt x="957" y="126"/>
                      </a:lnTo>
                      <a:lnTo>
                        <a:pt x="956" y="122"/>
                      </a:lnTo>
                      <a:lnTo>
                        <a:pt x="954" y="116"/>
                      </a:lnTo>
                      <a:lnTo>
                        <a:pt x="954" y="116"/>
                      </a:lnTo>
                      <a:close/>
                      <a:moveTo>
                        <a:pt x="723" y="564"/>
                      </a:moveTo>
                      <a:lnTo>
                        <a:pt x="723" y="564"/>
                      </a:lnTo>
                      <a:lnTo>
                        <a:pt x="722" y="571"/>
                      </a:lnTo>
                      <a:lnTo>
                        <a:pt x="722" y="577"/>
                      </a:lnTo>
                      <a:lnTo>
                        <a:pt x="723" y="581"/>
                      </a:lnTo>
                      <a:lnTo>
                        <a:pt x="725" y="585"/>
                      </a:lnTo>
                      <a:lnTo>
                        <a:pt x="729" y="591"/>
                      </a:lnTo>
                      <a:lnTo>
                        <a:pt x="732" y="591"/>
                      </a:lnTo>
                      <a:lnTo>
                        <a:pt x="732" y="591"/>
                      </a:lnTo>
                      <a:lnTo>
                        <a:pt x="737" y="584"/>
                      </a:lnTo>
                      <a:lnTo>
                        <a:pt x="746" y="568"/>
                      </a:lnTo>
                      <a:lnTo>
                        <a:pt x="752" y="551"/>
                      </a:lnTo>
                      <a:lnTo>
                        <a:pt x="753" y="546"/>
                      </a:lnTo>
                      <a:lnTo>
                        <a:pt x="752" y="542"/>
                      </a:lnTo>
                      <a:lnTo>
                        <a:pt x="752" y="542"/>
                      </a:lnTo>
                      <a:lnTo>
                        <a:pt x="750" y="540"/>
                      </a:lnTo>
                      <a:lnTo>
                        <a:pt x="746" y="540"/>
                      </a:lnTo>
                      <a:lnTo>
                        <a:pt x="742" y="542"/>
                      </a:lnTo>
                      <a:lnTo>
                        <a:pt x="737" y="544"/>
                      </a:lnTo>
                      <a:lnTo>
                        <a:pt x="733" y="547"/>
                      </a:lnTo>
                      <a:lnTo>
                        <a:pt x="729" y="551"/>
                      </a:lnTo>
                      <a:lnTo>
                        <a:pt x="726" y="557"/>
                      </a:lnTo>
                      <a:lnTo>
                        <a:pt x="723" y="564"/>
                      </a:lnTo>
                      <a:lnTo>
                        <a:pt x="723" y="564"/>
                      </a:lnTo>
                      <a:close/>
                      <a:moveTo>
                        <a:pt x="554" y="628"/>
                      </a:moveTo>
                      <a:lnTo>
                        <a:pt x="554" y="628"/>
                      </a:lnTo>
                      <a:lnTo>
                        <a:pt x="549" y="631"/>
                      </a:lnTo>
                      <a:lnTo>
                        <a:pt x="542" y="635"/>
                      </a:lnTo>
                      <a:lnTo>
                        <a:pt x="540" y="638"/>
                      </a:lnTo>
                      <a:lnTo>
                        <a:pt x="537" y="642"/>
                      </a:lnTo>
                      <a:lnTo>
                        <a:pt x="537" y="645"/>
                      </a:lnTo>
                      <a:lnTo>
                        <a:pt x="539" y="651"/>
                      </a:lnTo>
                      <a:lnTo>
                        <a:pt x="539" y="651"/>
                      </a:lnTo>
                      <a:lnTo>
                        <a:pt x="542" y="654"/>
                      </a:lnTo>
                      <a:lnTo>
                        <a:pt x="546" y="656"/>
                      </a:lnTo>
                      <a:lnTo>
                        <a:pt x="550" y="656"/>
                      </a:lnTo>
                      <a:lnTo>
                        <a:pt x="554" y="656"/>
                      </a:lnTo>
                      <a:lnTo>
                        <a:pt x="563" y="654"/>
                      </a:lnTo>
                      <a:lnTo>
                        <a:pt x="564" y="651"/>
                      </a:lnTo>
                      <a:lnTo>
                        <a:pt x="566" y="649"/>
                      </a:lnTo>
                      <a:lnTo>
                        <a:pt x="566" y="649"/>
                      </a:lnTo>
                      <a:lnTo>
                        <a:pt x="567" y="644"/>
                      </a:lnTo>
                      <a:lnTo>
                        <a:pt x="572" y="639"/>
                      </a:lnTo>
                      <a:lnTo>
                        <a:pt x="574" y="634"/>
                      </a:lnTo>
                      <a:lnTo>
                        <a:pt x="574" y="629"/>
                      </a:lnTo>
                      <a:lnTo>
                        <a:pt x="574" y="629"/>
                      </a:lnTo>
                      <a:lnTo>
                        <a:pt x="574" y="629"/>
                      </a:lnTo>
                      <a:lnTo>
                        <a:pt x="572" y="628"/>
                      </a:lnTo>
                      <a:lnTo>
                        <a:pt x="567" y="628"/>
                      </a:lnTo>
                      <a:lnTo>
                        <a:pt x="554" y="628"/>
                      </a:lnTo>
                      <a:lnTo>
                        <a:pt x="554" y="6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5"/>
                <p:cNvSpPr>
                  <a:spLocks/>
                </p:cNvSpPr>
                <p:nvPr/>
              </p:nvSpPr>
              <p:spPr bwMode="auto">
                <a:xfrm>
                  <a:off x="5983196" y="5207689"/>
                  <a:ext cx="367164" cy="365355"/>
                </a:xfrm>
                <a:custGeom>
                  <a:avLst/>
                  <a:gdLst>
                    <a:gd name="T0" fmla="*/ 75 w 203"/>
                    <a:gd name="T1" fmla="*/ 194 h 202"/>
                    <a:gd name="T2" fmla="*/ 78 w 203"/>
                    <a:gd name="T3" fmla="*/ 189 h 202"/>
                    <a:gd name="T4" fmla="*/ 82 w 203"/>
                    <a:gd name="T5" fmla="*/ 187 h 202"/>
                    <a:gd name="T6" fmla="*/ 84 w 203"/>
                    <a:gd name="T7" fmla="*/ 189 h 202"/>
                    <a:gd name="T8" fmla="*/ 87 w 203"/>
                    <a:gd name="T9" fmla="*/ 197 h 202"/>
                    <a:gd name="T10" fmla="*/ 92 w 203"/>
                    <a:gd name="T11" fmla="*/ 200 h 202"/>
                    <a:gd name="T12" fmla="*/ 105 w 203"/>
                    <a:gd name="T13" fmla="*/ 202 h 202"/>
                    <a:gd name="T14" fmla="*/ 112 w 203"/>
                    <a:gd name="T15" fmla="*/ 200 h 202"/>
                    <a:gd name="T16" fmla="*/ 115 w 203"/>
                    <a:gd name="T17" fmla="*/ 199 h 202"/>
                    <a:gd name="T18" fmla="*/ 122 w 203"/>
                    <a:gd name="T19" fmla="*/ 193 h 202"/>
                    <a:gd name="T20" fmla="*/ 123 w 203"/>
                    <a:gd name="T21" fmla="*/ 190 h 202"/>
                    <a:gd name="T22" fmla="*/ 123 w 203"/>
                    <a:gd name="T23" fmla="*/ 84 h 202"/>
                    <a:gd name="T24" fmla="*/ 126 w 203"/>
                    <a:gd name="T25" fmla="*/ 82 h 202"/>
                    <a:gd name="T26" fmla="*/ 136 w 203"/>
                    <a:gd name="T27" fmla="*/ 81 h 202"/>
                    <a:gd name="T28" fmla="*/ 139 w 203"/>
                    <a:gd name="T29" fmla="*/ 78 h 202"/>
                    <a:gd name="T30" fmla="*/ 139 w 203"/>
                    <a:gd name="T31" fmla="*/ 23 h 202"/>
                    <a:gd name="T32" fmla="*/ 155 w 203"/>
                    <a:gd name="T33" fmla="*/ 21 h 202"/>
                    <a:gd name="T34" fmla="*/ 163 w 203"/>
                    <a:gd name="T35" fmla="*/ 17 h 202"/>
                    <a:gd name="T36" fmla="*/ 172 w 203"/>
                    <a:gd name="T37" fmla="*/ 16 h 202"/>
                    <a:gd name="T38" fmla="*/ 177 w 203"/>
                    <a:gd name="T39" fmla="*/ 21 h 202"/>
                    <a:gd name="T40" fmla="*/ 180 w 203"/>
                    <a:gd name="T41" fmla="*/ 23 h 202"/>
                    <a:gd name="T42" fmla="*/ 186 w 203"/>
                    <a:gd name="T43" fmla="*/ 19 h 202"/>
                    <a:gd name="T44" fmla="*/ 192 w 203"/>
                    <a:gd name="T45" fmla="*/ 16 h 202"/>
                    <a:gd name="T46" fmla="*/ 203 w 203"/>
                    <a:gd name="T47" fmla="*/ 13 h 202"/>
                    <a:gd name="T48" fmla="*/ 201 w 203"/>
                    <a:gd name="T49" fmla="*/ 10 h 202"/>
                    <a:gd name="T50" fmla="*/ 200 w 203"/>
                    <a:gd name="T51" fmla="*/ 9 h 202"/>
                    <a:gd name="T52" fmla="*/ 187 w 203"/>
                    <a:gd name="T53" fmla="*/ 9 h 202"/>
                    <a:gd name="T54" fmla="*/ 167 w 203"/>
                    <a:gd name="T55" fmla="*/ 12 h 202"/>
                    <a:gd name="T56" fmla="*/ 149 w 203"/>
                    <a:gd name="T57" fmla="*/ 14 h 202"/>
                    <a:gd name="T58" fmla="*/ 143 w 203"/>
                    <a:gd name="T59" fmla="*/ 13 h 202"/>
                    <a:gd name="T60" fmla="*/ 123 w 203"/>
                    <a:gd name="T61" fmla="*/ 13 h 202"/>
                    <a:gd name="T62" fmla="*/ 102 w 203"/>
                    <a:gd name="T63" fmla="*/ 9 h 202"/>
                    <a:gd name="T64" fmla="*/ 47 w 203"/>
                    <a:gd name="T65" fmla="*/ 9 h 202"/>
                    <a:gd name="T66" fmla="*/ 40 w 203"/>
                    <a:gd name="T67" fmla="*/ 7 h 202"/>
                    <a:gd name="T68" fmla="*/ 33 w 203"/>
                    <a:gd name="T69" fmla="*/ 4 h 202"/>
                    <a:gd name="T70" fmla="*/ 26 w 203"/>
                    <a:gd name="T71" fmla="*/ 2 h 202"/>
                    <a:gd name="T72" fmla="*/ 18 w 203"/>
                    <a:gd name="T73" fmla="*/ 3 h 202"/>
                    <a:gd name="T74" fmla="*/ 14 w 203"/>
                    <a:gd name="T75" fmla="*/ 4 h 202"/>
                    <a:gd name="T76" fmla="*/ 13 w 203"/>
                    <a:gd name="T77" fmla="*/ 0 h 202"/>
                    <a:gd name="T78" fmla="*/ 10 w 203"/>
                    <a:gd name="T79" fmla="*/ 0 h 202"/>
                    <a:gd name="T80" fmla="*/ 6 w 203"/>
                    <a:gd name="T81" fmla="*/ 2 h 202"/>
                    <a:gd name="T82" fmla="*/ 0 w 203"/>
                    <a:gd name="T83" fmla="*/ 6 h 202"/>
                    <a:gd name="T84" fmla="*/ 0 w 203"/>
                    <a:gd name="T85" fmla="*/ 10 h 202"/>
                    <a:gd name="T86" fmla="*/ 9 w 203"/>
                    <a:gd name="T87" fmla="*/ 26 h 202"/>
                    <a:gd name="T88" fmla="*/ 17 w 203"/>
                    <a:gd name="T89" fmla="*/ 41 h 202"/>
                    <a:gd name="T90" fmla="*/ 24 w 203"/>
                    <a:gd name="T91" fmla="*/ 58 h 202"/>
                    <a:gd name="T92" fmla="*/ 33 w 203"/>
                    <a:gd name="T93" fmla="*/ 77 h 202"/>
                    <a:gd name="T94" fmla="*/ 41 w 203"/>
                    <a:gd name="T95" fmla="*/ 92 h 202"/>
                    <a:gd name="T96" fmla="*/ 41 w 203"/>
                    <a:gd name="T97" fmla="*/ 99 h 202"/>
                    <a:gd name="T98" fmla="*/ 41 w 203"/>
                    <a:gd name="T99" fmla="*/ 114 h 202"/>
                    <a:gd name="T100" fmla="*/ 41 w 203"/>
                    <a:gd name="T101" fmla="*/ 119 h 202"/>
                    <a:gd name="T102" fmla="*/ 47 w 203"/>
                    <a:gd name="T103" fmla="*/ 145 h 202"/>
                    <a:gd name="T104" fmla="*/ 50 w 203"/>
                    <a:gd name="T105" fmla="*/ 165 h 202"/>
                    <a:gd name="T106" fmla="*/ 55 w 203"/>
                    <a:gd name="T107" fmla="*/ 179 h 202"/>
                    <a:gd name="T108" fmla="*/ 58 w 203"/>
                    <a:gd name="T109" fmla="*/ 183 h 202"/>
                    <a:gd name="T110" fmla="*/ 68 w 203"/>
                    <a:gd name="T111" fmla="*/ 196 h 202"/>
                    <a:gd name="T112" fmla="*/ 72 w 203"/>
                    <a:gd name="T113" fmla="*/ 196 h 202"/>
                    <a:gd name="T114" fmla="*/ 75 w 203"/>
                    <a:gd name="T115" fmla="*/ 194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03" h="202">
                      <a:moveTo>
                        <a:pt x="75" y="194"/>
                      </a:moveTo>
                      <a:lnTo>
                        <a:pt x="75" y="194"/>
                      </a:lnTo>
                      <a:lnTo>
                        <a:pt x="75" y="192"/>
                      </a:lnTo>
                      <a:lnTo>
                        <a:pt x="78" y="189"/>
                      </a:lnTo>
                      <a:lnTo>
                        <a:pt x="81" y="187"/>
                      </a:lnTo>
                      <a:lnTo>
                        <a:pt x="82" y="187"/>
                      </a:lnTo>
                      <a:lnTo>
                        <a:pt x="84" y="189"/>
                      </a:lnTo>
                      <a:lnTo>
                        <a:pt x="84" y="189"/>
                      </a:lnTo>
                      <a:lnTo>
                        <a:pt x="85" y="193"/>
                      </a:lnTo>
                      <a:lnTo>
                        <a:pt x="87" y="197"/>
                      </a:lnTo>
                      <a:lnTo>
                        <a:pt x="89" y="200"/>
                      </a:lnTo>
                      <a:lnTo>
                        <a:pt x="92" y="200"/>
                      </a:lnTo>
                      <a:lnTo>
                        <a:pt x="92" y="200"/>
                      </a:lnTo>
                      <a:lnTo>
                        <a:pt x="105" y="202"/>
                      </a:lnTo>
                      <a:lnTo>
                        <a:pt x="109" y="202"/>
                      </a:lnTo>
                      <a:lnTo>
                        <a:pt x="112" y="200"/>
                      </a:lnTo>
                      <a:lnTo>
                        <a:pt x="112" y="200"/>
                      </a:lnTo>
                      <a:lnTo>
                        <a:pt x="115" y="199"/>
                      </a:lnTo>
                      <a:lnTo>
                        <a:pt x="119" y="196"/>
                      </a:lnTo>
                      <a:lnTo>
                        <a:pt x="122" y="193"/>
                      </a:lnTo>
                      <a:lnTo>
                        <a:pt x="123" y="190"/>
                      </a:lnTo>
                      <a:lnTo>
                        <a:pt x="123" y="190"/>
                      </a:lnTo>
                      <a:lnTo>
                        <a:pt x="123" y="84"/>
                      </a:lnTo>
                      <a:lnTo>
                        <a:pt x="123" y="84"/>
                      </a:lnTo>
                      <a:lnTo>
                        <a:pt x="123" y="84"/>
                      </a:lnTo>
                      <a:lnTo>
                        <a:pt x="126" y="82"/>
                      </a:lnTo>
                      <a:lnTo>
                        <a:pt x="131" y="82"/>
                      </a:lnTo>
                      <a:lnTo>
                        <a:pt x="136" y="81"/>
                      </a:lnTo>
                      <a:lnTo>
                        <a:pt x="139" y="80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23"/>
                      </a:lnTo>
                      <a:lnTo>
                        <a:pt x="139" y="23"/>
                      </a:lnTo>
                      <a:lnTo>
                        <a:pt x="155" y="21"/>
                      </a:lnTo>
                      <a:lnTo>
                        <a:pt x="155" y="21"/>
                      </a:lnTo>
                      <a:lnTo>
                        <a:pt x="163" y="17"/>
                      </a:lnTo>
                      <a:lnTo>
                        <a:pt x="169" y="16"/>
                      </a:lnTo>
                      <a:lnTo>
                        <a:pt x="172" y="16"/>
                      </a:lnTo>
                      <a:lnTo>
                        <a:pt x="172" y="16"/>
                      </a:lnTo>
                      <a:lnTo>
                        <a:pt x="177" y="21"/>
                      </a:lnTo>
                      <a:lnTo>
                        <a:pt x="179" y="23"/>
                      </a:lnTo>
                      <a:lnTo>
                        <a:pt x="180" y="23"/>
                      </a:lnTo>
                      <a:lnTo>
                        <a:pt x="180" y="23"/>
                      </a:lnTo>
                      <a:lnTo>
                        <a:pt x="186" y="19"/>
                      </a:lnTo>
                      <a:lnTo>
                        <a:pt x="189" y="16"/>
                      </a:lnTo>
                      <a:lnTo>
                        <a:pt x="192" y="16"/>
                      </a:lnTo>
                      <a:lnTo>
                        <a:pt x="192" y="16"/>
                      </a:lnTo>
                      <a:lnTo>
                        <a:pt x="203" y="13"/>
                      </a:lnTo>
                      <a:lnTo>
                        <a:pt x="203" y="13"/>
                      </a:lnTo>
                      <a:lnTo>
                        <a:pt x="201" y="10"/>
                      </a:lnTo>
                      <a:lnTo>
                        <a:pt x="201" y="10"/>
                      </a:lnTo>
                      <a:lnTo>
                        <a:pt x="200" y="9"/>
                      </a:lnTo>
                      <a:lnTo>
                        <a:pt x="197" y="9"/>
                      </a:lnTo>
                      <a:lnTo>
                        <a:pt x="187" y="9"/>
                      </a:lnTo>
                      <a:lnTo>
                        <a:pt x="167" y="12"/>
                      </a:lnTo>
                      <a:lnTo>
                        <a:pt x="167" y="12"/>
                      </a:lnTo>
                      <a:lnTo>
                        <a:pt x="156" y="14"/>
                      </a:lnTo>
                      <a:lnTo>
                        <a:pt x="149" y="14"/>
                      </a:lnTo>
                      <a:lnTo>
                        <a:pt x="143" y="13"/>
                      </a:lnTo>
                      <a:lnTo>
                        <a:pt x="143" y="13"/>
                      </a:lnTo>
                      <a:lnTo>
                        <a:pt x="136" y="13"/>
                      </a:lnTo>
                      <a:lnTo>
                        <a:pt x="123" y="13"/>
                      </a:lnTo>
                      <a:lnTo>
                        <a:pt x="108" y="13"/>
                      </a:lnTo>
                      <a:lnTo>
                        <a:pt x="102" y="9"/>
                      </a:lnTo>
                      <a:lnTo>
                        <a:pt x="102" y="9"/>
                      </a:lnTo>
                      <a:lnTo>
                        <a:pt x="47" y="9"/>
                      </a:lnTo>
                      <a:lnTo>
                        <a:pt x="47" y="9"/>
                      </a:lnTo>
                      <a:lnTo>
                        <a:pt x="40" y="7"/>
                      </a:lnTo>
                      <a:lnTo>
                        <a:pt x="33" y="4"/>
                      </a:lnTo>
                      <a:lnTo>
                        <a:pt x="33" y="4"/>
                      </a:lnTo>
                      <a:lnTo>
                        <a:pt x="30" y="2"/>
                      </a:lnTo>
                      <a:lnTo>
                        <a:pt x="26" y="2"/>
                      </a:lnTo>
                      <a:lnTo>
                        <a:pt x="21" y="2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4" y="4"/>
                      </a:lnTo>
                      <a:lnTo>
                        <a:pt x="14" y="3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3" y="14"/>
                      </a:lnTo>
                      <a:lnTo>
                        <a:pt x="9" y="26"/>
                      </a:lnTo>
                      <a:lnTo>
                        <a:pt x="9" y="26"/>
                      </a:lnTo>
                      <a:lnTo>
                        <a:pt x="17" y="41"/>
                      </a:lnTo>
                      <a:lnTo>
                        <a:pt x="24" y="58"/>
                      </a:lnTo>
                      <a:lnTo>
                        <a:pt x="24" y="58"/>
                      </a:lnTo>
                      <a:lnTo>
                        <a:pt x="28" y="68"/>
                      </a:lnTo>
                      <a:lnTo>
                        <a:pt x="33" y="77"/>
                      </a:lnTo>
                      <a:lnTo>
                        <a:pt x="38" y="85"/>
                      </a:lnTo>
                      <a:lnTo>
                        <a:pt x="41" y="92"/>
                      </a:lnTo>
                      <a:lnTo>
                        <a:pt x="41" y="92"/>
                      </a:lnTo>
                      <a:lnTo>
                        <a:pt x="41" y="99"/>
                      </a:lnTo>
                      <a:lnTo>
                        <a:pt x="41" y="107"/>
                      </a:lnTo>
                      <a:lnTo>
                        <a:pt x="41" y="114"/>
                      </a:lnTo>
                      <a:lnTo>
                        <a:pt x="41" y="119"/>
                      </a:lnTo>
                      <a:lnTo>
                        <a:pt x="41" y="119"/>
                      </a:lnTo>
                      <a:lnTo>
                        <a:pt x="45" y="131"/>
                      </a:lnTo>
                      <a:lnTo>
                        <a:pt x="47" y="145"/>
                      </a:lnTo>
                      <a:lnTo>
                        <a:pt x="47" y="145"/>
                      </a:lnTo>
                      <a:lnTo>
                        <a:pt x="50" y="165"/>
                      </a:lnTo>
                      <a:lnTo>
                        <a:pt x="53" y="175"/>
                      </a:lnTo>
                      <a:lnTo>
                        <a:pt x="55" y="179"/>
                      </a:lnTo>
                      <a:lnTo>
                        <a:pt x="58" y="183"/>
                      </a:lnTo>
                      <a:lnTo>
                        <a:pt x="58" y="183"/>
                      </a:lnTo>
                      <a:lnTo>
                        <a:pt x="64" y="189"/>
                      </a:lnTo>
                      <a:lnTo>
                        <a:pt x="68" y="196"/>
                      </a:lnTo>
                      <a:lnTo>
                        <a:pt x="68" y="196"/>
                      </a:lnTo>
                      <a:lnTo>
                        <a:pt x="72" y="196"/>
                      </a:lnTo>
                      <a:lnTo>
                        <a:pt x="74" y="196"/>
                      </a:lnTo>
                      <a:lnTo>
                        <a:pt x="75" y="194"/>
                      </a:lnTo>
                      <a:lnTo>
                        <a:pt x="75" y="19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6"/>
                <p:cNvSpPr>
                  <a:spLocks/>
                </p:cNvSpPr>
                <p:nvPr/>
              </p:nvSpPr>
              <p:spPr bwMode="auto">
                <a:xfrm>
                  <a:off x="6350359" y="5167898"/>
                  <a:ext cx="227895" cy="202573"/>
                </a:xfrm>
                <a:custGeom>
                  <a:avLst/>
                  <a:gdLst>
                    <a:gd name="T0" fmla="*/ 82 w 126"/>
                    <a:gd name="T1" fmla="*/ 0 h 112"/>
                    <a:gd name="T2" fmla="*/ 68 w 126"/>
                    <a:gd name="T3" fmla="*/ 0 h 112"/>
                    <a:gd name="T4" fmla="*/ 61 w 126"/>
                    <a:gd name="T5" fmla="*/ 4 h 112"/>
                    <a:gd name="T6" fmla="*/ 59 w 126"/>
                    <a:gd name="T7" fmla="*/ 8 h 112"/>
                    <a:gd name="T8" fmla="*/ 58 w 126"/>
                    <a:gd name="T9" fmla="*/ 11 h 112"/>
                    <a:gd name="T10" fmla="*/ 50 w 126"/>
                    <a:gd name="T11" fmla="*/ 18 h 112"/>
                    <a:gd name="T12" fmla="*/ 45 w 126"/>
                    <a:gd name="T13" fmla="*/ 19 h 112"/>
                    <a:gd name="T14" fmla="*/ 35 w 126"/>
                    <a:gd name="T15" fmla="*/ 28 h 112"/>
                    <a:gd name="T16" fmla="*/ 28 w 126"/>
                    <a:gd name="T17" fmla="*/ 38 h 112"/>
                    <a:gd name="T18" fmla="*/ 24 w 126"/>
                    <a:gd name="T19" fmla="*/ 38 h 112"/>
                    <a:gd name="T20" fmla="*/ 8 w 126"/>
                    <a:gd name="T21" fmla="*/ 34 h 112"/>
                    <a:gd name="T22" fmla="*/ 0 w 126"/>
                    <a:gd name="T23" fmla="*/ 35 h 112"/>
                    <a:gd name="T24" fmla="*/ 4 w 126"/>
                    <a:gd name="T25" fmla="*/ 42 h 112"/>
                    <a:gd name="T26" fmla="*/ 8 w 126"/>
                    <a:gd name="T27" fmla="*/ 45 h 112"/>
                    <a:gd name="T28" fmla="*/ 13 w 126"/>
                    <a:gd name="T29" fmla="*/ 53 h 112"/>
                    <a:gd name="T30" fmla="*/ 15 w 126"/>
                    <a:gd name="T31" fmla="*/ 62 h 112"/>
                    <a:gd name="T32" fmla="*/ 18 w 126"/>
                    <a:gd name="T33" fmla="*/ 63 h 112"/>
                    <a:gd name="T34" fmla="*/ 33 w 126"/>
                    <a:gd name="T35" fmla="*/ 72 h 112"/>
                    <a:gd name="T36" fmla="*/ 34 w 126"/>
                    <a:gd name="T37" fmla="*/ 75 h 112"/>
                    <a:gd name="T38" fmla="*/ 37 w 126"/>
                    <a:gd name="T39" fmla="*/ 80 h 112"/>
                    <a:gd name="T40" fmla="*/ 40 w 126"/>
                    <a:gd name="T41" fmla="*/ 87 h 112"/>
                    <a:gd name="T42" fmla="*/ 41 w 126"/>
                    <a:gd name="T43" fmla="*/ 90 h 112"/>
                    <a:gd name="T44" fmla="*/ 48 w 126"/>
                    <a:gd name="T45" fmla="*/ 97 h 112"/>
                    <a:gd name="T46" fmla="*/ 51 w 126"/>
                    <a:gd name="T47" fmla="*/ 97 h 112"/>
                    <a:gd name="T48" fmla="*/ 61 w 126"/>
                    <a:gd name="T49" fmla="*/ 100 h 112"/>
                    <a:gd name="T50" fmla="*/ 62 w 126"/>
                    <a:gd name="T51" fmla="*/ 104 h 112"/>
                    <a:gd name="T52" fmla="*/ 64 w 126"/>
                    <a:gd name="T53" fmla="*/ 106 h 112"/>
                    <a:gd name="T54" fmla="*/ 69 w 126"/>
                    <a:gd name="T55" fmla="*/ 106 h 112"/>
                    <a:gd name="T56" fmla="*/ 78 w 126"/>
                    <a:gd name="T57" fmla="*/ 107 h 112"/>
                    <a:gd name="T58" fmla="*/ 81 w 126"/>
                    <a:gd name="T59" fmla="*/ 109 h 112"/>
                    <a:gd name="T60" fmla="*/ 92 w 126"/>
                    <a:gd name="T61" fmla="*/ 110 h 112"/>
                    <a:gd name="T62" fmla="*/ 96 w 126"/>
                    <a:gd name="T63" fmla="*/ 112 h 112"/>
                    <a:gd name="T64" fmla="*/ 112 w 126"/>
                    <a:gd name="T65" fmla="*/ 95 h 112"/>
                    <a:gd name="T66" fmla="*/ 115 w 126"/>
                    <a:gd name="T67" fmla="*/ 90 h 112"/>
                    <a:gd name="T68" fmla="*/ 115 w 126"/>
                    <a:gd name="T69" fmla="*/ 82 h 112"/>
                    <a:gd name="T70" fmla="*/ 116 w 126"/>
                    <a:gd name="T71" fmla="*/ 79 h 112"/>
                    <a:gd name="T72" fmla="*/ 126 w 126"/>
                    <a:gd name="T73" fmla="*/ 69 h 112"/>
                    <a:gd name="T74" fmla="*/ 125 w 126"/>
                    <a:gd name="T75" fmla="*/ 68 h 112"/>
                    <a:gd name="T76" fmla="*/ 123 w 126"/>
                    <a:gd name="T77" fmla="*/ 66 h 112"/>
                    <a:gd name="T78" fmla="*/ 122 w 126"/>
                    <a:gd name="T79" fmla="*/ 59 h 112"/>
                    <a:gd name="T80" fmla="*/ 120 w 126"/>
                    <a:gd name="T81" fmla="*/ 55 h 112"/>
                    <a:gd name="T82" fmla="*/ 119 w 126"/>
                    <a:gd name="T83" fmla="*/ 52 h 112"/>
                    <a:gd name="T84" fmla="*/ 123 w 126"/>
                    <a:gd name="T85" fmla="*/ 46 h 112"/>
                    <a:gd name="T86" fmla="*/ 125 w 126"/>
                    <a:gd name="T87" fmla="*/ 41 h 112"/>
                    <a:gd name="T88" fmla="*/ 125 w 126"/>
                    <a:gd name="T89" fmla="*/ 19 h 112"/>
                    <a:gd name="T90" fmla="*/ 123 w 126"/>
                    <a:gd name="T91" fmla="*/ 17 h 112"/>
                    <a:gd name="T92" fmla="*/ 111 w 126"/>
                    <a:gd name="T93" fmla="*/ 12 h 112"/>
                    <a:gd name="T94" fmla="*/ 105 w 126"/>
                    <a:gd name="T95" fmla="*/ 9 h 112"/>
                    <a:gd name="T96" fmla="*/ 92 w 126"/>
                    <a:gd name="T97" fmla="*/ 5 h 112"/>
                    <a:gd name="T98" fmla="*/ 85 w 126"/>
                    <a:gd name="T99" fmla="*/ 5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26" h="112">
                      <a:moveTo>
                        <a:pt x="85" y="5"/>
                      </a:moveTo>
                      <a:lnTo>
                        <a:pt x="82" y="0"/>
                      </a:lnTo>
                      <a:lnTo>
                        <a:pt x="68" y="0"/>
                      </a:lnTo>
                      <a:lnTo>
                        <a:pt x="68" y="0"/>
                      </a:lnTo>
                      <a:lnTo>
                        <a:pt x="64" y="2"/>
                      </a:lnTo>
                      <a:lnTo>
                        <a:pt x="61" y="4"/>
                      </a:lnTo>
                      <a:lnTo>
                        <a:pt x="59" y="7"/>
                      </a:lnTo>
                      <a:lnTo>
                        <a:pt x="59" y="8"/>
                      </a:lnTo>
                      <a:lnTo>
                        <a:pt x="59" y="8"/>
                      </a:lnTo>
                      <a:lnTo>
                        <a:pt x="58" y="11"/>
                      </a:lnTo>
                      <a:lnTo>
                        <a:pt x="55" y="14"/>
                      </a:lnTo>
                      <a:lnTo>
                        <a:pt x="50" y="18"/>
                      </a:lnTo>
                      <a:lnTo>
                        <a:pt x="45" y="19"/>
                      </a:lnTo>
                      <a:lnTo>
                        <a:pt x="45" y="19"/>
                      </a:lnTo>
                      <a:lnTo>
                        <a:pt x="41" y="22"/>
                      </a:lnTo>
                      <a:lnTo>
                        <a:pt x="35" y="28"/>
                      </a:lnTo>
                      <a:lnTo>
                        <a:pt x="31" y="34"/>
                      </a:lnTo>
                      <a:lnTo>
                        <a:pt x="28" y="38"/>
                      </a:lnTo>
                      <a:lnTo>
                        <a:pt x="28" y="38"/>
                      </a:lnTo>
                      <a:lnTo>
                        <a:pt x="24" y="38"/>
                      </a:lnTo>
                      <a:lnTo>
                        <a:pt x="18" y="36"/>
                      </a:lnTo>
                      <a:lnTo>
                        <a:pt x="8" y="34"/>
                      </a:lnTo>
                      <a:lnTo>
                        <a:pt x="8" y="34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4" y="42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11" y="48"/>
                      </a:lnTo>
                      <a:lnTo>
                        <a:pt x="13" y="53"/>
                      </a:lnTo>
                      <a:lnTo>
                        <a:pt x="14" y="59"/>
                      </a:lnTo>
                      <a:lnTo>
                        <a:pt x="15" y="62"/>
                      </a:lnTo>
                      <a:lnTo>
                        <a:pt x="18" y="63"/>
                      </a:lnTo>
                      <a:lnTo>
                        <a:pt x="18" y="63"/>
                      </a:lnTo>
                      <a:lnTo>
                        <a:pt x="28" y="69"/>
                      </a:lnTo>
                      <a:lnTo>
                        <a:pt x="33" y="72"/>
                      </a:lnTo>
                      <a:lnTo>
                        <a:pt x="34" y="75"/>
                      </a:lnTo>
                      <a:lnTo>
                        <a:pt x="34" y="75"/>
                      </a:lnTo>
                      <a:lnTo>
                        <a:pt x="35" y="78"/>
                      </a:lnTo>
                      <a:lnTo>
                        <a:pt x="37" y="80"/>
                      </a:lnTo>
                      <a:lnTo>
                        <a:pt x="40" y="83"/>
                      </a:lnTo>
                      <a:lnTo>
                        <a:pt x="40" y="87"/>
                      </a:lnTo>
                      <a:lnTo>
                        <a:pt x="40" y="87"/>
                      </a:lnTo>
                      <a:lnTo>
                        <a:pt x="41" y="90"/>
                      </a:lnTo>
                      <a:lnTo>
                        <a:pt x="44" y="95"/>
                      </a:lnTo>
                      <a:lnTo>
                        <a:pt x="48" y="97"/>
                      </a:lnTo>
                      <a:lnTo>
                        <a:pt x="51" y="97"/>
                      </a:lnTo>
                      <a:lnTo>
                        <a:pt x="51" y="97"/>
                      </a:lnTo>
                      <a:lnTo>
                        <a:pt x="58" y="99"/>
                      </a:lnTo>
                      <a:lnTo>
                        <a:pt x="61" y="100"/>
                      </a:lnTo>
                      <a:lnTo>
                        <a:pt x="62" y="103"/>
                      </a:lnTo>
                      <a:lnTo>
                        <a:pt x="62" y="104"/>
                      </a:lnTo>
                      <a:lnTo>
                        <a:pt x="62" y="104"/>
                      </a:lnTo>
                      <a:lnTo>
                        <a:pt x="64" y="106"/>
                      </a:lnTo>
                      <a:lnTo>
                        <a:pt x="65" y="106"/>
                      </a:lnTo>
                      <a:lnTo>
                        <a:pt x="69" y="106"/>
                      </a:lnTo>
                      <a:lnTo>
                        <a:pt x="75" y="106"/>
                      </a:lnTo>
                      <a:lnTo>
                        <a:pt x="78" y="107"/>
                      </a:lnTo>
                      <a:lnTo>
                        <a:pt x="78" y="107"/>
                      </a:lnTo>
                      <a:lnTo>
                        <a:pt x="81" y="109"/>
                      </a:lnTo>
                      <a:lnTo>
                        <a:pt x="86" y="110"/>
                      </a:lnTo>
                      <a:lnTo>
                        <a:pt x="92" y="110"/>
                      </a:lnTo>
                      <a:lnTo>
                        <a:pt x="96" y="112"/>
                      </a:lnTo>
                      <a:lnTo>
                        <a:pt x="96" y="112"/>
                      </a:lnTo>
                      <a:lnTo>
                        <a:pt x="105" y="102"/>
                      </a:lnTo>
                      <a:lnTo>
                        <a:pt x="112" y="95"/>
                      </a:lnTo>
                      <a:lnTo>
                        <a:pt x="112" y="95"/>
                      </a:lnTo>
                      <a:lnTo>
                        <a:pt x="115" y="90"/>
                      </a:lnTo>
                      <a:lnTo>
                        <a:pt x="115" y="86"/>
                      </a:lnTo>
                      <a:lnTo>
                        <a:pt x="115" y="82"/>
                      </a:lnTo>
                      <a:lnTo>
                        <a:pt x="116" y="79"/>
                      </a:lnTo>
                      <a:lnTo>
                        <a:pt x="116" y="79"/>
                      </a:lnTo>
                      <a:lnTo>
                        <a:pt x="123" y="73"/>
                      </a:lnTo>
                      <a:lnTo>
                        <a:pt x="126" y="69"/>
                      </a:lnTo>
                      <a:lnTo>
                        <a:pt x="126" y="68"/>
                      </a:lnTo>
                      <a:lnTo>
                        <a:pt x="125" y="68"/>
                      </a:lnTo>
                      <a:lnTo>
                        <a:pt x="125" y="68"/>
                      </a:lnTo>
                      <a:lnTo>
                        <a:pt x="123" y="66"/>
                      </a:lnTo>
                      <a:lnTo>
                        <a:pt x="123" y="62"/>
                      </a:lnTo>
                      <a:lnTo>
                        <a:pt x="122" y="59"/>
                      </a:lnTo>
                      <a:lnTo>
                        <a:pt x="120" y="55"/>
                      </a:lnTo>
                      <a:lnTo>
                        <a:pt x="120" y="55"/>
                      </a:lnTo>
                      <a:lnTo>
                        <a:pt x="119" y="53"/>
                      </a:lnTo>
                      <a:lnTo>
                        <a:pt x="119" y="52"/>
                      </a:lnTo>
                      <a:lnTo>
                        <a:pt x="120" y="49"/>
                      </a:lnTo>
                      <a:lnTo>
                        <a:pt x="123" y="46"/>
                      </a:lnTo>
                      <a:lnTo>
                        <a:pt x="125" y="41"/>
                      </a:lnTo>
                      <a:lnTo>
                        <a:pt x="125" y="41"/>
                      </a:lnTo>
                      <a:lnTo>
                        <a:pt x="125" y="26"/>
                      </a:lnTo>
                      <a:lnTo>
                        <a:pt x="125" y="19"/>
                      </a:lnTo>
                      <a:lnTo>
                        <a:pt x="123" y="17"/>
                      </a:lnTo>
                      <a:lnTo>
                        <a:pt x="123" y="17"/>
                      </a:lnTo>
                      <a:lnTo>
                        <a:pt x="116" y="14"/>
                      </a:lnTo>
                      <a:lnTo>
                        <a:pt x="111" y="12"/>
                      </a:lnTo>
                      <a:lnTo>
                        <a:pt x="105" y="9"/>
                      </a:lnTo>
                      <a:lnTo>
                        <a:pt x="105" y="9"/>
                      </a:lnTo>
                      <a:lnTo>
                        <a:pt x="99" y="7"/>
                      </a:lnTo>
                      <a:lnTo>
                        <a:pt x="92" y="5"/>
                      </a:lnTo>
                      <a:lnTo>
                        <a:pt x="85" y="5"/>
                      </a:lnTo>
                      <a:lnTo>
                        <a:pt x="85" y="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7"/>
                <p:cNvSpPr>
                  <a:spLocks/>
                </p:cNvSpPr>
                <p:nvPr/>
              </p:nvSpPr>
              <p:spPr bwMode="auto">
                <a:xfrm>
                  <a:off x="6205664" y="5231201"/>
                  <a:ext cx="256834" cy="276730"/>
                </a:xfrm>
                <a:custGeom>
                  <a:avLst/>
                  <a:gdLst>
                    <a:gd name="T0" fmla="*/ 131 w 142"/>
                    <a:gd name="T1" fmla="*/ 62 h 153"/>
                    <a:gd name="T2" fmla="*/ 124 w 142"/>
                    <a:gd name="T3" fmla="*/ 60 h 153"/>
                    <a:gd name="T4" fmla="*/ 120 w 142"/>
                    <a:gd name="T5" fmla="*/ 52 h 153"/>
                    <a:gd name="T6" fmla="*/ 120 w 142"/>
                    <a:gd name="T7" fmla="*/ 48 h 153"/>
                    <a:gd name="T8" fmla="*/ 115 w 142"/>
                    <a:gd name="T9" fmla="*/ 43 h 153"/>
                    <a:gd name="T10" fmla="*/ 114 w 142"/>
                    <a:gd name="T11" fmla="*/ 40 h 153"/>
                    <a:gd name="T12" fmla="*/ 108 w 142"/>
                    <a:gd name="T13" fmla="*/ 34 h 153"/>
                    <a:gd name="T14" fmla="*/ 98 w 142"/>
                    <a:gd name="T15" fmla="*/ 28 h 153"/>
                    <a:gd name="T16" fmla="*/ 94 w 142"/>
                    <a:gd name="T17" fmla="*/ 24 h 153"/>
                    <a:gd name="T18" fmla="*/ 91 w 142"/>
                    <a:gd name="T19" fmla="*/ 13 h 153"/>
                    <a:gd name="T20" fmla="*/ 88 w 142"/>
                    <a:gd name="T21" fmla="*/ 10 h 153"/>
                    <a:gd name="T22" fmla="*/ 80 w 142"/>
                    <a:gd name="T23" fmla="*/ 0 h 153"/>
                    <a:gd name="T24" fmla="*/ 69 w 142"/>
                    <a:gd name="T25" fmla="*/ 3 h 153"/>
                    <a:gd name="T26" fmla="*/ 66 w 142"/>
                    <a:gd name="T27" fmla="*/ 3 h 153"/>
                    <a:gd name="T28" fmla="*/ 57 w 142"/>
                    <a:gd name="T29" fmla="*/ 10 h 153"/>
                    <a:gd name="T30" fmla="*/ 56 w 142"/>
                    <a:gd name="T31" fmla="*/ 10 h 153"/>
                    <a:gd name="T32" fmla="*/ 49 w 142"/>
                    <a:gd name="T33" fmla="*/ 3 h 153"/>
                    <a:gd name="T34" fmla="*/ 46 w 142"/>
                    <a:gd name="T35" fmla="*/ 3 h 153"/>
                    <a:gd name="T36" fmla="*/ 32 w 142"/>
                    <a:gd name="T37" fmla="*/ 8 h 153"/>
                    <a:gd name="T38" fmla="*/ 16 w 142"/>
                    <a:gd name="T39" fmla="*/ 10 h 153"/>
                    <a:gd name="T40" fmla="*/ 16 w 142"/>
                    <a:gd name="T41" fmla="*/ 65 h 153"/>
                    <a:gd name="T42" fmla="*/ 16 w 142"/>
                    <a:gd name="T43" fmla="*/ 67 h 153"/>
                    <a:gd name="T44" fmla="*/ 8 w 142"/>
                    <a:gd name="T45" fmla="*/ 69 h 153"/>
                    <a:gd name="T46" fmla="*/ 0 w 142"/>
                    <a:gd name="T47" fmla="*/ 71 h 153"/>
                    <a:gd name="T48" fmla="*/ 0 w 142"/>
                    <a:gd name="T49" fmla="*/ 71 h 153"/>
                    <a:gd name="T50" fmla="*/ 0 w 142"/>
                    <a:gd name="T51" fmla="*/ 119 h 153"/>
                    <a:gd name="T52" fmla="*/ 8 w 142"/>
                    <a:gd name="T53" fmla="*/ 123 h 153"/>
                    <a:gd name="T54" fmla="*/ 12 w 142"/>
                    <a:gd name="T55" fmla="*/ 133 h 153"/>
                    <a:gd name="T56" fmla="*/ 13 w 142"/>
                    <a:gd name="T57" fmla="*/ 142 h 153"/>
                    <a:gd name="T58" fmla="*/ 12 w 142"/>
                    <a:gd name="T59" fmla="*/ 143 h 153"/>
                    <a:gd name="T60" fmla="*/ 10 w 142"/>
                    <a:gd name="T61" fmla="*/ 143 h 153"/>
                    <a:gd name="T62" fmla="*/ 9 w 142"/>
                    <a:gd name="T63" fmla="*/ 145 h 153"/>
                    <a:gd name="T64" fmla="*/ 10 w 142"/>
                    <a:gd name="T65" fmla="*/ 152 h 153"/>
                    <a:gd name="T66" fmla="*/ 12 w 142"/>
                    <a:gd name="T67" fmla="*/ 152 h 153"/>
                    <a:gd name="T68" fmla="*/ 26 w 142"/>
                    <a:gd name="T69" fmla="*/ 153 h 153"/>
                    <a:gd name="T70" fmla="*/ 29 w 142"/>
                    <a:gd name="T71" fmla="*/ 152 h 153"/>
                    <a:gd name="T72" fmla="*/ 42 w 142"/>
                    <a:gd name="T73" fmla="*/ 139 h 153"/>
                    <a:gd name="T74" fmla="*/ 43 w 142"/>
                    <a:gd name="T75" fmla="*/ 135 h 153"/>
                    <a:gd name="T76" fmla="*/ 46 w 142"/>
                    <a:gd name="T77" fmla="*/ 128 h 153"/>
                    <a:gd name="T78" fmla="*/ 49 w 142"/>
                    <a:gd name="T79" fmla="*/ 125 h 153"/>
                    <a:gd name="T80" fmla="*/ 54 w 142"/>
                    <a:gd name="T81" fmla="*/ 126 h 153"/>
                    <a:gd name="T82" fmla="*/ 63 w 142"/>
                    <a:gd name="T83" fmla="*/ 132 h 153"/>
                    <a:gd name="T84" fmla="*/ 73 w 142"/>
                    <a:gd name="T85" fmla="*/ 132 h 153"/>
                    <a:gd name="T86" fmla="*/ 80 w 142"/>
                    <a:gd name="T87" fmla="*/ 132 h 153"/>
                    <a:gd name="T88" fmla="*/ 87 w 142"/>
                    <a:gd name="T89" fmla="*/ 129 h 153"/>
                    <a:gd name="T90" fmla="*/ 88 w 142"/>
                    <a:gd name="T91" fmla="*/ 125 h 153"/>
                    <a:gd name="T92" fmla="*/ 91 w 142"/>
                    <a:gd name="T93" fmla="*/ 115 h 153"/>
                    <a:gd name="T94" fmla="*/ 94 w 142"/>
                    <a:gd name="T95" fmla="*/ 113 h 153"/>
                    <a:gd name="T96" fmla="*/ 104 w 142"/>
                    <a:gd name="T97" fmla="*/ 111 h 153"/>
                    <a:gd name="T98" fmla="*/ 108 w 142"/>
                    <a:gd name="T99" fmla="*/ 103 h 153"/>
                    <a:gd name="T100" fmla="*/ 108 w 142"/>
                    <a:gd name="T101" fmla="*/ 101 h 153"/>
                    <a:gd name="T102" fmla="*/ 113 w 142"/>
                    <a:gd name="T103" fmla="*/ 94 h 153"/>
                    <a:gd name="T104" fmla="*/ 114 w 142"/>
                    <a:gd name="T105" fmla="*/ 92 h 153"/>
                    <a:gd name="T106" fmla="*/ 122 w 142"/>
                    <a:gd name="T107" fmla="*/ 89 h 153"/>
                    <a:gd name="T108" fmla="*/ 127 w 142"/>
                    <a:gd name="T109" fmla="*/ 84 h 153"/>
                    <a:gd name="T110" fmla="*/ 130 w 142"/>
                    <a:gd name="T111" fmla="*/ 81 h 153"/>
                    <a:gd name="T112" fmla="*/ 135 w 142"/>
                    <a:gd name="T113" fmla="*/ 79 h 153"/>
                    <a:gd name="T114" fmla="*/ 137 w 142"/>
                    <a:gd name="T115" fmla="*/ 78 h 153"/>
                    <a:gd name="T116" fmla="*/ 142 w 142"/>
                    <a:gd name="T117" fmla="*/ 69 h 153"/>
                    <a:gd name="T118" fmla="*/ 142 w 142"/>
                    <a:gd name="T119" fmla="*/ 69 h 153"/>
                    <a:gd name="T120" fmla="*/ 141 w 142"/>
                    <a:gd name="T121" fmla="*/ 65 h 153"/>
                    <a:gd name="T122" fmla="*/ 131 w 142"/>
                    <a:gd name="T123" fmla="*/ 62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42" h="153">
                      <a:moveTo>
                        <a:pt x="131" y="62"/>
                      </a:moveTo>
                      <a:lnTo>
                        <a:pt x="131" y="62"/>
                      </a:lnTo>
                      <a:lnTo>
                        <a:pt x="128" y="62"/>
                      </a:lnTo>
                      <a:lnTo>
                        <a:pt x="124" y="60"/>
                      </a:lnTo>
                      <a:lnTo>
                        <a:pt x="121" y="55"/>
                      </a:lnTo>
                      <a:lnTo>
                        <a:pt x="120" y="52"/>
                      </a:lnTo>
                      <a:lnTo>
                        <a:pt x="120" y="52"/>
                      </a:lnTo>
                      <a:lnTo>
                        <a:pt x="120" y="48"/>
                      </a:lnTo>
                      <a:lnTo>
                        <a:pt x="117" y="45"/>
                      </a:lnTo>
                      <a:lnTo>
                        <a:pt x="115" y="43"/>
                      </a:lnTo>
                      <a:lnTo>
                        <a:pt x="114" y="40"/>
                      </a:lnTo>
                      <a:lnTo>
                        <a:pt x="114" y="40"/>
                      </a:lnTo>
                      <a:lnTo>
                        <a:pt x="113" y="37"/>
                      </a:lnTo>
                      <a:lnTo>
                        <a:pt x="108" y="34"/>
                      </a:lnTo>
                      <a:lnTo>
                        <a:pt x="98" y="28"/>
                      </a:lnTo>
                      <a:lnTo>
                        <a:pt x="98" y="28"/>
                      </a:lnTo>
                      <a:lnTo>
                        <a:pt x="95" y="27"/>
                      </a:lnTo>
                      <a:lnTo>
                        <a:pt x="94" y="24"/>
                      </a:lnTo>
                      <a:lnTo>
                        <a:pt x="93" y="18"/>
                      </a:lnTo>
                      <a:lnTo>
                        <a:pt x="91" y="13"/>
                      </a:lnTo>
                      <a:lnTo>
                        <a:pt x="88" y="10"/>
                      </a:lnTo>
                      <a:lnTo>
                        <a:pt x="88" y="10"/>
                      </a:lnTo>
                      <a:lnTo>
                        <a:pt x="84" y="7"/>
                      </a:lnTo>
                      <a:lnTo>
                        <a:pt x="80" y="0"/>
                      </a:lnTo>
                      <a:lnTo>
                        <a:pt x="80" y="0"/>
                      </a:lnTo>
                      <a:lnTo>
                        <a:pt x="69" y="3"/>
                      </a:lnTo>
                      <a:lnTo>
                        <a:pt x="69" y="3"/>
                      </a:lnTo>
                      <a:lnTo>
                        <a:pt x="66" y="3"/>
                      </a:lnTo>
                      <a:lnTo>
                        <a:pt x="63" y="6"/>
                      </a:lnTo>
                      <a:lnTo>
                        <a:pt x="57" y="10"/>
                      </a:lnTo>
                      <a:lnTo>
                        <a:pt x="57" y="10"/>
                      </a:lnTo>
                      <a:lnTo>
                        <a:pt x="56" y="10"/>
                      </a:lnTo>
                      <a:lnTo>
                        <a:pt x="54" y="8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46" y="3"/>
                      </a:lnTo>
                      <a:lnTo>
                        <a:pt x="40" y="4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6" y="65"/>
                      </a:lnTo>
                      <a:lnTo>
                        <a:pt x="16" y="65"/>
                      </a:lnTo>
                      <a:lnTo>
                        <a:pt x="16" y="67"/>
                      </a:lnTo>
                      <a:lnTo>
                        <a:pt x="13" y="68"/>
                      </a:lnTo>
                      <a:lnTo>
                        <a:pt x="8" y="69"/>
                      </a:lnTo>
                      <a:lnTo>
                        <a:pt x="3" y="69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119"/>
                      </a:lnTo>
                      <a:lnTo>
                        <a:pt x="0" y="119"/>
                      </a:lnTo>
                      <a:lnTo>
                        <a:pt x="5" y="120"/>
                      </a:lnTo>
                      <a:lnTo>
                        <a:pt x="8" y="123"/>
                      </a:lnTo>
                      <a:lnTo>
                        <a:pt x="8" y="123"/>
                      </a:lnTo>
                      <a:lnTo>
                        <a:pt x="12" y="133"/>
                      </a:lnTo>
                      <a:lnTo>
                        <a:pt x="13" y="138"/>
                      </a:lnTo>
                      <a:lnTo>
                        <a:pt x="13" y="142"/>
                      </a:lnTo>
                      <a:lnTo>
                        <a:pt x="13" y="142"/>
                      </a:lnTo>
                      <a:lnTo>
                        <a:pt x="12" y="143"/>
                      </a:lnTo>
                      <a:lnTo>
                        <a:pt x="10" y="143"/>
                      </a:lnTo>
                      <a:lnTo>
                        <a:pt x="10" y="143"/>
                      </a:lnTo>
                      <a:lnTo>
                        <a:pt x="9" y="145"/>
                      </a:lnTo>
                      <a:lnTo>
                        <a:pt x="9" y="145"/>
                      </a:lnTo>
                      <a:lnTo>
                        <a:pt x="9" y="150"/>
                      </a:lnTo>
                      <a:lnTo>
                        <a:pt x="10" y="152"/>
                      </a:lnTo>
                      <a:lnTo>
                        <a:pt x="12" y="152"/>
                      </a:lnTo>
                      <a:lnTo>
                        <a:pt x="12" y="152"/>
                      </a:lnTo>
                      <a:lnTo>
                        <a:pt x="22" y="153"/>
                      </a:lnTo>
                      <a:lnTo>
                        <a:pt x="26" y="153"/>
                      </a:lnTo>
                      <a:lnTo>
                        <a:pt x="29" y="152"/>
                      </a:lnTo>
                      <a:lnTo>
                        <a:pt x="29" y="152"/>
                      </a:lnTo>
                      <a:lnTo>
                        <a:pt x="37" y="143"/>
                      </a:lnTo>
                      <a:lnTo>
                        <a:pt x="42" y="139"/>
                      </a:lnTo>
                      <a:lnTo>
                        <a:pt x="43" y="135"/>
                      </a:lnTo>
                      <a:lnTo>
                        <a:pt x="43" y="135"/>
                      </a:lnTo>
                      <a:lnTo>
                        <a:pt x="44" y="130"/>
                      </a:lnTo>
                      <a:lnTo>
                        <a:pt x="46" y="128"/>
                      </a:lnTo>
                      <a:lnTo>
                        <a:pt x="47" y="126"/>
                      </a:lnTo>
                      <a:lnTo>
                        <a:pt x="49" y="125"/>
                      </a:lnTo>
                      <a:lnTo>
                        <a:pt x="52" y="125"/>
                      </a:lnTo>
                      <a:lnTo>
                        <a:pt x="54" y="126"/>
                      </a:lnTo>
                      <a:lnTo>
                        <a:pt x="54" y="126"/>
                      </a:lnTo>
                      <a:lnTo>
                        <a:pt x="63" y="132"/>
                      </a:lnTo>
                      <a:lnTo>
                        <a:pt x="67" y="132"/>
                      </a:lnTo>
                      <a:lnTo>
                        <a:pt x="73" y="132"/>
                      </a:lnTo>
                      <a:lnTo>
                        <a:pt x="73" y="132"/>
                      </a:lnTo>
                      <a:lnTo>
                        <a:pt x="80" y="132"/>
                      </a:lnTo>
                      <a:lnTo>
                        <a:pt x="84" y="132"/>
                      </a:lnTo>
                      <a:lnTo>
                        <a:pt x="87" y="129"/>
                      </a:lnTo>
                      <a:lnTo>
                        <a:pt x="88" y="125"/>
                      </a:lnTo>
                      <a:lnTo>
                        <a:pt x="88" y="125"/>
                      </a:lnTo>
                      <a:lnTo>
                        <a:pt x="90" y="116"/>
                      </a:lnTo>
                      <a:lnTo>
                        <a:pt x="91" y="115"/>
                      </a:lnTo>
                      <a:lnTo>
                        <a:pt x="94" y="113"/>
                      </a:lnTo>
                      <a:lnTo>
                        <a:pt x="94" y="113"/>
                      </a:lnTo>
                      <a:lnTo>
                        <a:pt x="98" y="112"/>
                      </a:lnTo>
                      <a:lnTo>
                        <a:pt x="104" y="111"/>
                      </a:lnTo>
                      <a:lnTo>
                        <a:pt x="107" y="106"/>
                      </a:lnTo>
                      <a:lnTo>
                        <a:pt x="108" y="103"/>
                      </a:lnTo>
                      <a:lnTo>
                        <a:pt x="108" y="103"/>
                      </a:lnTo>
                      <a:lnTo>
                        <a:pt x="108" y="101"/>
                      </a:lnTo>
                      <a:lnTo>
                        <a:pt x="110" y="96"/>
                      </a:lnTo>
                      <a:lnTo>
                        <a:pt x="113" y="94"/>
                      </a:lnTo>
                      <a:lnTo>
                        <a:pt x="114" y="92"/>
                      </a:lnTo>
                      <a:lnTo>
                        <a:pt x="114" y="92"/>
                      </a:lnTo>
                      <a:lnTo>
                        <a:pt x="118" y="92"/>
                      </a:lnTo>
                      <a:lnTo>
                        <a:pt x="122" y="89"/>
                      </a:lnTo>
                      <a:lnTo>
                        <a:pt x="125" y="86"/>
                      </a:lnTo>
                      <a:lnTo>
                        <a:pt x="127" y="84"/>
                      </a:lnTo>
                      <a:lnTo>
                        <a:pt x="127" y="84"/>
                      </a:lnTo>
                      <a:lnTo>
                        <a:pt x="130" y="81"/>
                      </a:lnTo>
                      <a:lnTo>
                        <a:pt x="132" y="79"/>
                      </a:lnTo>
                      <a:lnTo>
                        <a:pt x="135" y="79"/>
                      </a:lnTo>
                      <a:lnTo>
                        <a:pt x="137" y="78"/>
                      </a:lnTo>
                      <a:lnTo>
                        <a:pt x="137" y="78"/>
                      </a:lnTo>
                      <a:lnTo>
                        <a:pt x="142" y="69"/>
                      </a:lnTo>
                      <a:lnTo>
                        <a:pt x="142" y="69"/>
                      </a:lnTo>
                      <a:lnTo>
                        <a:pt x="142" y="69"/>
                      </a:lnTo>
                      <a:lnTo>
                        <a:pt x="142" y="69"/>
                      </a:lnTo>
                      <a:lnTo>
                        <a:pt x="142" y="68"/>
                      </a:lnTo>
                      <a:lnTo>
                        <a:pt x="141" y="65"/>
                      </a:lnTo>
                      <a:lnTo>
                        <a:pt x="138" y="64"/>
                      </a:lnTo>
                      <a:lnTo>
                        <a:pt x="131" y="62"/>
                      </a:lnTo>
                      <a:lnTo>
                        <a:pt x="131" y="6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8"/>
                <p:cNvSpPr>
                  <a:spLocks/>
                </p:cNvSpPr>
                <p:nvPr/>
              </p:nvSpPr>
              <p:spPr bwMode="auto">
                <a:xfrm>
                  <a:off x="6509524" y="5471757"/>
                  <a:ext cx="37983" cy="48835"/>
                </a:xfrm>
                <a:custGeom>
                  <a:avLst/>
                  <a:gdLst>
                    <a:gd name="T0" fmla="*/ 11 w 21"/>
                    <a:gd name="T1" fmla="*/ 0 h 27"/>
                    <a:gd name="T2" fmla="*/ 11 w 21"/>
                    <a:gd name="T3" fmla="*/ 0 h 27"/>
                    <a:gd name="T4" fmla="*/ 8 w 21"/>
                    <a:gd name="T5" fmla="*/ 2 h 27"/>
                    <a:gd name="T6" fmla="*/ 4 w 21"/>
                    <a:gd name="T7" fmla="*/ 6 h 27"/>
                    <a:gd name="T8" fmla="*/ 0 w 21"/>
                    <a:gd name="T9" fmla="*/ 12 h 27"/>
                    <a:gd name="T10" fmla="*/ 0 w 21"/>
                    <a:gd name="T11" fmla="*/ 12 h 27"/>
                    <a:gd name="T12" fmla="*/ 3 w 21"/>
                    <a:gd name="T13" fmla="*/ 20 h 27"/>
                    <a:gd name="T14" fmla="*/ 7 w 21"/>
                    <a:gd name="T15" fmla="*/ 24 h 27"/>
                    <a:gd name="T16" fmla="*/ 10 w 21"/>
                    <a:gd name="T17" fmla="*/ 27 h 27"/>
                    <a:gd name="T18" fmla="*/ 10 w 21"/>
                    <a:gd name="T19" fmla="*/ 27 h 27"/>
                    <a:gd name="T20" fmla="*/ 17 w 21"/>
                    <a:gd name="T21" fmla="*/ 27 h 27"/>
                    <a:gd name="T22" fmla="*/ 18 w 21"/>
                    <a:gd name="T23" fmla="*/ 26 h 27"/>
                    <a:gd name="T24" fmla="*/ 20 w 21"/>
                    <a:gd name="T25" fmla="*/ 23 h 27"/>
                    <a:gd name="T26" fmla="*/ 20 w 21"/>
                    <a:gd name="T27" fmla="*/ 23 h 27"/>
                    <a:gd name="T28" fmla="*/ 20 w 21"/>
                    <a:gd name="T29" fmla="*/ 22 h 27"/>
                    <a:gd name="T30" fmla="*/ 21 w 21"/>
                    <a:gd name="T31" fmla="*/ 19 h 27"/>
                    <a:gd name="T32" fmla="*/ 21 w 21"/>
                    <a:gd name="T33" fmla="*/ 19 h 27"/>
                    <a:gd name="T34" fmla="*/ 20 w 21"/>
                    <a:gd name="T35" fmla="*/ 6 h 27"/>
                    <a:gd name="T36" fmla="*/ 20 w 21"/>
                    <a:gd name="T37" fmla="*/ 6 h 27"/>
                    <a:gd name="T38" fmla="*/ 15 w 21"/>
                    <a:gd name="T39" fmla="*/ 2 h 27"/>
                    <a:gd name="T40" fmla="*/ 11 w 21"/>
                    <a:gd name="T41" fmla="*/ 0 h 27"/>
                    <a:gd name="T42" fmla="*/ 11 w 21"/>
                    <a:gd name="T43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1" h="27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8" y="2"/>
                      </a:lnTo>
                      <a:lnTo>
                        <a:pt x="4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3" y="20"/>
                      </a:lnTo>
                      <a:lnTo>
                        <a:pt x="7" y="24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17" y="27"/>
                      </a:lnTo>
                      <a:lnTo>
                        <a:pt x="18" y="26"/>
                      </a:lnTo>
                      <a:lnTo>
                        <a:pt x="20" y="23"/>
                      </a:lnTo>
                      <a:lnTo>
                        <a:pt x="20" y="23"/>
                      </a:lnTo>
                      <a:lnTo>
                        <a:pt x="20" y="22"/>
                      </a:lnTo>
                      <a:lnTo>
                        <a:pt x="21" y="19"/>
                      </a:lnTo>
                      <a:lnTo>
                        <a:pt x="21" y="19"/>
                      </a:lnTo>
                      <a:lnTo>
                        <a:pt x="20" y="6"/>
                      </a:lnTo>
                      <a:lnTo>
                        <a:pt x="20" y="6"/>
                      </a:lnTo>
                      <a:lnTo>
                        <a:pt x="15" y="2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9"/>
                <p:cNvSpPr>
                  <a:spLocks/>
                </p:cNvSpPr>
                <p:nvPr/>
              </p:nvSpPr>
              <p:spPr bwMode="auto">
                <a:xfrm>
                  <a:off x="6404620" y="5558574"/>
                  <a:ext cx="66922" cy="66922"/>
                </a:xfrm>
                <a:custGeom>
                  <a:avLst/>
                  <a:gdLst>
                    <a:gd name="T0" fmla="*/ 25 w 37"/>
                    <a:gd name="T1" fmla="*/ 2 h 37"/>
                    <a:gd name="T2" fmla="*/ 25 w 37"/>
                    <a:gd name="T3" fmla="*/ 2 h 37"/>
                    <a:gd name="T4" fmla="*/ 25 w 37"/>
                    <a:gd name="T5" fmla="*/ 0 h 37"/>
                    <a:gd name="T6" fmla="*/ 22 w 37"/>
                    <a:gd name="T7" fmla="*/ 0 h 37"/>
                    <a:gd name="T8" fmla="*/ 18 w 37"/>
                    <a:gd name="T9" fmla="*/ 2 h 37"/>
                    <a:gd name="T10" fmla="*/ 12 w 37"/>
                    <a:gd name="T11" fmla="*/ 5 h 37"/>
                    <a:gd name="T12" fmla="*/ 10 w 37"/>
                    <a:gd name="T13" fmla="*/ 9 h 37"/>
                    <a:gd name="T14" fmla="*/ 10 w 37"/>
                    <a:gd name="T15" fmla="*/ 9 h 37"/>
                    <a:gd name="T16" fmla="*/ 0 w 37"/>
                    <a:gd name="T17" fmla="*/ 23 h 37"/>
                    <a:gd name="T18" fmla="*/ 10 w 37"/>
                    <a:gd name="T19" fmla="*/ 36 h 37"/>
                    <a:gd name="T20" fmla="*/ 17 w 37"/>
                    <a:gd name="T21" fmla="*/ 37 h 37"/>
                    <a:gd name="T22" fmla="*/ 17 w 37"/>
                    <a:gd name="T23" fmla="*/ 37 h 37"/>
                    <a:gd name="T24" fmla="*/ 20 w 37"/>
                    <a:gd name="T25" fmla="*/ 29 h 37"/>
                    <a:gd name="T26" fmla="*/ 20 w 37"/>
                    <a:gd name="T27" fmla="*/ 29 h 37"/>
                    <a:gd name="T28" fmla="*/ 22 w 37"/>
                    <a:gd name="T29" fmla="*/ 27 h 37"/>
                    <a:gd name="T30" fmla="*/ 27 w 37"/>
                    <a:gd name="T31" fmla="*/ 27 h 37"/>
                    <a:gd name="T32" fmla="*/ 29 w 37"/>
                    <a:gd name="T33" fmla="*/ 27 h 37"/>
                    <a:gd name="T34" fmla="*/ 31 w 37"/>
                    <a:gd name="T35" fmla="*/ 26 h 37"/>
                    <a:gd name="T36" fmla="*/ 31 w 37"/>
                    <a:gd name="T37" fmla="*/ 26 h 37"/>
                    <a:gd name="T38" fmla="*/ 31 w 37"/>
                    <a:gd name="T39" fmla="*/ 26 h 37"/>
                    <a:gd name="T40" fmla="*/ 31 w 37"/>
                    <a:gd name="T41" fmla="*/ 23 h 37"/>
                    <a:gd name="T42" fmla="*/ 34 w 37"/>
                    <a:gd name="T43" fmla="*/ 20 h 37"/>
                    <a:gd name="T44" fmla="*/ 35 w 37"/>
                    <a:gd name="T45" fmla="*/ 17 h 37"/>
                    <a:gd name="T46" fmla="*/ 37 w 37"/>
                    <a:gd name="T47" fmla="*/ 15 h 37"/>
                    <a:gd name="T48" fmla="*/ 37 w 37"/>
                    <a:gd name="T49" fmla="*/ 15 h 37"/>
                    <a:gd name="T50" fmla="*/ 35 w 37"/>
                    <a:gd name="T51" fmla="*/ 12 h 37"/>
                    <a:gd name="T52" fmla="*/ 32 w 37"/>
                    <a:gd name="T53" fmla="*/ 8 h 37"/>
                    <a:gd name="T54" fmla="*/ 28 w 37"/>
                    <a:gd name="T55" fmla="*/ 5 h 37"/>
                    <a:gd name="T56" fmla="*/ 25 w 37"/>
                    <a:gd name="T57" fmla="*/ 2 h 37"/>
                    <a:gd name="T58" fmla="*/ 25 w 37"/>
                    <a:gd name="T5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37"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0"/>
                      </a:lnTo>
                      <a:lnTo>
                        <a:pt x="22" y="0"/>
                      </a:lnTo>
                      <a:lnTo>
                        <a:pt x="18" y="2"/>
                      </a:lnTo>
                      <a:lnTo>
                        <a:pt x="12" y="5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0" y="23"/>
                      </a:lnTo>
                      <a:lnTo>
                        <a:pt x="10" y="36"/>
                      </a:lnTo>
                      <a:lnTo>
                        <a:pt x="17" y="37"/>
                      </a:lnTo>
                      <a:lnTo>
                        <a:pt x="17" y="37"/>
                      </a:lnTo>
                      <a:lnTo>
                        <a:pt x="20" y="29"/>
                      </a:lnTo>
                      <a:lnTo>
                        <a:pt x="20" y="29"/>
                      </a:lnTo>
                      <a:lnTo>
                        <a:pt x="22" y="27"/>
                      </a:lnTo>
                      <a:lnTo>
                        <a:pt x="27" y="27"/>
                      </a:lnTo>
                      <a:lnTo>
                        <a:pt x="29" y="27"/>
                      </a:lnTo>
                      <a:lnTo>
                        <a:pt x="31" y="26"/>
                      </a:lnTo>
                      <a:lnTo>
                        <a:pt x="31" y="26"/>
                      </a:lnTo>
                      <a:lnTo>
                        <a:pt x="31" y="26"/>
                      </a:lnTo>
                      <a:lnTo>
                        <a:pt x="31" y="23"/>
                      </a:lnTo>
                      <a:lnTo>
                        <a:pt x="34" y="20"/>
                      </a:lnTo>
                      <a:lnTo>
                        <a:pt x="35" y="17"/>
                      </a:lnTo>
                      <a:lnTo>
                        <a:pt x="37" y="15"/>
                      </a:lnTo>
                      <a:lnTo>
                        <a:pt x="37" y="15"/>
                      </a:lnTo>
                      <a:lnTo>
                        <a:pt x="35" y="12"/>
                      </a:lnTo>
                      <a:lnTo>
                        <a:pt x="32" y="8"/>
                      </a:lnTo>
                      <a:lnTo>
                        <a:pt x="28" y="5"/>
                      </a:lnTo>
                      <a:lnTo>
                        <a:pt x="25" y="2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0"/>
                <p:cNvSpPr>
                  <a:spLocks noEditPoints="1"/>
                </p:cNvSpPr>
                <p:nvPr/>
              </p:nvSpPr>
              <p:spPr bwMode="auto">
                <a:xfrm>
                  <a:off x="6106186" y="5356001"/>
                  <a:ext cx="464833" cy="408763"/>
                </a:xfrm>
                <a:custGeom>
                  <a:avLst/>
                  <a:gdLst>
                    <a:gd name="T0" fmla="*/ 244 w 257"/>
                    <a:gd name="T1" fmla="*/ 83 h 226"/>
                    <a:gd name="T2" fmla="*/ 241 w 257"/>
                    <a:gd name="T3" fmla="*/ 90 h 226"/>
                    <a:gd name="T4" fmla="*/ 230 w 257"/>
                    <a:gd name="T5" fmla="*/ 88 h 226"/>
                    <a:gd name="T6" fmla="*/ 227 w 257"/>
                    <a:gd name="T7" fmla="*/ 70 h 226"/>
                    <a:gd name="T8" fmla="*/ 238 w 257"/>
                    <a:gd name="T9" fmla="*/ 66 h 226"/>
                    <a:gd name="T10" fmla="*/ 243 w 257"/>
                    <a:gd name="T11" fmla="*/ 66 h 226"/>
                    <a:gd name="T12" fmla="*/ 241 w 257"/>
                    <a:gd name="T13" fmla="*/ 37 h 226"/>
                    <a:gd name="T14" fmla="*/ 236 w 257"/>
                    <a:gd name="T15" fmla="*/ 22 h 226"/>
                    <a:gd name="T16" fmla="*/ 223 w 257"/>
                    <a:gd name="T17" fmla="*/ 6 h 226"/>
                    <a:gd name="T18" fmla="*/ 210 w 257"/>
                    <a:gd name="T19" fmla="*/ 2 h 226"/>
                    <a:gd name="T20" fmla="*/ 197 w 257"/>
                    <a:gd name="T21" fmla="*/ 0 h 226"/>
                    <a:gd name="T22" fmla="*/ 187 w 257"/>
                    <a:gd name="T23" fmla="*/ 10 h 226"/>
                    <a:gd name="T24" fmla="*/ 180 w 257"/>
                    <a:gd name="T25" fmla="*/ 17 h 226"/>
                    <a:gd name="T26" fmla="*/ 169 w 257"/>
                    <a:gd name="T27" fmla="*/ 23 h 226"/>
                    <a:gd name="T28" fmla="*/ 163 w 257"/>
                    <a:gd name="T29" fmla="*/ 34 h 226"/>
                    <a:gd name="T30" fmla="*/ 153 w 257"/>
                    <a:gd name="T31" fmla="*/ 43 h 226"/>
                    <a:gd name="T32" fmla="*/ 145 w 257"/>
                    <a:gd name="T33" fmla="*/ 47 h 226"/>
                    <a:gd name="T34" fmla="*/ 139 w 257"/>
                    <a:gd name="T35" fmla="*/ 63 h 226"/>
                    <a:gd name="T36" fmla="*/ 122 w 257"/>
                    <a:gd name="T37" fmla="*/ 63 h 226"/>
                    <a:gd name="T38" fmla="*/ 107 w 257"/>
                    <a:gd name="T39" fmla="*/ 56 h 226"/>
                    <a:gd name="T40" fmla="*/ 99 w 257"/>
                    <a:gd name="T41" fmla="*/ 61 h 226"/>
                    <a:gd name="T42" fmla="*/ 92 w 257"/>
                    <a:gd name="T43" fmla="*/ 74 h 226"/>
                    <a:gd name="T44" fmla="*/ 77 w 257"/>
                    <a:gd name="T45" fmla="*/ 84 h 226"/>
                    <a:gd name="T46" fmla="*/ 64 w 257"/>
                    <a:gd name="T47" fmla="*/ 81 h 226"/>
                    <a:gd name="T48" fmla="*/ 65 w 257"/>
                    <a:gd name="T49" fmla="*/ 74 h 226"/>
                    <a:gd name="T50" fmla="*/ 68 w 257"/>
                    <a:gd name="T51" fmla="*/ 69 h 226"/>
                    <a:gd name="T52" fmla="*/ 60 w 257"/>
                    <a:gd name="T53" fmla="*/ 51 h 226"/>
                    <a:gd name="T54" fmla="*/ 55 w 257"/>
                    <a:gd name="T55" fmla="*/ 108 h 226"/>
                    <a:gd name="T56" fmla="*/ 44 w 257"/>
                    <a:gd name="T57" fmla="*/ 118 h 226"/>
                    <a:gd name="T58" fmla="*/ 24 w 257"/>
                    <a:gd name="T59" fmla="*/ 118 h 226"/>
                    <a:gd name="T60" fmla="*/ 17 w 257"/>
                    <a:gd name="T61" fmla="*/ 111 h 226"/>
                    <a:gd name="T62" fmla="*/ 13 w 257"/>
                    <a:gd name="T63" fmla="*/ 105 h 226"/>
                    <a:gd name="T64" fmla="*/ 7 w 257"/>
                    <a:gd name="T65" fmla="*/ 112 h 226"/>
                    <a:gd name="T66" fmla="*/ 0 w 257"/>
                    <a:gd name="T67" fmla="*/ 114 h 226"/>
                    <a:gd name="T68" fmla="*/ 16 w 257"/>
                    <a:gd name="T69" fmla="*/ 148 h 226"/>
                    <a:gd name="T70" fmla="*/ 27 w 257"/>
                    <a:gd name="T71" fmla="*/ 171 h 226"/>
                    <a:gd name="T72" fmla="*/ 27 w 257"/>
                    <a:gd name="T73" fmla="*/ 186 h 226"/>
                    <a:gd name="T74" fmla="*/ 27 w 257"/>
                    <a:gd name="T75" fmla="*/ 199 h 226"/>
                    <a:gd name="T76" fmla="*/ 31 w 257"/>
                    <a:gd name="T77" fmla="*/ 212 h 226"/>
                    <a:gd name="T78" fmla="*/ 37 w 257"/>
                    <a:gd name="T79" fmla="*/ 215 h 226"/>
                    <a:gd name="T80" fmla="*/ 43 w 257"/>
                    <a:gd name="T81" fmla="*/ 217 h 226"/>
                    <a:gd name="T82" fmla="*/ 50 w 257"/>
                    <a:gd name="T83" fmla="*/ 224 h 226"/>
                    <a:gd name="T84" fmla="*/ 58 w 257"/>
                    <a:gd name="T85" fmla="*/ 223 h 226"/>
                    <a:gd name="T86" fmla="*/ 77 w 257"/>
                    <a:gd name="T87" fmla="*/ 217 h 226"/>
                    <a:gd name="T88" fmla="*/ 92 w 257"/>
                    <a:gd name="T89" fmla="*/ 212 h 226"/>
                    <a:gd name="T90" fmla="*/ 111 w 257"/>
                    <a:gd name="T91" fmla="*/ 210 h 226"/>
                    <a:gd name="T92" fmla="*/ 126 w 257"/>
                    <a:gd name="T93" fmla="*/ 212 h 226"/>
                    <a:gd name="T94" fmla="*/ 138 w 257"/>
                    <a:gd name="T95" fmla="*/ 210 h 226"/>
                    <a:gd name="T96" fmla="*/ 142 w 257"/>
                    <a:gd name="T97" fmla="*/ 207 h 226"/>
                    <a:gd name="T98" fmla="*/ 155 w 257"/>
                    <a:gd name="T99" fmla="*/ 203 h 226"/>
                    <a:gd name="T100" fmla="*/ 189 w 257"/>
                    <a:gd name="T101" fmla="*/ 182 h 226"/>
                    <a:gd name="T102" fmla="*/ 220 w 257"/>
                    <a:gd name="T103" fmla="*/ 146 h 226"/>
                    <a:gd name="T104" fmla="*/ 238 w 257"/>
                    <a:gd name="T105" fmla="*/ 121 h 226"/>
                    <a:gd name="T106" fmla="*/ 254 w 257"/>
                    <a:gd name="T107" fmla="*/ 100 h 226"/>
                    <a:gd name="T108" fmla="*/ 246 w 257"/>
                    <a:gd name="T109" fmla="*/ 84 h 226"/>
                    <a:gd name="T110" fmla="*/ 194 w 257"/>
                    <a:gd name="T111" fmla="*/ 139 h 226"/>
                    <a:gd name="T112" fmla="*/ 185 w 257"/>
                    <a:gd name="T113" fmla="*/ 141 h 226"/>
                    <a:gd name="T114" fmla="*/ 165 w 257"/>
                    <a:gd name="T115" fmla="*/ 135 h 226"/>
                    <a:gd name="T116" fmla="*/ 183 w 257"/>
                    <a:gd name="T117" fmla="*/ 114 h 226"/>
                    <a:gd name="T118" fmla="*/ 190 w 257"/>
                    <a:gd name="T119" fmla="*/ 114 h 226"/>
                    <a:gd name="T120" fmla="*/ 202 w 257"/>
                    <a:gd name="T121" fmla="*/ 127 h 226"/>
                    <a:gd name="T122" fmla="*/ 196 w 257"/>
                    <a:gd name="T123" fmla="*/ 135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57" h="226">
                      <a:moveTo>
                        <a:pt x="246" y="84"/>
                      </a:moveTo>
                      <a:lnTo>
                        <a:pt x="246" y="84"/>
                      </a:lnTo>
                      <a:lnTo>
                        <a:pt x="244" y="83"/>
                      </a:lnTo>
                      <a:lnTo>
                        <a:pt x="244" y="83"/>
                      </a:lnTo>
                      <a:lnTo>
                        <a:pt x="243" y="86"/>
                      </a:lnTo>
                      <a:lnTo>
                        <a:pt x="243" y="87"/>
                      </a:lnTo>
                      <a:lnTo>
                        <a:pt x="243" y="87"/>
                      </a:lnTo>
                      <a:lnTo>
                        <a:pt x="241" y="90"/>
                      </a:lnTo>
                      <a:lnTo>
                        <a:pt x="240" y="91"/>
                      </a:lnTo>
                      <a:lnTo>
                        <a:pt x="233" y="91"/>
                      </a:lnTo>
                      <a:lnTo>
                        <a:pt x="233" y="91"/>
                      </a:lnTo>
                      <a:lnTo>
                        <a:pt x="230" y="88"/>
                      </a:lnTo>
                      <a:lnTo>
                        <a:pt x="226" y="84"/>
                      </a:lnTo>
                      <a:lnTo>
                        <a:pt x="223" y="76"/>
                      </a:lnTo>
                      <a:lnTo>
                        <a:pt x="223" y="76"/>
                      </a:lnTo>
                      <a:lnTo>
                        <a:pt x="227" y="70"/>
                      </a:lnTo>
                      <a:lnTo>
                        <a:pt x="231" y="66"/>
                      </a:lnTo>
                      <a:lnTo>
                        <a:pt x="234" y="64"/>
                      </a:lnTo>
                      <a:lnTo>
                        <a:pt x="234" y="64"/>
                      </a:lnTo>
                      <a:lnTo>
                        <a:pt x="238" y="66"/>
                      </a:lnTo>
                      <a:lnTo>
                        <a:pt x="243" y="70"/>
                      </a:lnTo>
                      <a:lnTo>
                        <a:pt x="243" y="70"/>
                      </a:lnTo>
                      <a:lnTo>
                        <a:pt x="243" y="66"/>
                      </a:lnTo>
                      <a:lnTo>
                        <a:pt x="243" y="66"/>
                      </a:lnTo>
                      <a:lnTo>
                        <a:pt x="244" y="51"/>
                      </a:lnTo>
                      <a:lnTo>
                        <a:pt x="244" y="43"/>
                      </a:lnTo>
                      <a:lnTo>
                        <a:pt x="243" y="39"/>
                      </a:lnTo>
                      <a:lnTo>
                        <a:pt x="241" y="37"/>
                      </a:lnTo>
                      <a:lnTo>
                        <a:pt x="241" y="37"/>
                      </a:lnTo>
                      <a:lnTo>
                        <a:pt x="240" y="36"/>
                      </a:lnTo>
                      <a:lnTo>
                        <a:pt x="238" y="32"/>
                      </a:lnTo>
                      <a:lnTo>
                        <a:pt x="236" y="22"/>
                      </a:lnTo>
                      <a:lnTo>
                        <a:pt x="231" y="8"/>
                      </a:lnTo>
                      <a:lnTo>
                        <a:pt x="231" y="8"/>
                      </a:lnTo>
                      <a:lnTo>
                        <a:pt x="228" y="6"/>
                      </a:lnTo>
                      <a:lnTo>
                        <a:pt x="223" y="6"/>
                      </a:lnTo>
                      <a:lnTo>
                        <a:pt x="217" y="5"/>
                      </a:lnTo>
                      <a:lnTo>
                        <a:pt x="213" y="3"/>
                      </a:lnTo>
                      <a:lnTo>
                        <a:pt x="213" y="3"/>
                      </a:lnTo>
                      <a:lnTo>
                        <a:pt x="210" y="2"/>
                      </a:lnTo>
                      <a:lnTo>
                        <a:pt x="204" y="2"/>
                      </a:lnTo>
                      <a:lnTo>
                        <a:pt x="200" y="2"/>
                      </a:lnTo>
                      <a:lnTo>
                        <a:pt x="197" y="0"/>
                      </a:lnTo>
                      <a:lnTo>
                        <a:pt x="197" y="0"/>
                      </a:lnTo>
                      <a:lnTo>
                        <a:pt x="192" y="9"/>
                      </a:lnTo>
                      <a:lnTo>
                        <a:pt x="192" y="9"/>
                      </a:lnTo>
                      <a:lnTo>
                        <a:pt x="190" y="10"/>
                      </a:lnTo>
                      <a:lnTo>
                        <a:pt x="187" y="10"/>
                      </a:lnTo>
                      <a:lnTo>
                        <a:pt x="185" y="12"/>
                      </a:lnTo>
                      <a:lnTo>
                        <a:pt x="182" y="15"/>
                      </a:lnTo>
                      <a:lnTo>
                        <a:pt x="182" y="15"/>
                      </a:lnTo>
                      <a:lnTo>
                        <a:pt x="180" y="17"/>
                      </a:lnTo>
                      <a:lnTo>
                        <a:pt x="177" y="20"/>
                      </a:lnTo>
                      <a:lnTo>
                        <a:pt x="173" y="23"/>
                      </a:lnTo>
                      <a:lnTo>
                        <a:pt x="169" y="23"/>
                      </a:lnTo>
                      <a:lnTo>
                        <a:pt x="169" y="23"/>
                      </a:lnTo>
                      <a:lnTo>
                        <a:pt x="168" y="25"/>
                      </a:lnTo>
                      <a:lnTo>
                        <a:pt x="165" y="27"/>
                      </a:lnTo>
                      <a:lnTo>
                        <a:pt x="163" y="32"/>
                      </a:lnTo>
                      <a:lnTo>
                        <a:pt x="163" y="34"/>
                      </a:lnTo>
                      <a:lnTo>
                        <a:pt x="163" y="34"/>
                      </a:lnTo>
                      <a:lnTo>
                        <a:pt x="162" y="37"/>
                      </a:lnTo>
                      <a:lnTo>
                        <a:pt x="159" y="42"/>
                      </a:lnTo>
                      <a:lnTo>
                        <a:pt x="153" y="43"/>
                      </a:lnTo>
                      <a:lnTo>
                        <a:pt x="149" y="44"/>
                      </a:lnTo>
                      <a:lnTo>
                        <a:pt x="149" y="44"/>
                      </a:lnTo>
                      <a:lnTo>
                        <a:pt x="146" y="46"/>
                      </a:lnTo>
                      <a:lnTo>
                        <a:pt x="145" y="47"/>
                      </a:lnTo>
                      <a:lnTo>
                        <a:pt x="143" y="56"/>
                      </a:lnTo>
                      <a:lnTo>
                        <a:pt x="143" y="56"/>
                      </a:lnTo>
                      <a:lnTo>
                        <a:pt x="142" y="60"/>
                      </a:lnTo>
                      <a:lnTo>
                        <a:pt x="139" y="63"/>
                      </a:lnTo>
                      <a:lnTo>
                        <a:pt x="135" y="63"/>
                      </a:lnTo>
                      <a:lnTo>
                        <a:pt x="128" y="63"/>
                      </a:lnTo>
                      <a:lnTo>
                        <a:pt x="128" y="63"/>
                      </a:lnTo>
                      <a:lnTo>
                        <a:pt x="122" y="63"/>
                      </a:lnTo>
                      <a:lnTo>
                        <a:pt x="118" y="63"/>
                      </a:lnTo>
                      <a:lnTo>
                        <a:pt x="109" y="57"/>
                      </a:lnTo>
                      <a:lnTo>
                        <a:pt x="109" y="57"/>
                      </a:lnTo>
                      <a:lnTo>
                        <a:pt x="107" y="56"/>
                      </a:lnTo>
                      <a:lnTo>
                        <a:pt x="104" y="56"/>
                      </a:lnTo>
                      <a:lnTo>
                        <a:pt x="102" y="57"/>
                      </a:lnTo>
                      <a:lnTo>
                        <a:pt x="101" y="59"/>
                      </a:lnTo>
                      <a:lnTo>
                        <a:pt x="99" y="61"/>
                      </a:lnTo>
                      <a:lnTo>
                        <a:pt x="98" y="66"/>
                      </a:lnTo>
                      <a:lnTo>
                        <a:pt x="98" y="66"/>
                      </a:lnTo>
                      <a:lnTo>
                        <a:pt x="97" y="70"/>
                      </a:lnTo>
                      <a:lnTo>
                        <a:pt x="92" y="74"/>
                      </a:lnTo>
                      <a:lnTo>
                        <a:pt x="84" y="83"/>
                      </a:lnTo>
                      <a:lnTo>
                        <a:pt x="84" y="83"/>
                      </a:lnTo>
                      <a:lnTo>
                        <a:pt x="81" y="84"/>
                      </a:lnTo>
                      <a:lnTo>
                        <a:pt x="77" y="84"/>
                      </a:lnTo>
                      <a:lnTo>
                        <a:pt x="67" y="83"/>
                      </a:lnTo>
                      <a:lnTo>
                        <a:pt x="67" y="83"/>
                      </a:lnTo>
                      <a:lnTo>
                        <a:pt x="65" y="83"/>
                      </a:lnTo>
                      <a:lnTo>
                        <a:pt x="64" y="81"/>
                      </a:lnTo>
                      <a:lnTo>
                        <a:pt x="64" y="76"/>
                      </a:lnTo>
                      <a:lnTo>
                        <a:pt x="64" y="76"/>
                      </a:lnTo>
                      <a:lnTo>
                        <a:pt x="65" y="74"/>
                      </a:lnTo>
                      <a:lnTo>
                        <a:pt x="65" y="74"/>
                      </a:lnTo>
                      <a:lnTo>
                        <a:pt x="67" y="74"/>
                      </a:lnTo>
                      <a:lnTo>
                        <a:pt x="68" y="73"/>
                      </a:lnTo>
                      <a:lnTo>
                        <a:pt x="68" y="73"/>
                      </a:lnTo>
                      <a:lnTo>
                        <a:pt x="68" y="69"/>
                      </a:lnTo>
                      <a:lnTo>
                        <a:pt x="67" y="64"/>
                      </a:lnTo>
                      <a:lnTo>
                        <a:pt x="63" y="54"/>
                      </a:lnTo>
                      <a:lnTo>
                        <a:pt x="63" y="54"/>
                      </a:lnTo>
                      <a:lnTo>
                        <a:pt x="60" y="51"/>
                      </a:lnTo>
                      <a:lnTo>
                        <a:pt x="55" y="50"/>
                      </a:lnTo>
                      <a:lnTo>
                        <a:pt x="55" y="50"/>
                      </a:lnTo>
                      <a:lnTo>
                        <a:pt x="55" y="108"/>
                      </a:lnTo>
                      <a:lnTo>
                        <a:pt x="55" y="108"/>
                      </a:lnTo>
                      <a:lnTo>
                        <a:pt x="54" y="111"/>
                      </a:lnTo>
                      <a:lnTo>
                        <a:pt x="51" y="114"/>
                      </a:lnTo>
                      <a:lnTo>
                        <a:pt x="47" y="117"/>
                      </a:lnTo>
                      <a:lnTo>
                        <a:pt x="44" y="118"/>
                      </a:lnTo>
                      <a:lnTo>
                        <a:pt x="44" y="118"/>
                      </a:lnTo>
                      <a:lnTo>
                        <a:pt x="41" y="120"/>
                      </a:lnTo>
                      <a:lnTo>
                        <a:pt x="37" y="120"/>
                      </a:lnTo>
                      <a:lnTo>
                        <a:pt x="24" y="118"/>
                      </a:lnTo>
                      <a:lnTo>
                        <a:pt x="24" y="118"/>
                      </a:lnTo>
                      <a:lnTo>
                        <a:pt x="21" y="118"/>
                      </a:lnTo>
                      <a:lnTo>
                        <a:pt x="19" y="115"/>
                      </a:lnTo>
                      <a:lnTo>
                        <a:pt x="17" y="111"/>
                      </a:lnTo>
                      <a:lnTo>
                        <a:pt x="16" y="107"/>
                      </a:lnTo>
                      <a:lnTo>
                        <a:pt x="16" y="107"/>
                      </a:lnTo>
                      <a:lnTo>
                        <a:pt x="14" y="105"/>
                      </a:lnTo>
                      <a:lnTo>
                        <a:pt x="13" y="105"/>
                      </a:lnTo>
                      <a:lnTo>
                        <a:pt x="10" y="107"/>
                      </a:lnTo>
                      <a:lnTo>
                        <a:pt x="7" y="110"/>
                      </a:lnTo>
                      <a:lnTo>
                        <a:pt x="7" y="112"/>
                      </a:lnTo>
                      <a:lnTo>
                        <a:pt x="7" y="112"/>
                      </a:lnTo>
                      <a:lnTo>
                        <a:pt x="6" y="114"/>
                      </a:lnTo>
                      <a:lnTo>
                        <a:pt x="4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7" y="127"/>
                      </a:lnTo>
                      <a:lnTo>
                        <a:pt x="11" y="139"/>
                      </a:lnTo>
                      <a:lnTo>
                        <a:pt x="11" y="139"/>
                      </a:lnTo>
                      <a:lnTo>
                        <a:pt x="16" y="148"/>
                      </a:lnTo>
                      <a:lnTo>
                        <a:pt x="20" y="156"/>
                      </a:lnTo>
                      <a:lnTo>
                        <a:pt x="24" y="165"/>
                      </a:lnTo>
                      <a:lnTo>
                        <a:pt x="27" y="171"/>
                      </a:lnTo>
                      <a:lnTo>
                        <a:pt x="27" y="171"/>
                      </a:lnTo>
                      <a:lnTo>
                        <a:pt x="30" y="181"/>
                      </a:lnTo>
                      <a:lnTo>
                        <a:pt x="30" y="185"/>
                      </a:lnTo>
                      <a:lnTo>
                        <a:pt x="27" y="186"/>
                      </a:lnTo>
                      <a:lnTo>
                        <a:pt x="27" y="186"/>
                      </a:lnTo>
                      <a:lnTo>
                        <a:pt x="24" y="188"/>
                      </a:lnTo>
                      <a:lnTo>
                        <a:pt x="24" y="189"/>
                      </a:lnTo>
                      <a:lnTo>
                        <a:pt x="24" y="193"/>
                      </a:lnTo>
                      <a:lnTo>
                        <a:pt x="27" y="199"/>
                      </a:lnTo>
                      <a:lnTo>
                        <a:pt x="27" y="199"/>
                      </a:lnTo>
                      <a:lnTo>
                        <a:pt x="30" y="205"/>
                      </a:lnTo>
                      <a:lnTo>
                        <a:pt x="31" y="209"/>
                      </a:lnTo>
                      <a:lnTo>
                        <a:pt x="31" y="212"/>
                      </a:lnTo>
                      <a:lnTo>
                        <a:pt x="33" y="213"/>
                      </a:lnTo>
                      <a:lnTo>
                        <a:pt x="33" y="213"/>
                      </a:lnTo>
                      <a:lnTo>
                        <a:pt x="36" y="213"/>
                      </a:lnTo>
                      <a:lnTo>
                        <a:pt x="37" y="215"/>
                      </a:lnTo>
                      <a:lnTo>
                        <a:pt x="37" y="216"/>
                      </a:lnTo>
                      <a:lnTo>
                        <a:pt x="40" y="216"/>
                      </a:lnTo>
                      <a:lnTo>
                        <a:pt x="40" y="216"/>
                      </a:lnTo>
                      <a:lnTo>
                        <a:pt x="43" y="217"/>
                      </a:lnTo>
                      <a:lnTo>
                        <a:pt x="44" y="219"/>
                      </a:lnTo>
                      <a:lnTo>
                        <a:pt x="48" y="223"/>
                      </a:lnTo>
                      <a:lnTo>
                        <a:pt x="48" y="223"/>
                      </a:lnTo>
                      <a:lnTo>
                        <a:pt x="50" y="224"/>
                      </a:lnTo>
                      <a:lnTo>
                        <a:pt x="53" y="226"/>
                      </a:lnTo>
                      <a:lnTo>
                        <a:pt x="55" y="224"/>
                      </a:lnTo>
                      <a:lnTo>
                        <a:pt x="58" y="223"/>
                      </a:lnTo>
                      <a:lnTo>
                        <a:pt x="58" y="223"/>
                      </a:lnTo>
                      <a:lnTo>
                        <a:pt x="61" y="220"/>
                      </a:lnTo>
                      <a:lnTo>
                        <a:pt x="65" y="219"/>
                      </a:lnTo>
                      <a:lnTo>
                        <a:pt x="77" y="217"/>
                      </a:lnTo>
                      <a:lnTo>
                        <a:pt x="77" y="217"/>
                      </a:lnTo>
                      <a:lnTo>
                        <a:pt x="82" y="217"/>
                      </a:lnTo>
                      <a:lnTo>
                        <a:pt x="85" y="216"/>
                      </a:lnTo>
                      <a:lnTo>
                        <a:pt x="88" y="213"/>
                      </a:lnTo>
                      <a:lnTo>
                        <a:pt x="92" y="212"/>
                      </a:lnTo>
                      <a:lnTo>
                        <a:pt x="92" y="212"/>
                      </a:lnTo>
                      <a:lnTo>
                        <a:pt x="98" y="210"/>
                      </a:lnTo>
                      <a:lnTo>
                        <a:pt x="105" y="210"/>
                      </a:lnTo>
                      <a:lnTo>
                        <a:pt x="111" y="210"/>
                      </a:lnTo>
                      <a:lnTo>
                        <a:pt x="116" y="212"/>
                      </a:lnTo>
                      <a:lnTo>
                        <a:pt x="116" y="212"/>
                      </a:lnTo>
                      <a:lnTo>
                        <a:pt x="122" y="213"/>
                      </a:lnTo>
                      <a:lnTo>
                        <a:pt x="126" y="212"/>
                      </a:lnTo>
                      <a:lnTo>
                        <a:pt x="132" y="210"/>
                      </a:lnTo>
                      <a:lnTo>
                        <a:pt x="132" y="210"/>
                      </a:lnTo>
                      <a:lnTo>
                        <a:pt x="135" y="209"/>
                      </a:lnTo>
                      <a:lnTo>
                        <a:pt x="138" y="210"/>
                      </a:lnTo>
                      <a:lnTo>
                        <a:pt x="141" y="210"/>
                      </a:lnTo>
                      <a:lnTo>
                        <a:pt x="142" y="209"/>
                      </a:lnTo>
                      <a:lnTo>
                        <a:pt x="142" y="207"/>
                      </a:lnTo>
                      <a:lnTo>
                        <a:pt x="142" y="207"/>
                      </a:lnTo>
                      <a:lnTo>
                        <a:pt x="143" y="205"/>
                      </a:lnTo>
                      <a:lnTo>
                        <a:pt x="146" y="203"/>
                      </a:lnTo>
                      <a:lnTo>
                        <a:pt x="155" y="203"/>
                      </a:lnTo>
                      <a:lnTo>
                        <a:pt x="155" y="203"/>
                      </a:lnTo>
                      <a:lnTo>
                        <a:pt x="162" y="202"/>
                      </a:lnTo>
                      <a:lnTo>
                        <a:pt x="170" y="196"/>
                      </a:lnTo>
                      <a:lnTo>
                        <a:pt x="179" y="190"/>
                      </a:lnTo>
                      <a:lnTo>
                        <a:pt x="189" y="182"/>
                      </a:lnTo>
                      <a:lnTo>
                        <a:pt x="189" y="182"/>
                      </a:lnTo>
                      <a:lnTo>
                        <a:pt x="199" y="172"/>
                      </a:lnTo>
                      <a:lnTo>
                        <a:pt x="209" y="159"/>
                      </a:lnTo>
                      <a:lnTo>
                        <a:pt x="220" y="146"/>
                      </a:lnTo>
                      <a:lnTo>
                        <a:pt x="226" y="135"/>
                      </a:lnTo>
                      <a:lnTo>
                        <a:pt x="226" y="135"/>
                      </a:lnTo>
                      <a:lnTo>
                        <a:pt x="231" y="128"/>
                      </a:lnTo>
                      <a:lnTo>
                        <a:pt x="238" y="121"/>
                      </a:lnTo>
                      <a:lnTo>
                        <a:pt x="250" y="110"/>
                      </a:lnTo>
                      <a:lnTo>
                        <a:pt x="250" y="110"/>
                      </a:lnTo>
                      <a:lnTo>
                        <a:pt x="253" y="105"/>
                      </a:lnTo>
                      <a:lnTo>
                        <a:pt x="254" y="100"/>
                      </a:lnTo>
                      <a:lnTo>
                        <a:pt x="257" y="84"/>
                      </a:lnTo>
                      <a:lnTo>
                        <a:pt x="257" y="84"/>
                      </a:lnTo>
                      <a:lnTo>
                        <a:pt x="246" y="84"/>
                      </a:lnTo>
                      <a:lnTo>
                        <a:pt x="246" y="84"/>
                      </a:lnTo>
                      <a:close/>
                      <a:moveTo>
                        <a:pt x="196" y="138"/>
                      </a:moveTo>
                      <a:lnTo>
                        <a:pt x="196" y="138"/>
                      </a:lnTo>
                      <a:lnTo>
                        <a:pt x="196" y="138"/>
                      </a:lnTo>
                      <a:lnTo>
                        <a:pt x="194" y="139"/>
                      </a:lnTo>
                      <a:lnTo>
                        <a:pt x="192" y="139"/>
                      </a:lnTo>
                      <a:lnTo>
                        <a:pt x="187" y="139"/>
                      </a:lnTo>
                      <a:lnTo>
                        <a:pt x="185" y="141"/>
                      </a:lnTo>
                      <a:lnTo>
                        <a:pt x="185" y="141"/>
                      </a:lnTo>
                      <a:lnTo>
                        <a:pt x="182" y="149"/>
                      </a:lnTo>
                      <a:lnTo>
                        <a:pt x="175" y="148"/>
                      </a:lnTo>
                      <a:lnTo>
                        <a:pt x="165" y="135"/>
                      </a:lnTo>
                      <a:lnTo>
                        <a:pt x="165" y="135"/>
                      </a:lnTo>
                      <a:lnTo>
                        <a:pt x="175" y="121"/>
                      </a:lnTo>
                      <a:lnTo>
                        <a:pt x="175" y="121"/>
                      </a:lnTo>
                      <a:lnTo>
                        <a:pt x="177" y="117"/>
                      </a:lnTo>
                      <a:lnTo>
                        <a:pt x="183" y="114"/>
                      </a:lnTo>
                      <a:lnTo>
                        <a:pt x="187" y="112"/>
                      </a:lnTo>
                      <a:lnTo>
                        <a:pt x="190" y="112"/>
                      </a:lnTo>
                      <a:lnTo>
                        <a:pt x="190" y="114"/>
                      </a:lnTo>
                      <a:lnTo>
                        <a:pt x="190" y="114"/>
                      </a:lnTo>
                      <a:lnTo>
                        <a:pt x="193" y="117"/>
                      </a:lnTo>
                      <a:lnTo>
                        <a:pt x="197" y="120"/>
                      </a:lnTo>
                      <a:lnTo>
                        <a:pt x="200" y="124"/>
                      </a:lnTo>
                      <a:lnTo>
                        <a:pt x="202" y="127"/>
                      </a:lnTo>
                      <a:lnTo>
                        <a:pt x="202" y="127"/>
                      </a:lnTo>
                      <a:lnTo>
                        <a:pt x="200" y="129"/>
                      </a:lnTo>
                      <a:lnTo>
                        <a:pt x="199" y="132"/>
                      </a:lnTo>
                      <a:lnTo>
                        <a:pt x="196" y="135"/>
                      </a:lnTo>
                      <a:lnTo>
                        <a:pt x="196" y="138"/>
                      </a:lnTo>
                      <a:lnTo>
                        <a:pt x="196" y="13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1"/>
                <p:cNvSpPr>
                  <a:spLocks/>
                </p:cNvSpPr>
                <p:nvPr/>
              </p:nvSpPr>
              <p:spPr bwMode="auto">
                <a:xfrm>
                  <a:off x="5983196" y="4880316"/>
                  <a:ext cx="338225" cy="352694"/>
                </a:xfrm>
                <a:custGeom>
                  <a:avLst/>
                  <a:gdLst>
                    <a:gd name="T0" fmla="*/ 13 w 187"/>
                    <a:gd name="T1" fmla="*/ 181 h 195"/>
                    <a:gd name="T2" fmla="*/ 18 w 187"/>
                    <a:gd name="T3" fmla="*/ 184 h 195"/>
                    <a:gd name="T4" fmla="*/ 26 w 187"/>
                    <a:gd name="T5" fmla="*/ 183 h 195"/>
                    <a:gd name="T6" fmla="*/ 33 w 187"/>
                    <a:gd name="T7" fmla="*/ 185 h 195"/>
                    <a:gd name="T8" fmla="*/ 47 w 187"/>
                    <a:gd name="T9" fmla="*/ 190 h 195"/>
                    <a:gd name="T10" fmla="*/ 108 w 187"/>
                    <a:gd name="T11" fmla="*/ 194 h 195"/>
                    <a:gd name="T12" fmla="*/ 143 w 187"/>
                    <a:gd name="T13" fmla="*/ 194 h 195"/>
                    <a:gd name="T14" fmla="*/ 156 w 187"/>
                    <a:gd name="T15" fmla="*/ 195 h 195"/>
                    <a:gd name="T16" fmla="*/ 173 w 187"/>
                    <a:gd name="T17" fmla="*/ 193 h 195"/>
                    <a:gd name="T18" fmla="*/ 180 w 187"/>
                    <a:gd name="T19" fmla="*/ 115 h 195"/>
                    <a:gd name="T20" fmla="*/ 187 w 187"/>
                    <a:gd name="T21" fmla="*/ 79 h 195"/>
                    <a:gd name="T22" fmla="*/ 183 w 187"/>
                    <a:gd name="T23" fmla="*/ 79 h 195"/>
                    <a:gd name="T24" fmla="*/ 169 w 187"/>
                    <a:gd name="T25" fmla="*/ 81 h 195"/>
                    <a:gd name="T26" fmla="*/ 162 w 187"/>
                    <a:gd name="T27" fmla="*/ 83 h 195"/>
                    <a:gd name="T28" fmla="*/ 159 w 187"/>
                    <a:gd name="T29" fmla="*/ 82 h 195"/>
                    <a:gd name="T30" fmla="*/ 160 w 187"/>
                    <a:gd name="T31" fmla="*/ 72 h 195"/>
                    <a:gd name="T32" fmla="*/ 152 w 187"/>
                    <a:gd name="T33" fmla="*/ 59 h 195"/>
                    <a:gd name="T34" fmla="*/ 152 w 187"/>
                    <a:gd name="T35" fmla="*/ 55 h 195"/>
                    <a:gd name="T36" fmla="*/ 155 w 187"/>
                    <a:gd name="T37" fmla="*/ 37 h 195"/>
                    <a:gd name="T38" fmla="*/ 152 w 187"/>
                    <a:gd name="T39" fmla="*/ 31 h 195"/>
                    <a:gd name="T40" fmla="*/ 150 w 187"/>
                    <a:gd name="T41" fmla="*/ 21 h 195"/>
                    <a:gd name="T42" fmla="*/ 140 w 187"/>
                    <a:gd name="T43" fmla="*/ 21 h 195"/>
                    <a:gd name="T44" fmla="*/ 133 w 187"/>
                    <a:gd name="T45" fmla="*/ 18 h 195"/>
                    <a:gd name="T46" fmla="*/ 123 w 187"/>
                    <a:gd name="T47" fmla="*/ 17 h 195"/>
                    <a:gd name="T48" fmla="*/ 118 w 187"/>
                    <a:gd name="T49" fmla="*/ 21 h 195"/>
                    <a:gd name="T50" fmla="*/ 115 w 187"/>
                    <a:gd name="T51" fmla="*/ 31 h 195"/>
                    <a:gd name="T52" fmla="*/ 106 w 187"/>
                    <a:gd name="T53" fmla="*/ 32 h 195"/>
                    <a:gd name="T54" fmla="*/ 91 w 187"/>
                    <a:gd name="T55" fmla="*/ 35 h 195"/>
                    <a:gd name="T56" fmla="*/ 82 w 187"/>
                    <a:gd name="T57" fmla="*/ 25 h 195"/>
                    <a:gd name="T58" fmla="*/ 77 w 187"/>
                    <a:gd name="T59" fmla="*/ 18 h 195"/>
                    <a:gd name="T60" fmla="*/ 75 w 187"/>
                    <a:gd name="T61" fmla="*/ 12 h 195"/>
                    <a:gd name="T62" fmla="*/ 72 w 187"/>
                    <a:gd name="T63" fmla="*/ 0 h 195"/>
                    <a:gd name="T64" fmla="*/ 21 w 187"/>
                    <a:gd name="T65" fmla="*/ 0 h 195"/>
                    <a:gd name="T66" fmla="*/ 11 w 187"/>
                    <a:gd name="T67" fmla="*/ 4 h 195"/>
                    <a:gd name="T68" fmla="*/ 20 w 187"/>
                    <a:gd name="T69" fmla="*/ 24 h 195"/>
                    <a:gd name="T70" fmla="*/ 27 w 187"/>
                    <a:gd name="T71" fmla="*/ 41 h 195"/>
                    <a:gd name="T72" fmla="*/ 23 w 187"/>
                    <a:gd name="T73" fmla="*/ 55 h 195"/>
                    <a:gd name="T74" fmla="*/ 28 w 187"/>
                    <a:gd name="T75" fmla="*/ 71 h 195"/>
                    <a:gd name="T76" fmla="*/ 33 w 187"/>
                    <a:gd name="T77" fmla="*/ 88 h 195"/>
                    <a:gd name="T78" fmla="*/ 21 w 187"/>
                    <a:gd name="T79" fmla="*/ 112 h 195"/>
                    <a:gd name="T80" fmla="*/ 14 w 187"/>
                    <a:gd name="T81" fmla="*/ 126 h 195"/>
                    <a:gd name="T82" fmla="*/ 10 w 187"/>
                    <a:gd name="T83" fmla="*/ 142 h 195"/>
                    <a:gd name="T84" fmla="*/ 3 w 187"/>
                    <a:gd name="T85" fmla="*/ 160 h 195"/>
                    <a:gd name="T86" fmla="*/ 1 w 187"/>
                    <a:gd name="T87" fmla="*/ 176 h 195"/>
                    <a:gd name="T88" fmla="*/ 0 w 187"/>
                    <a:gd name="T89" fmla="*/ 187 h 195"/>
                    <a:gd name="T90" fmla="*/ 6 w 187"/>
                    <a:gd name="T91" fmla="*/ 183 h 195"/>
                    <a:gd name="T92" fmla="*/ 10 w 187"/>
                    <a:gd name="T93" fmla="*/ 181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87" h="195">
                      <a:moveTo>
                        <a:pt x="10" y="181"/>
                      </a:moveTo>
                      <a:lnTo>
                        <a:pt x="10" y="181"/>
                      </a:lnTo>
                      <a:lnTo>
                        <a:pt x="13" y="181"/>
                      </a:lnTo>
                      <a:lnTo>
                        <a:pt x="14" y="184"/>
                      </a:lnTo>
                      <a:lnTo>
                        <a:pt x="14" y="185"/>
                      </a:lnTo>
                      <a:lnTo>
                        <a:pt x="18" y="184"/>
                      </a:lnTo>
                      <a:lnTo>
                        <a:pt x="18" y="184"/>
                      </a:lnTo>
                      <a:lnTo>
                        <a:pt x="21" y="183"/>
                      </a:lnTo>
                      <a:lnTo>
                        <a:pt x="26" y="183"/>
                      </a:lnTo>
                      <a:lnTo>
                        <a:pt x="30" y="183"/>
                      </a:lnTo>
                      <a:lnTo>
                        <a:pt x="33" y="185"/>
                      </a:lnTo>
                      <a:lnTo>
                        <a:pt x="33" y="185"/>
                      </a:lnTo>
                      <a:lnTo>
                        <a:pt x="40" y="188"/>
                      </a:lnTo>
                      <a:lnTo>
                        <a:pt x="47" y="190"/>
                      </a:lnTo>
                      <a:lnTo>
                        <a:pt x="47" y="190"/>
                      </a:lnTo>
                      <a:lnTo>
                        <a:pt x="102" y="190"/>
                      </a:lnTo>
                      <a:lnTo>
                        <a:pt x="108" y="194"/>
                      </a:lnTo>
                      <a:lnTo>
                        <a:pt x="108" y="194"/>
                      </a:lnTo>
                      <a:lnTo>
                        <a:pt x="123" y="194"/>
                      </a:lnTo>
                      <a:lnTo>
                        <a:pt x="136" y="194"/>
                      </a:lnTo>
                      <a:lnTo>
                        <a:pt x="143" y="194"/>
                      </a:lnTo>
                      <a:lnTo>
                        <a:pt x="143" y="194"/>
                      </a:lnTo>
                      <a:lnTo>
                        <a:pt x="149" y="195"/>
                      </a:lnTo>
                      <a:lnTo>
                        <a:pt x="156" y="195"/>
                      </a:lnTo>
                      <a:lnTo>
                        <a:pt x="167" y="193"/>
                      </a:lnTo>
                      <a:lnTo>
                        <a:pt x="167" y="193"/>
                      </a:lnTo>
                      <a:lnTo>
                        <a:pt x="173" y="193"/>
                      </a:lnTo>
                      <a:lnTo>
                        <a:pt x="155" y="167"/>
                      </a:lnTo>
                      <a:lnTo>
                        <a:pt x="156" y="115"/>
                      </a:lnTo>
                      <a:lnTo>
                        <a:pt x="180" y="115"/>
                      </a:lnTo>
                      <a:lnTo>
                        <a:pt x="183" y="110"/>
                      </a:lnTo>
                      <a:lnTo>
                        <a:pt x="187" y="79"/>
                      </a:lnTo>
                      <a:lnTo>
                        <a:pt x="187" y="79"/>
                      </a:lnTo>
                      <a:lnTo>
                        <a:pt x="184" y="78"/>
                      </a:lnTo>
                      <a:lnTo>
                        <a:pt x="183" y="79"/>
                      </a:lnTo>
                      <a:lnTo>
                        <a:pt x="183" y="79"/>
                      </a:lnTo>
                      <a:lnTo>
                        <a:pt x="176" y="81"/>
                      </a:lnTo>
                      <a:lnTo>
                        <a:pt x="169" y="81"/>
                      </a:lnTo>
                      <a:lnTo>
                        <a:pt x="169" y="81"/>
                      </a:lnTo>
                      <a:lnTo>
                        <a:pt x="166" y="81"/>
                      </a:lnTo>
                      <a:lnTo>
                        <a:pt x="163" y="82"/>
                      </a:lnTo>
                      <a:lnTo>
                        <a:pt x="162" y="83"/>
                      </a:lnTo>
                      <a:lnTo>
                        <a:pt x="160" y="85"/>
                      </a:lnTo>
                      <a:lnTo>
                        <a:pt x="160" y="85"/>
                      </a:lnTo>
                      <a:lnTo>
                        <a:pt x="159" y="82"/>
                      </a:lnTo>
                      <a:lnTo>
                        <a:pt x="159" y="79"/>
                      </a:lnTo>
                      <a:lnTo>
                        <a:pt x="160" y="72"/>
                      </a:lnTo>
                      <a:lnTo>
                        <a:pt x="160" y="72"/>
                      </a:lnTo>
                      <a:lnTo>
                        <a:pt x="160" y="69"/>
                      </a:lnTo>
                      <a:lnTo>
                        <a:pt x="157" y="65"/>
                      </a:lnTo>
                      <a:lnTo>
                        <a:pt x="152" y="59"/>
                      </a:lnTo>
                      <a:lnTo>
                        <a:pt x="152" y="59"/>
                      </a:lnTo>
                      <a:lnTo>
                        <a:pt x="152" y="58"/>
                      </a:lnTo>
                      <a:lnTo>
                        <a:pt x="152" y="55"/>
                      </a:lnTo>
                      <a:lnTo>
                        <a:pt x="153" y="48"/>
                      </a:lnTo>
                      <a:lnTo>
                        <a:pt x="155" y="41"/>
                      </a:lnTo>
                      <a:lnTo>
                        <a:pt x="155" y="37"/>
                      </a:lnTo>
                      <a:lnTo>
                        <a:pt x="155" y="37"/>
                      </a:lnTo>
                      <a:lnTo>
                        <a:pt x="153" y="34"/>
                      </a:lnTo>
                      <a:lnTo>
                        <a:pt x="152" y="31"/>
                      </a:lnTo>
                      <a:lnTo>
                        <a:pt x="152" y="24"/>
                      </a:lnTo>
                      <a:lnTo>
                        <a:pt x="152" y="24"/>
                      </a:lnTo>
                      <a:lnTo>
                        <a:pt x="150" y="21"/>
                      </a:lnTo>
                      <a:lnTo>
                        <a:pt x="149" y="21"/>
                      </a:lnTo>
                      <a:lnTo>
                        <a:pt x="140" y="21"/>
                      </a:lnTo>
                      <a:lnTo>
                        <a:pt x="140" y="21"/>
                      </a:lnTo>
                      <a:lnTo>
                        <a:pt x="136" y="21"/>
                      </a:lnTo>
                      <a:lnTo>
                        <a:pt x="135" y="20"/>
                      </a:lnTo>
                      <a:lnTo>
                        <a:pt x="133" y="18"/>
                      </a:lnTo>
                      <a:lnTo>
                        <a:pt x="133" y="18"/>
                      </a:lnTo>
                      <a:lnTo>
                        <a:pt x="128" y="17"/>
                      </a:lnTo>
                      <a:lnTo>
                        <a:pt x="123" y="17"/>
                      </a:lnTo>
                      <a:lnTo>
                        <a:pt x="121" y="18"/>
                      </a:lnTo>
                      <a:lnTo>
                        <a:pt x="121" y="18"/>
                      </a:lnTo>
                      <a:lnTo>
                        <a:pt x="118" y="21"/>
                      </a:lnTo>
                      <a:lnTo>
                        <a:pt x="116" y="25"/>
                      </a:lnTo>
                      <a:lnTo>
                        <a:pt x="115" y="31"/>
                      </a:lnTo>
                      <a:lnTo>
                        <a:pt x="115" y="31"/>
                      </a:lnTo>
                      <a:lnTo>
                        <a:pt x="114" y="32"/>
                      </a:lnTo>
                      <a:lnTo>
                        <a:pt x="114" y="32"/>
                      </a:lnTo>
                      <a:lnTo>
                        <a:pt x="106" y="32"/>
                      </a:lnTo>
                      <a:lnTo>
                        <a:pt x="95" y="35"/>
                      </a:lnTo>
                      <a:lnTo>
                        <a:pt x="95" y="35"/>
                      </a:lnTo>
                      <a:lnTo>
                        <a:pt x="91" y="35"/>
                      </a:lnTo>
                      <a:lnTo>
                        <a:pt x="88" y="34"/>
                      </a:lnTo>
                      <a:lnTo>
                        <a:pt x="85" y="31"/>
                      </a:lnTo>
                      <a:lnTo>
                        <a:pt x="82" y="25"/>
                      </a:lnTo>
                      <a:lnTo>
                        <a:pt x="82" y="25"/>
                      </a:lnTo>
                      <a:lnTo>
                        <a:pt x="79" y="20"/>
                      </a:lnTo>
                      <a:lnTo>
                        <a:pt x="77" y="18"/>
                      </a:lnTo>
                      <a:lnTo>
                        <a:pt x="75" y="17"/>
                      </a:lnTo>
                      <a:lnTo>
                        <a:pt x="75" y="12"/>
                      </a:lnTo>
                      <a:lnTo>
                        <a:pt x="75" y="12"/>
                      </a:lnTo>
                      <a:lnTo>
                        <a:pt x="75" y="8"/>
                      </a:lnTo>
                      <a:lnTo>
                        <a:pt x="75" y="4"/>
                      </a:lnTo>
                      <a:lnTo>
                        <a:pt x="72" y="0"/>
                      </a:lnTo>
                      <a:lnTo>
                        <a:pt x="72" y="0"/>
                      </a:lnTo>
                      <a:lnTo>
                        <a:pt x="48" y="0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7" y="1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6" y="14"/>
                      </a:lnTo>
                      <a:lnTo>
                        <a:pt x="20" y="24"/>
                      </a:lnTo>
                      <a:lnTo>
                        <a:pt x="26" y="38"/>
                      </a:lnTo>
                      <a:lnTo>
                        <a:pt x="26" y="38"/>
                      </a:lnTo>
                      <a:lnTo>
                        <a:pt x="27" y="41"/>
                      </a:lnTo>
                      <a:lnTo>
                        <a:pt x="26" y="45"/>
                      </a:lnTo>
                      <a:lnTo>
                        <a:pt x="24" y="49"/>
                      </a:lnTo>
                      <a:lnTo>
                        <a:pt x="23" y="55"/>
                      </a:lnTo>
                      <a:lnTo>
                        <a:pt x="23" y="55"/>
                      </a:lnTo>
                      <a:lnTo>
                        <a:pt x="24" y="62"/>
                      </a:lnTo>
                      <a:lnTo>
                        <a:pt x="28" y="71"/>
                      </a:lnTo>
                      <a:lnTo>
                        <a:pt x="31" y="79"/>
                      </a:lnTo>
                      <a:lnTo>
                        <a:pt x="33" y="88"/>
                      </a:lnTo>
                      <a:lnTo>
                        <a:pt x="33" y="88"/>
                      </a:lnTo>
                      <a:lnTo>
                        <a:pt x="33" y="95"/>
                      </a:lnTo>
                      <a:lnTo>
                        <a:pt x="30" y="100"/>
                      </a:lnTo>
                      <a:lnTo>
                        <a:pt x="21" y="112"/>
                      </a:lnTo>
                      <a:lnTo>
                        <a:pt x="21" y="112"/>
                      </a:lnTo>
                      <a:lnTo>
                        <a:pt x="18" y="117"/>
                      </a:lnTo>
                      <a:lnTo>
                        <a:pt x="14" y="126"/>
                      </a:lnTo>
                      <a:lnTo>
                        <a:pt x="11" y="134"/>
                      </a:lnTo>
                      <a:lnTo>
                        <a:pt x="10" y="142"/>
                      </a:lnTo>
                      <a:lnTo>
                        <a:pt x="10" y="142"/>
                      </a:lnTo>
                      <a:lnTo>
                        <a:pt x="9" y="149"/>
                      </a:lnTo>
                      <a:lnTo>
                        <a:pt x="6" y="154"/>
                      </a:lnTo>
                      <a:lnTo>
                        <a:pt x="3" y="160"/>
                      </a:lnTo>
                      <a:lnTo>
                        <a:pt x="1" y="164"/>
                      </a:lnTo>
                      <a:lnTo>
                        <a:pt x="1" y="164"/>
                      </a:lnTo>
                      <a:lnTo>
                        <a:pt x="1" y="176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0" y="187"/>
                      </a:lnTo>
                      <a:lnTo>
                        <a:pt x="4" y="185"/>
                      </a:lnTo>
                      <a:lnTo>
                        <a:pt x="4" y="185"/>
                      </a:lnTo>
                      <a:lnTo>
                        <a:pt x="6" y="183"/>
                      </a:lnTo>
                      <a:lnTo>
                        <a:pt x="9" y="181"/>
                      </a:lnTo>
                      <a:lnTo>
                        <a:pt x="10" y="181"/>
                      </a:lnTo>
                      <a:lnTo>
                        <a:pt x="10" y="18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2"/>
                <p:cNvSpPr>
                  <a:spLocks/>
                </p:cNvSpPr>
                <p:nvPr/>
              </p:nvSpPr>
              <p:spPr bwMode="auto">
                <a:xfrm>
                  <a:off x="6263542" y="4947238"/>
                  <a:ext cx="332799" cy="289390"/>
                </a:xfrm>
                <a:custGeom>
                  <a:avLst/>
                  <a:gdLst>
                    <a:gd name="T0" fmla="*/ 136 w 184"/>
                    <a:gd name="T1" fmla="*/ 4 h 160"/>
                    <a:gd name="T2" fmla="*/ 126 w 184"/>
                    <a:gd name="T3" fmla="*/ 1 h 160"/>
                    <a:gd name="T4" fmla="*/ 110 w 184"/>
                    <a:gd name="T5" fmla="*/ 2 h 160"/>
                    <a:gd name="T6" fmla="*/ 107 w 184"/>
                    <a:gd name="T7" fmla="*/ 7 h 160"/>
                    <a:gd name="T8" fmla="*/ 106 w 184"/>
                    <a:gd name="T9" fmla="*/ 12 h 160"/>
                    <a:gd name="T10" fmla="*/ 102 w 184"/>
                    <a:gd name="T11" fmla="*/ 19 h 160"/>
                    <a:gd name="T12" fmla="*/ 105 w 184"/>
                    <a:gd name="T13" fmla="*/ 24 h 160"/>
                    <a:gd name="T14" fmla="*/ 103 w 184"/>
                    <a:gd name="T15" fmla="*/ 39 h 160"/>
                    <a:gd name="T16" fmla="*/ 99 w 184"/>
                    <a:gd name="T17" fmla="*/ 52 h 160"/>
                    <a:gd name="T18" fmla="*/ 103 w 184"/>
                    <a:gd name="T19" fmla="*/ 61 h 160"/>
                    <a:gd name="T20" fmla="*/ 110 w 184"/>
                    <a:gd name="T21" fmla="*/ 66 h 160"/>
                    <a:gd name="T22" fmla="*/ 120 w 184"/>
                    <a:gd name="T23" fmla="*/ 63 h 160"/>
                    <a:gd name="T24" fmla="*/ 123 w 184"/>
                    <a:gd name="T25" fmla="*/ 66 h 160"/>
                    <a:gd name="T26" fmla="*/ 123 w 184"/>
                    <a:gd name="T27" fmla="*/ 78 h 160"/>
                    <a:gd name="T28" fmla="*/ 120 w 184"/>
                    <a:gd name="T29" fmla="*/ 82 h 160"/>
                    <a:gd name="T30" fmla="*/ 109 w 184"/>
                    <a:gd name="T31" fmla="*/ 82 h 160"/>
                    <a:gd name="T32" fmla="*/ 105 w 184"/>
                    <a:gd name="T33" fmla="*/ 75 h 160"/>
                    <a:gd name="T34" fmla="*/ 100 w 184"/>
                    <a:gd name="T35" fmla="*/ 66 h 160"/>
                    <a:gd name="T36" fmla="*/ 90 w 184"/>
                    <a:gd name="T37" fmla="*/ 65 h 160"/>
                    <a:gd name="T38" fmla="*/ 82 w 184"/>
                    <a:gd name="T39" fmla="*/ 56 h 160"/>
                    <a:gd name="T40" fmla="*/ 78 w 184"/>
                    <a:gd name="T41" fmla="*/ 55 h 160"/>
                    <a:gd name="T42" fmla="*/ 76 w 184"/>
                    <a:gd name="T43" fmla="*/ 59 h 160"/>
                    <a:gd name="T44" fmla="*/ 69 w 184"/>
                    <a:gd name="T45" fmla="*/ 61 h 160"/>
                    <a:gd name="T46" fmla="*/ 62 w 184"/>
                    <a:gd name="T47" fmla="*/ 58 h 160"/>
                    <a:gd name="T48" fmla="*/ 55 w 184"/>
                    <a:gd name="T49" fmla="*/ 56 h 160"/>
                    <a:gd name="T50" fmla="*/ 51 w 184"/>
                    <a:gd name="T51" fmla="*/ 52 h 160"/>
                    <a:gd name="T52" fmla="*/ 49 w 184"/>
                    <a:gd name="T53" fmla="*/ 48 h 160"/>
                    <a:gd name="T54" fmla="*/ 41 w 184"/>
                    <a:gd name="T55" fmla="*/ 49 h 160"/>
                    <a:gd name="T56" fmla="*/ 37 w 184"/>
                    <a:gd name="T57" fmla="*/ 46 h 160"/>
                    <a:gd name="T58" fmla="*/ 32 w 184"/>
                    <a:gd name="T59" fmla="*/ 42 h 160"/>
                    <a:gd name="T60" fmla="*/ 1 w 184"/>
                    <a:gd name="T61" fmla="*/ 78 h 160"/>
                    <a:gd name="T62" fmla="*/ 18 w 184"/>
                    <a:gd name="T63" fmla="*/ 156 h 160"/>
                    <a:gd name="T64" fmla="*/ 46 w 184"/>
                    <a:gd name="T65" fmla="*/ 153 h 160"/>
                    <a:gd name="T66" fmla="*/ 48 w 184"/>
                    <a:gd name="T67" fmla="*/ 157 h 160"/>
                    <a:gd name="T68" fmla="*/ 56 w 184"/>
                    <a:gd name="T69" fmla="*/ 156 h 160"/>
                    <a:gd name="T70" fmla="*/ 76 w 184"/>
                    <a:gd name="T71" fmla="*/ 160 h 160"/>
                    <a:gd name="T72" fmla="*/ 83 w 184"/>
                    <a:gd name="T73" fmla="*/ 150 h 160"/>
                    <a:gd name="T74" fmla="*/ 93 w 184"/>
                    <a:gd name="T75" fmla="*/ 141 h 160"/>
                    <a:gd name="T76" fmla="*/ 106 w 184"/>
                    <a:gd name="T77" fmla="*/ 133 h 160"/>
                    <a:gd name="T78" fmla="*/ 107 w 184"/>
                    <a:gd name="T79" fmla="*/ 129 h 160"/>
                    <a:gd name="T80" fmla="*/ 116 w 184"/>
                    <a:gd name="T81" fmla="*/ 122 h 160"/>
                    <a:gd name="T82" fmla="*/ 127 w 184"/>
                    <a:gd name="T83" fmla="*/ 110 h 160"/>
                    <a:gd name="T84" fmla="*/ 173 w 184"/>
                    <a:gd name="T85" fmla="*/ 93 h 160"/>
                    <a:gd name="T86" fmla="*/ 170 w 184"/>
                    <a:gd name="T87" fmla="*/ 86 h 160"/>
                    <a:gd name="T88" fmla="*/ 171 w 184"/>
                    <a:gd name="T89" fmla="*/ 72 h 160"/>
                    <a:gd name="T90" fmla="*/ 177 w 184"/>
                    <a:gd name="T91" fmla="*/ 69 h 160"/>
                    <a:gd name="T92" fmla="*/ 178 w 184"/>
                    <a:gd name="T93" fmla="*/ 68 h 160"/>
                    <a:gd name="T94" fmla="*/ 176 w 184"/>
                    <a:gd name="T95" fmla="*/ 55 h 160"/>
                    <a:gd name="T96" fmla="*/ 177 w 184"/>
                    <a:gd name="T97" fmla="*/ 41 h 160"/>
                    <a:gd name="T98" fmla="*/ 183 w 184"/>
                    <a:gd name="T99" fmla="*/ 39 h 160"/>
                    <a:gd name="T100" fmla="*/ 181 w 184"/>
                    <a:gd name="T101" fmla="*/ 29 h 160"/>
                    <a:gd name="T102" fmla="*/ 173 w 184"/>
                    <a:gd name="T103" fmla="*/ 18 h 160"/>
                    <a:gd name="T104" fmla="*/ 156 w 184"/>
                    <a:gd name="T105" fmla="*/ 11 h 160"/>
                    <a:gd name="T106" fmla="*/ 141 w 184"/>
                    <a:gd name="T107" fmla="*/ 5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84" h="160">
                      <a:moveTo>
                        <a:pt x="141" y="5"/>
                      </a:moveTo>
                      <a:lnTo>
                        <a:pt x="141" y="5"/>
                      </a:lnTo>
                      <a:lnTo>
                        <a:pt x="136" y="4"/>
                      </a:lnTo>
                      <a:lnTo>
                        <a:pt x="129" y="0"/>
                      </a:lnTo>
                      <a:lnTo>
                        <a:pt x="129" y="0"/>
                      </a:lnTo>
                      <a:lnTo>
                        <a:pt x="126" y="1"/>
                      </a:lnTo>
                      <a:lnTo>
                        <a:pt x="120" y="2"/>
                      </a:lnTo>
                      <a:lnTo>
                        <a:pt x="110" y="2"/>
                      </a:lnTo>
                      <a:lnTo>
                        <a:pt x="110" y="2"/>
                      </a:lnTo>
                      <a:lnTo>
                        <a:pt x="109" y="2"/>
                      </a:lnTo>
                      <a:lnTo>
                        <a:pt x="107" y="4"/>
                      </a:lnTo>
                      <a:lnTo>
                        <a:pt x="107" y="7"/>
                      </a:lnTo>
                      <a:lnTo>
                        <a:pt x="107" y="10"/>
                      </a:lnTo>
                      <a:lnTo>
                        <a:pt x="106" y="12"/>
                      </a:lnTo>
                      <a:lnTo>
                        <a:pt x="106" y="12"/>
                      </a:lnTo>
                      <a:lnTo>
                        <a:pt x="103" y="15"/>
                      </a:lnTo>
                      <a:lnTo>
                        <a:pt x="102" y="18"/>
                      </a:lnTo>
                      <a:lnTo>
                        <a:pt x="102" y="19"/>
                      </a:lnTo>
                      <a:lnTo>
                        <a:pt x="103" y="21"/>
                      </a:lnTo>
                      <a:lnTo>
                        <a:pt x="103" y="21"/>
                      </a:lnTo>
                      <a:lnTo>
                        <a:pt x="105" y="24"/>
                      </a:lnTo>
                      <a:lnTo>
                        <a:pt x="105" y="29"/>
                      </a:lnTo>
                      <a:lnTo>
                        <a:pt x="103" y="39"/>
                      </a:lnTo>
                      <a:lnTo>
                        <a:pt x="103" y="39"/>
                      </a:lnTo>
                      <a:lnTo>
                        <a:pt x="102" y="42"/>
                      </a:lnTo>
                      <a:lnTo>
                        <a:pt x="100" y="48"/>
                      </a:lnTo>
                      <a:lnTo>
                        <a:pt x="99" y="52"/>
                      </a:lnTo>
                      <a:lnTo>
                        <a:pt x="99" y="53"/>
                      </a:lnTo>
                      <a:lnTo>
                        <a:pt x="99" y="53"/>
                      </a:lnTo>
                      <a:lnTo>
                        <a:pt x="103" y="61"/>
                      </a:lnTo>
                      <a:lnTo>
                        <a:pt x="106" y="65"/>
                      </a:lnTo>
                      <a:lnTo>
                        <a:pt x="110" y="66"/>
                      </a:lnTo>
                      <a:lnTo>
                        <a:pt x="110" y="66"/>
                      </a:lnTo>
                      <a:lnTo>
                        <a:pt x="113" y="66"/>
                      </a:lnTo>
                      <a:lnTo>
                        <a:pt x="116" y="65"/>
                      </a:lnTo>
                      <a:lnTo>
                        <a:pt x="120" y="63"/>
                      </a:lnTo>
                      <a:lnTo>
                        <a:pt x="120" y="63"/>
                      </a:lnTo>
                      <a:lnTo>
                        <a:pt x="122" y="63"/>
                      </a:lnTo>
                      <a:lnTo>
                        <a:pt x="123" y="66"/>
                      </a:lnTo>
                      <a:lnTo>
                        <a:pt x="123" y="75"/>
                      </a:lnTo>
                      <a:lnTo>
                        <a:pt x="123" y="75"/>
                      </a:lnTo>
                      <a:lnTo>
                        <a:pt x="123" y="78"/>
                      </a:lnTo>
                      <a:lnTo>
                        <a:pt x="122" y="80"/>
                      </a:lnTo>
                      <a:lnTo>
                        <a:pt x="120" y="82"/>
                      </a:lnTo>
                      <a:lnTo>
                        <a:pt x="120" y="82"/>
                      </a:lnTo>
                      <a:lnTo>
                        <a:pt x="116" y="82"/>
                      </a:lnTo>
                      <a:lnTo>
                        <a:pt x="112" y="83"/>
                      </a:lnTo>
                      <a:lnTo>
                        <a:pt x="109" y="82"/>
                      </a:lnTo>
                      <a:lnTo>
                        <a:pt x="109" y="82"/>
                      </a:lnTo>
                      <a:lnTo>
                        <a:pt x="106" y="79"/>
                      </a:lnTo>
                      <a:lnTo>
                        <a:pt x="105" y="75"/>
                      </a:lnTo>
                      <a:lnTo>
                        <a:pt x="102" y="68"/>
                      </a:lnTo>
                      <a:lnTo>
                        <a:pt x="102" y="68"/>
                      </a:lnTo>
                      <a:lnTo>
                        <a:pt x="100" y="66"/>
                      </a:lnTo>
                      <a:lnTo>
                        <a:pt x="98" y="65"/>
                      </a:lnTo>
                      <a:lnTo>
                        <a:pt x="90" y="65"/>
                      </a:lnTo>
                      <a:lnTo>
                        <a:pt x="90" y="65"/>
                      </a:lnTo>
                      <a:lnTo>
                        <a:pt x="88" y="63"/>
                      </a:lnTo>
                      <a:lnTo>
                        <a:pt x="85" y="62"/>
                      </a:lnTo>
                      <a:lnTo>
                        <a:pt x="82" y="56"/>
                      </a:lnTo>
                      <a:lnTo>
                        <a:pt x="82" y="56"/>
                      </a:lnTo>
                      <a:lnTo>
                        <a:pt x="81" y="55"/>
                      </a:lnTo>
                      <a:lnTo>
                        <a:pt x="78" y="55"/>
                      </a:lnTo>
                      <a:lnTo>
                        <a:pt x="76" y="56"/>
                      </a:lnTo>
                      <a:lnTo>
                        <a:pt x="76" y="59"/>
                      </a:lnTo>
                      <a:lnTo>
                        <a:pt x="76" y="59"/>
                      </a:lnTo>
                      <a:lnTo>
                        <a:pt x="75" y="61"/>
                      </a:lnTo>
                      <a:lnTo>
                        <a:pt x="73" y="61"/>
                      </a:lnTo>
                      <a:lnTo>
                        <a:pt x="69" y="61"/>
                      </a:lnTo>
                      <a:lnTo>
                        <a:pt x="69" y="61"/>
                      </a:lnTo>
                      <a:lnTo>
                        <a:pt x="66" y="61"/>
                      </a:lnTo>
                      <a:lnTo>
                        <a:pt x="62" y="58"/>
                      </a:lnTo>
                      <a:lnTo>
                        <a:pt x="58" y="56"/>
                      </a:lnTo>
                      <a:lnTo>
                        <a:pt x="55" y="56"/>
                      </a:lnTo>
                      <a:lnTo>
                        <a:pt x="55" y="56"/>
                      </a:lnTo>
                      <a:lnTo>
                        <a:pt x="54" y="56"/>
                      </a:lnTo>
                      <a:lnTo>
                        <a:pt x="52" y="55"/>
                      </a:lnTo>
                      <a:lnTo>
                        <a:pt x="51" y="52"/>
                      </a:lnTo>
                      <a:lnTo>
                        <a:pt x="51" y="49"/>
                      </a:lnTo>
                      <a:lnTo>
                        <a:pt x="51" y="49"/>
                      </a:lnTo>
                      <a:lnTo>
                        <a:pt x="49" y="48"/>
                      </a:lnTo>
                      <a:lnTo>
                        <a:pt x="46" y="48"/>
                      </a:lnTo>
                      <a:lnTo>
                        <a:pt x="41" y="49"/>
                      </a:lnTo>
                      <a:lnTo>
                        <a:pt x="41" y="49"/>
                      </a:lnTo>
                      <a:lnTo>
                        <a:pt x="39" y="49"/>
                      </a:lnTo>
                      <a:lnTo>
                        <a:pt x="38" y="48"/>
                      </a:lnTo>
                      <a:lnTo>
                        <a:pt x="37" y="46"/>
                      </a:lnTo>
                      <a:lnTo>
                        <a:pt x="37" y="46"/>
                      </a:lnTo>
                      <a:lnTo>
                        <a:pt x="35" y="45"/>
                      </a:lnTo>
                      <a:lnTo>
                        <a:pt x="32" y="42"/>
                      </a:lnTo>
                      <a:lnTo>
                        <a:pt x="28" y="73"/>
                      </a:lnTo>
                      <a:lnTo>
                        <a:pt x="25" y="78"/>
                      </a:lnTo>
                      <a:lnTo>
                        <a:pt x="1" y="78"/>
                      </a:lnTo>
                      <a:lnTo>
                        <a:pt x="0" y="130"/>
                      </a:lnTo>
                      <a:lnTo>
                        <a:pt x="18" y="156"/>
                      </a:lnTo>
                      <a:lnTo>
                        <a:pt x="18" y="156"/>
                      </a:lnTo>
                      <a:lnTo>
                        <a:pt x="35" y="153"/>
                      </a:lnTo>
                      <a:lnTo>
                        <a:pt x="44" y="153"/>
                      </a:lnTo>
                      <a:lnTo>
                        <a:pt x="46" y="153"/>
                      </a:lnTo>
                      <a:lnTo>
                        <a:pt x="46" y="154"/>
                      </a:lnTo>
                      <a:lnTo>
                        <a:pt x="46" y="154"/>
                      </a:lnTo>
                      <a:lnTo>
                        <a:pt x="48" y="157"/>
                      </a:lnTo>
                      <a:lnTo>
                        <a:pt x="48" y="157"/>
                      </a:lnTo>
                      <a:lnTo>
                        <a:pt x="56" y="156"/>
                      </a:lnTo>
                      <a:lnTo>
                        <a:pt x="56" y="156"/>
                      </a:lnTo>
                      <a:lnTo>
                        <a:pt x="66" y="158"/>
                      </a:lnTo>
                      <a:lnTo>
                        <a:pt x="72" y="160"/>
                      </a:lnTo>
                      <a:lnTo>
                        <a:pt x="76" y="160"/>
                      </a:lnTo>
                      <a:lnTo>
                        <a:pt x="76" y="160"/>
                      </a:lnTo>
                      <a:lnTo>
                        <a:pt x="79" y="156"/>
                      </a:lnTo>
                      <a:lnTo>
                        <a:pt x="83" y="150"/>
                      </a:lnTo>
                      <a:lnTo>
                        <a:pt x="89" y="144"/>
                      </a:lnTo>
                      <a:lnTo>
                        <a:pt x="93" y="141"/>
                      </a:lnTo>
                      <a:lnTo>
                        <a:pt x="93" y="141"/>
                      </a:lnTo>
                      <a:lnTo>
                        <a:pt x="98" y="140"/>
                      </a:lnTo>
                      <a:lnTo>
                        <a:pt x="103" y="136"/>
                      </a:lnTo>
                      <a:lnTo>
                        <a:pt x="106" y="133"/>
                      </a:lnTo>
                      <a:lnTo>
                        <a:pt x="107" y="130"/>
                      </a:lnTo>
                      <a:lnTo>
                        <a:pt x="107" y="130"/>
                      </a:lnTo>
                      <a:lnTo>
                        <a:pt x="107" y="129"/>
                      </a:lnTo>
                      <a:lnTo>
                        <a:pt x="109" y="126"/>
                      </a:lnTo>
                      <a:lnTo>
                        <a:pt x="112" y="124"/>
                      </a:lnTo>
                      <a:lnTo>
                        <a:pt x="116" y="122"/>
                      </a:lnTo>
                      <a:lnTo>
                        <a:pt x="130" y="122"/>
                      </a:lnTo>
                      <a:lnTo>
                        <a:pt x="132" y="122"/>
                      </a:lnTo>
                      <a:lnTo>
                        <a:pt x="127" y="110"/>
                      </a:lnTo>
                      <a:lnTo>
                        <a:pt x="127" y="110"/>
                      </a:lnTo>
                      <a:lnTo>
                        <a:pt x="173" y="93"/>
                      </a:lnTo>
                      <a:lnTo>
                        <a:pt x="173" y="93"/>
                      </a:lnTo>
                      <a:lnTo>
                        <a:pt x="170" y="89"/>
                      </a:lnTo>
                      <a:lnTo>
                        <a:pt x="170" y="86"/>
                      </a:lnTo>
                      <a:lnTo>
                        <a:pt x="170" y="86"/>
                      </a:lnTo>
                      <a:lnTo>
                        <a:pt x="170" y="85"/>
                      </a:lnTo>
                      <a:lnTo>
                        <a:pt x="171" y="80"/>
                      </a:lnTo>
                      <a:lnTo>
                        <a:pt x="171" y="72"/>
                      </a:lnTo>
                      <a:lnTo>
                        <a:pt x="171" y="72"/>
                      </a:lnTo>
                      <a:lnTo>
                        <a:pt x="174" y="69"/>
                      </a:lnTo>
                      <a:lnTo>
                        <a:pt x="177" y="69"/>
                      </a:lnTo>
                      <a:lnTo>
                        <a:pt x="178" y="69"/>
                      </a:lnTo>
                      <a:lnTo>
                        <a:pt x="180" y="68"/>
                      </a:lnTo>
                      <a:lnTo>
                        <a:pt x="178" y="68"/>
                      </a:lnTo>
                      <a:lnTo>
                        <a:pt x="178" y="68"/>
                      </a:lnTo>
                      <a:lnTo>
                        <a:pt x="177" y="62"/>
                      </a:lnTo>
                      <a:lnTo>
                        <a:pt x="176" y="55"/>
                      </a:lnTo>
                      <a:lnTo>
                        <a:pt x="177" y="46"/>
                      </a:lnTo>
                      <a:lnTo>
                        <a:pt x="177" y="41"/>
                      </a:lnTo>
                      <a:lnTo>
                        <a:pt x="177" y="41"/>
                      </a:lnTo>
                      <a:lnTo>
                        <a:pt x="180" y="39"/>
                      </a:lnTo>
                      <a:lnTo>
                        <a:pt x="181" y="39"/>
                      </a:lnTo>
                      <a:lnTo>
                        <a:pt x="183" y="39"/>
                      </a:lnTo>
                      <a:lnTo>
                        <a:pt x="184" y="38"/>
                      </a:lnTo>
                      <a:lnTo>
                        <a:pt x="184" y="38"/>
                      </a:lnTo>
                      <a:lnTo>
                        <a:pt x="181" y="29"/>
                      </a:lnTo>
                      <a:lnTo>
                        <a:pt x="176" y="21"/>
                      </a:lnTo>
                      <a:lnTo>
                        <a:pt x="176" y="21"/>
                      </a:lnTo>
                      <a:lnTo>
                        <a:pt x="173" y="18"/>
                      </a:lnTo>
                      <a:lnTo>
                        <a:pt x="167" y="15"/>
                      </a:lnTo>
                      <a:lnTo>
                        <a:pt x="156" y="11"/>
                      </a:lnTo>
                      <a:lnTo>
                        <a:pt x="156" y="11"/>
                      </a:lnTo>
                      <a:lnTo>
                        <a:pt x="149" y="8"/>
                      </a:lnTo>
                      <a:lnTo>
                        <a:pt x="144" y="7"/>
                      </a:lnTo>
                      <a:lnTo>
                        <a:pt x="141" y="5"/>
                      </a:lnTo>
                      <a:lnTo>
                        <a:pt x="141" y="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13"/>
                <p:cNvSpPr>
                  <a:spLocks/>
                </p:cNvSpPr>
                <p:nvPr/>
              </p:nvSpPr>
              <p:spPr bwMode="auto">
                <a:xfrm>
                  <a:off x="6460689" y="4739239"/>
                  <a:ext cx="54261" cy="45218"/>
                </a:xfrm>
                <a:custGeom>
                  <a:avLst/>
                  <a:gdLst>
                    <a:gd name="T0" fmla="*/ 25 w 30"/>
                    <a:gd name="T1" fmla="*/ 0 h 25"/>
                    <a:gd name="T2" fmla="*/ 25 w 30"/>
                    <a:gd name="T3" fmla="*/ 0 h 25"/>
                    <a:gd name="T4" fmla="*/ 17 w 30"/>
                    <a:gd name="T5" fmla="*/ 3 h 25"/>
                    <a:gd name="T6" fmla="*/ 17 w 30"/>
                    <a:gd name="T7" fmla="*/ 3 h 25"/>
                    <a:gd name="T8" fmla="*/ 13 w 30"/>
                    <a:gd name="T9" fmla="*/ 4 h 25"/>
                    <a:gd name="T10" fmla="*/ 8 w 30"/>
                    <a:gd name="T11" fmla="*/ 4 h 25"/>
                    <a:gd name="T12" fmla="*/ 8 w 30"/>
                    <a:gd name="T13" fmla="*/ 4 h 25"/>
                    <a:gd name="T14" fmla="*/ 7 w 30"/>
                    <a:gd name="T15" fmla="*/ 5 h 25"/>
                    <a:gd name="T16" fmla="*/ 7 w 30"/>
                    <a:gd name="T17" fmla="*/ 5 h 25"/>
                    <a:gd name="T18" fmla="*/ 4 w 30"/>
                    <a:gd name="T19" fmla="*/ 7 h 25"/>
                    <a:gd name="T20" fmla="*/ 3 w 30"/>
                    <a:gd name="T21" fmla="*/ 11 h 25"/>
                    <a:gd name="T22" fmla="*/ 3 w 30"/>
                    <a:gd name="T23" fmla="*/ 15 h 25"/>
                    <a:gd name="T24" fmla="*/ 3 w 30"/>
                    <a:gd name="T25" fmla="*/ 15 h 25"/>
                    <a:gd name="T26" fmla="*/ 1 w 30"/>
                    <a:gd name="T27" fmla="*/ 15 h 25"/>
                    <a:gd name="T28" fmla="*/ 0 w 30"/>
                    <a:gd name="T29" fmla="*/ 17 h 25"/>
                    <a:gd name="T30" fmla="*/ 0 w 30"/>
                    <a:gd name="T31" fmla="*/ 20 h 25"/>
                    <a:gd name="T32" fmla="*/ 0 w 30"/>
                    <a:gd name="T33" fmla="*/ 20 h 25"/>
                    <a:gd name="T34" fmla="*/ 1 w 30"/>
                    <a:gd name="T35" fmla="*/ 22 h 25"/>
                    <a:gd name="T36" fmla="*/ 3 w 30"/>
                    <a:gd name="T37" fmla="*/ 24 h 25"/>
                    <a:gd name="T38" fmla="*/ 3 w 30"/>
                    <a:gd name="T39" fmla="*/ 24 h 25"/>
                    <a:gd name="T40" fmla="*/ 8 w 30"/>
                    <a:gd name="T41" fmla="*/ 25 h 25"/>
                    <a:gd name="T42" fmla="*/ 8 w 30"/>
                    <a:gd name="T43" fmla="*/ 25 h 25"/>
                    <a:gd name="T44" fmla="*/ 13 w 30"/>
                    <a:gd name="T45" fmla="*/ 25 h 25"/>
                    <a:gd name="T46" fmla="*/ 15 w 30"/>
                    <a:gd name="T47" fmla="*/ 24 h 25"/>
                    <a:gd name="T48" fmla="*/ 17 w 30"/>
                    <a:gd name="T49" fmla="*/ 21 h 25"/>
                    <a:gd name="T50" fmla="*/ 17 w 30"/>
                    <a:gd name="T51" fmla="*/ 20 h 25"/>
                    <a:gd name="T52" fmla="*/ 17 w 30"/>
                    <a:gd name="T53" fmla="*/ 20 h 25"/>
                    <a:gd name="T54" fmla="*/ 23 w 30"/>
                    <a:gd name="T55" fmla="*/ 20 h 25"/>
                    <a:gd name="T56" fmla="*/ 28 w 30"/>
                    <a:gd name="T57" fmla="*/ 20 h 25"/>
                    <a:gd name="T58" fmla="*/ 30 w 30"/>
                    <a:gd name="T59" fmla="*/ 18 h 25"/>
                    <a:gd name="T60" fmla="*/ 30 w 30"/>
                    <a:gd name="T61" fmla="*/ 17 h 25"/>
                    <a:gd name="T62" fmla="*/ 30 w 30"/>
                    <a:gd name="T63" fmla="*/ 17 h 25"/>
                    <a:gd name="T64" fmla="*/ 30 w 30"/>
                    <a:gd name="T65" fmla="*/ 14 h 25"/>
                    <a:gd name="T66" fmla="*/ 30 w 30"/>
                    <a:gd name="T67" fmla="*/ 10 h 25"/>
                    <a:gd name="T68" fmla="*/ 28 w 30"/>
                    <a:gd name="T69" fmla="*/ 7 h 25"/>
                    <a:gd name="T70" fmla="*/ 25 w 30"/>
                    <a:gd name="T7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" h="25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3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4" y="7"/>
                      </a:lnTo>
                      <a:lnTo>
                        <a:pt x="3" y="11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1" y="15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" y="22"/>
                      </a:lnTo>
                      <a:lnTo>
                        <a:pt x="3" y="24"/>
                      </a:lnTo>
                      <a:lnTo>
                        <a:pt x="3" y="24"/>
                      </a:lnTo>
                      <a:lnTo>
                        <a:pt x="8" y="25"/>
                      </a:lnTo>
                      <a:lnTo>
                        <a:pt x="8" y="25"/>
                      </a:lnTo>
                      <a:lnTo>
                        <a:pt x="13" y="25"/>
                      </a:lnTo>
                      <a:lnTo>
                        <a:pt x="15" y="24"/>
                      </a:lnTo>
                      <a:lnTo>
                        <a:pt x="17" y="21"/>
                      </a:lnTo>
                      <a:lnTo>
                        <a:pt x="17" y="20"/>
                      </a:lnTo>
                      <a:lnTo>
                        <a:pt x="17" y="20"/>
                      </a:lnTo>
                      <a:lnTo>
                        <a:pt x="23" y="20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7"/>
                      </a:lnTo>
                      <a:lnTo>
                        <a:pt x="30" y="17"/>
                      </a:lnTo>
                      <a:lnTo>
                        <a:pt x="30" y="14"/>
                      </a:lnTo>
                      <a:lnTo>
                        <a:pt x="30" y="10"/>
                      </a:lnTo>
                      <a:lnTo>
                        <a:pt x="28" y="7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4"/>
                <p:cNvSpPr>
                  <a:spLocks/>
                </p:cNvSpPr>
                <p:nvPr/>
              </p:nvSpPr>
              <p:spPr bwMode="auto">
                <a:xfrm>
                  <a:off x="6809766" y="4353990"/>
                  <a:ext cx="296624" cy="397911"/>
                </a:xfrm>
                <a:custGeom>
                  <a:avLst/>
                  <a:gdLst>
                    <a:gd name="T0" fmla="*/ 38 w 164"/>
                    <a:gd name="T1" fmla="*/ 40 h 220"/>
                    <a:gd name="T2" fmla="*/ 45 w 164"/>
                    <a:gd name="T3" fmla="*/ 48 h 220"/>
                    <a:gd name="T4" fmla="*/ 48 w 164"/>
                    <a:gd name="T5" fmla="*/ 50 h 220"/>
                    <a:gd name="T6" fmla="*/ 81 w 164"/>
                    <a:gd name="T7" fmla="*/ 61 h 220"/>
                    <a:gd name="T8" fmla="*/ 95 w 164"/>
                    <a:gd name="T9" fmla="*/ 65 h 220"/>
                    <a:gd name="T10" fmla="*/ 103 w 164"/>
                    <a:gd name="T11" fmla="*/ 65 h 220"/>
                    <a:gd name="T12" fmla="*/ 109 w 164"/>
                    <a:gd name="T13" fmla="*/ 68 h 220"/>
                    <a:gd name="T14" fmla="*/ 109 w 164"/>
                    <a:gd name="T15" fmla="*/ 70 h 220"/>
                    <a:gd name="T16" fmla="*/ 66 w 164"/>
                    <a:gd name="T17" fmla="*/ 112 h 220"/>
                    <a:gd name="T18" fmla="*/ 59 w 164"/>
                    <a:gd name="T19" fmla="*/ 115 h 220"/>
                    <a:gd name="T20" fmla="*/ 48 w 164"/>
                    <a:gd name="T21" fmla="*/ 115 h 220"/>
                    <a:gd name="T22" fmla="*/ 41 w 164"/>
                    <a:gd name="T23" fmla="*/ 116 h 220"/>
                    <a:gd name="T24" fmla="*/ 30 w 164"/>
                    <a:gd name="T25" fmla="*/ 125 h 220"/>
                    <a:gd name="T26" fmla="*/ 27 w 164"/>
                    <a:gd name="T27" fmla="*/ 126 h 220"/>
                    <a:gd name="T28" fmla="*/ 7 w 164"/>
                    <a:gd name="T29" fmla="*/ 139 h 220"/>
                    <a:gd name="T30" fmla="*/ 0 w 164"/>
                    <a:gd name="T31" fmla="*/ 207 h 220"/>
                    <a:gd name="T32" fmla="*/ 8 w 164"/>
                    <a:gd name="T33" fmla="*/ 220 h 220"/>
                    <a:gd name="T34" fmla="*/ 44 w 164"/>
                    <a:gd name="T35" fmla="*/ 183 h 220"/>
                    <a:gd name="T36" fmla="*/ 52 w 164"/>
                    <a:gd name="T37" fmla="*/ 174 h 220"/>
                    <a:gd name="T38" fmla="*/ 71 w 164"/>
                    <a:gd name="T39" fmla="*/ 162 h 220"/>
                    <a:gd name="T40" fmla="*/ 79 w 164"/>
                    <a:gd name="T41" fmla="*/ 156 h 220"/>
                    <a:gd name="T42" fmla="*/ 100 w 164"/>
                    <a:gd name="T43" fmla="*/ 135 h 220"/>
                    <a:gd name="T44" fmla="*/ 110 w 164"/>
                    <a:gd name="T45" fmla="*/ 122 h 220"/>
                    <a:gd name="T46" fmla="*/ 127 w 164"/>
                    <a:gd name="T47" fmla="*/ 99 h 220"/>
                    <a:gd name="T48" fmla="*/ 129 w 164"/>
                    <a:gd name="T49" fmla="*/ 94 h 220"/>
                    <a:gd name="T50" fmla="*/ 135 w 164"/>
                    <a:gd name="T51" fmla="*/ 81 h 220"/>
                    <a:gd name="T52" fmla="*/ 144 w 164"/>
                    <a:gd name="T53" fmla="*/ 68 h 220"/>
                    <a:gd name="T54" fmla="*/ 153 w 164"/>
                    <a:gd name="T55" fmla="*/ 51 h 220"/>
                    <a:gd name="T56" fmla="*/ 159 w 164"/>
                    <a:gd name="T57" fmla="*/ 37 h 220"/>
                    <a:gd name="T58" fmla="*/ 160 w 164"/>
                    <a:gd name="T59" fmla="*/ 31 h 220"/>
                    <a:gd name="T60" fmla="*/ 163 w 164"/>
                    <a:gd name="T61" fmla="*/ 17 h 220"/>
                    <a:gd name="T62" fmla="*/ 164 w 164"/>
                    <a:gd name="T63" fmla="*/ 9 h 220"/>
                    <a:gd name="T64" fmla="*/ 163 w 164"/>
                    <a:gd name="T65" fmla="*/ 3 h 220"/>
                    <a:gd name="T66" fmla="*/ 157 w 164"/>
                    <a:gd name="T67" fmla="*/ 0 h 220"/>
                    <a:gd name="T68" fmla="*/ 154 w 164"/>
                    <a:gd name="T69" fmla="*/ 3 h 220"/>
                    <a:gd name="T70" fmla="*/ 149 w 164"/>
                    <a:gd name="T71" fmla="*/ 7 h 220"/>
                    <a:gd name="T72" fmla="*/ 129 w 164"/>
                    <a:gd name="T73" fmla="*/ 11 h 220"/>
                    <a:gd name="T74" fmla="*/ 117 w 164"/>
                    <a:gd name="T75" fmla="*/ 13 h 220"/>
                    <a:gd name="T76" fmla="*/ 96 w 164"/>
                    <a:gd name="T77" fmla="*/ 16 h 220"/>
                    <a:gd name="T78" fmla="*/ 92 w 164"/>
                    <a:gd name="T79" fmla="*/ 18 h 220"/>
                    <a:gd name="T80" fmla="*/ 88 w 164"/>
                    <a:gd name="T81" fmla="*/ 20 h 220"/>
                    <a:gd name="T82" fmla="*/ 76 w 164"/>
                    <a:gd name="T83" fmla="*/ 20 h 220"/>
                    <a:gd name="T84" fmla="*/ 72 w 164"/>
                    <a:gd name="T85" fmla="*/ 23 h 220"/>
                    <a:gd name="T86" fmla="*/ 66 w 164"/>
                    <a:gd name="T87" fmla="*/ 26 h 220"/>
                    <a:gd name="T88" fmla="*/ 55 w 164"/>
                    <a:gd name="T89" fmla="*/ 27 h 220"/>
                    <a:gd name="T90" fmla="*/ 48 w 164"/>
                    <a:gd name="T91" fmla="*/ 24 h 220"/>
                    <a:gd name="T92" fmla="*/ 45 w 164"/>
                    <a:gd name="T93" fmla="*/ 20 h 220"/>
                    <a:gd name="T94" fmla="*/ 37 w 164"/>
                    <a:gd name="T95" fmla="*/ 11 h 220"/>
                    <a:gd name="T96" fmla="*/ 31 w 164"/>
                    <a:gd name="T97" fmla="*/ 18 h 220"/>
                    <a:gd name="T98" fmla="*/ 28 w 164"/>
                    <a:gd name="T99" fmla="*/ 26 h 220"/>
                    <a:gd name="T100" fmla="*/ 32 w 164"/>
                    <a:gd name="T101" fmla="*/ 33 h 220"/>
                    <a:gd name="T102" fmla="*/ 38 w 164"/>
                    <a:gd name="T103" fmla="*/ 4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4" h="220">
                      <a:moveTo>
                        <a:pt x="38" y="40"/>
                      </a:moveTo>
                      <a:lnTo>
                        <a:pt x="38" y="40"/>
                      </a:lnTo>
                      <a:lnTo>
                        <a:pt x="42" y="45"/>
                      </a:lnTo>
                      <a:lnTo>
                        <a:pt x="45" y="4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62" y="54"/>
                      </a:lnTo>
                      <a:lnTo>
                        <a:pt x="81" y="61"/>
                      </a:lnTo>
                      <a:lnTo>
                        <a:pt x="81" y="61"/>
                      </a:lnTo>
                      <a:lnTo>
                        <a:pt x="95" y="65"/>
                      </a:lnTo>
                      <a:lnTo>
                        <a:pt x="103" y="65"/>
                      </a:lnTo>
                      <a:lnTo>
                        <a:pt x="103" y="65"/>
                      </a:lnTo>
                      <a:lnTo>
                        <a:pt x="108" y="67"/>
                      </a:lnTo>
                      <a:lnTo>
                        <a:pt x="109" y="68"/>
                      </a:lnTo>
                      <a:lnTo>
                        <a:pt x="109" y="70"/>
                      </a:lnTo>
                      <a:lnTo>
                        <a:pt x="109" y="70"/>
                      </a:lnTo>
                      <a:lnTo>
                        <a:pt x="66" y="112"/>
                      </a:lnTo>
                      <a:lnTo>
                        <a:pt x="66" y="112"/>
                      </a:lnTo>
                      <a:lnTo>
                        <a:pt x="62" y="115"/>
                      </a:lnTo>
                      <a:lnTo>
                        <a:pt x="59" y="115"/>
                      </a:lnTo>
                      <a:lnTo>
                        <a:pt x="48" y="115"/>
                      </a:lnTo>
                      <a:lnTo>
                        <a:pt x="48" y="115"/>
                      </a:lnTo>
                      <a:lnTo>
                        <a:pt x="44" y="115"/>
                      </a:lnTo>
                      <a:lnTo>
                        <a:pt x="41" y="116"/>
                      </a:lnTo>
                      <a:lnTo>
                        <a:pt x="35" y="121"/>
                      </a:lnTo>
                      <a:lnTo>
                        <a:pt x="30" y="125"/>
                      </a:lnTo>
                      <a:lnTo>
                        <a:pt x="27" y="126"/>
                      </a:lnTo>
                      <a:lnTo>
                        <a:pt x="27" y="126"/>
                      </a:lnTo>
                      <a:lnTo>
                        <a:pt x="14" y="128"/>
                      </a:lnTo>
                      <a:lnTo>
                        <a:pt x="7" y="139"/>
                      </a:lnTo>
                      <a:lnTo>
                        <a:pt x="0" y="150"/>
                      </a:lnTo>
                      <a:lnTo>
                        <a:pt x="0" y="207"/>
                      </a:lnTo>
                      <a:lnTo>
                        <a:pt x="8" y="220"/>
                      </a:lnTo>
                      <a:lnTo>
                        <a:pt x="8" y="220"/>
                      </a:lnTo>
                      <a:lnTo>
                        <a:pt x="24" y="203"/>
                      </a:lnTo>
                      <a:lnTo>
                        <a:pt x="44" y="183"/>
                      </a:lnTo>
                      <a:lnTo>
                        <a:pt x="44" y="183"/>
                      </a:lnTo>
                      <a:lnTo>
                        <a:pt x="52" y="174"/>
                      </a:lnTo>
                      <a:lnTo>
                        <a:pt x="59" y="169"/>
                      </a:lnTo>
                      <a:lnTo>
                        <a:pt x="71" y="162"/>
                      </a:lnTo>
                      <a:lnTo>
                        <a:pt x="71" y="162"/>
                      </a:lnTo>
                      <a:lnTo>
                        <a:pt x="79" y="156"/>
                      </a:lnTo>
                      <a:lnTo>
                        <a:pt x="89" y="148"/>
                      </a:lnTo>
                      <a:lnTo>
                        <a:pt x="100" y="135"/>
                      </a:lnTo>
                      <a:lnTo>
                        <a:pt x="110" y="122"/>
                      </a:lnTo>
                      <a:lnTo>
                        <a:pt x="110" y="122"/>
                      </a:lnTo>
                      <a:lnTo>
                        <a:pt x="123" y="106"/>
                      </a:lnTo>
                      <a:lnTo>
                        <a:pt x="127" y="99"/>
                      </a:lnTo>
                      <a:lnTo>
                        <a:pt x="129" y="94"/>
                      </a:lnTo>
                      <a:lnTo>
                        <a:pt x="129" y="94"/>
                      </a:lnTo>
                      <a:lnTo>
                        <a:pt x="132" y="87"/>
                      </a:lnTo>
                      <a:lnTo>
                        <a:pt x="135" y="81"/>
                      </a:lnTo>
                      <a:lnTo>
                        <a:pt x="144" y="68"/>
                      </a:lnTo>
                      <a:lnTo>
                        <a:pt x="144" y="68"/>
                      </a:lnTo>
                      <a:lnTo>
                        <a:pt x="149" y="61"/>
                      </a:lnTo>
                      <a:lnTo>
                        <a:pt x="153" y="51"/>
                      </a:lnTo>
                      <a:lnTo>
                        <a:pt x="157" y="43"/>
                      </a:lnTo>
                      <a:lnTo>
                        <a:pt x="159" y="37"/>
                      </a:lnTo>
                      <a:lnTo>
                        <a:pt x="159" y="37"/>
                      </a:lnTo>
                      <a:lnTo>
                        <a:pt x="160" y="31"/>
                      </a:lnTo>
                      <a:lnTo>
                        <a:pt x="161" y="24"/>
                      </a:lnTo>
                      <a:lnTo>
                        <a:pt x="163" y="17"/>
                      </a:lnTo>
                      <a:lnTo>
                        <a:pt x="164" y="9"/>
                      </a:lnTo>
                      <a:lnTo>
                        <a:pt x="164" y="9"/>
                      </a:lnTo>
                      <a:lnTo>
                        <a:pt x="164" y="6"/>
                      </a:lnTo>
                      <a:lnTo>
                        <a:pt x="163" y="3"/>
                      </a:lnTo>
                      <a:lnTo>
                        <a:pt x="160" y="0"/>
                      </a:lnTo>
                      <a:lnTo>
                        <a:pt x="157" y="0"/>
                      </a:lnTo>
                      <a:lnTo>
                        <a:pt x="154" y="3"/>
                      </a:lnTo>
                      <a:lnTo>
                        <a:pt x="154" y="3"/>
                      </a:lnTo>
                      <a:lnTo>
                        <a:pt x="152" y="6"/>
                      </a:lnTo>
                      <a:lnTo>
                        <a:pt x="149" y="7"/>
                      </a:lnTo>
                      <a:lnTo>
                        <a:pt x="140" y="10"/>
                      </a:lnTo>
                      <a:lnTo>
                        <a:pt x="129" y="11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02" y="14"/>
                      </a:lnTo>
                      <a:lnTo>
                        <a:pt x="96" y="16"/>
                      </a:lnTo>
                      <a:lnTo>
                        <a:pt x="92" y="18"/>
                      </a:lnTo>
                      <a:lnTo>
                        <a:pt x="92" y="18"/>
                      </a:lnTo>
                      <a:lnTo>
                        <a:pt x="91" y="20"/>
                      </a:lnTo>
                      <a:lnTo>
                        <a:pt x="88" y="20"/>
                      </a:lnTo>
                      <a:lnTo>
                        <a:pt x="82" y="20"/>
                      </a:lnTo>
                      <a:lnTo>
                        <a:pt x="76" y="20"/>
                      </a:lnTo>
                      <a:lnTo>
                        <a:pt x="74" y="21"/>
                      </a:lnTo>
                      <a:lnTo>
                        <a:pt x="72" y="23"/>
                      </a:lnTo>
                      <a:lnTo>
                        <a:pt x="72" y="23"/>
                      </a:lnTo>
                      <a:lnTo>
                        <a:pt x="66" y="26"/>
                      </a:lnTo>
                      <a:lnTo>
                        <a:pt x="59" y="27"/>
                      </a:lnTo>
                      <a:lnTo>
                        <a:pt x="55" y="27"/>
                      </a:lnTo>
                      <a:lnTo>
                        <a:pt x="51" y="26"/>
                      </a:lnTo>
                      <a:lnTo>
                        <a:pt x="48" y="24"/>
                      </a:lnTo>
                      <a:lnTo>
                        <a:pt x="45" y="20"/>
                      </a:lnTo>
                      <a:lnTo>
                        <a:pt x="45" y="20"/>
                      </a:lnTo>
                      <a:lnTo>
                        <a:pt x="41" y="14"/>
                      </a:lnTo>
                      <a:lnTo>
                        <a:pt x="37" y="11"/>
                      </a:lnTo>
                      <a:lnTo>
                        <a:pt x="37" y="11"/>
                      </a:lnTo>
                      <a:lnTo>
                        <a:pt x="31" y="18"/>
                      </a:lnTo>
                      <a:lnTo>
                        <a:pt x="28" y="23"/>
                      </a:lnTo>
                      <a:lnTo>
                        <a:pt x="28" y="26"/>
                      </a:lnTo>
                      <a:lnTo>
                        <a:pt x="28" y="26"/>
                      </a:lnTo>
                      <a:lnTo>
                        <a:pt x="32" y="33"/>
                      </a:lnTo>
                      <a:lnTo>
                        <a:pt x="35" y="37"/>
                      </a:lnTo>
                      <a:lnTo>
                        <a:pt x="38" y="40"/>
                      </a:lnTo>
                      <a:lnTo>
                        <a:pt x="38" y="4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5"/>
                <p:cNvSpPr>
                  <a:spLocks/>
                </p:cNvSpPr>
                <p:nvPr/>
              </p:nvSpPr>
              <p:spPr bwMode="auto">
                <a:xfrm>
                  <a:off x="5261531" y="3616045"/>
                  <a:ext cx="349077" cy="273113"/>
                </a:xfrm>
                <a:custGeom>
                  <a:avLst/>
                  <a:gdLst>
                    <a:gd name="T0" fmla="*/ 71 w 193"/>
                    <a:gd name="T1" fmla="*/ 130 h 151"/>
                    <a:gd name="T2" fmla="*/ 83 w 193"/>
                    <a:gd name="T3" fmla="*/ 122 h 151"/>
                    <a:gd name="T4" fmla="*/ 100 w 193"/>
                    <a:gd name="T5" fmla="*/ 113 h 151"/>
                    <a:gd name="T6" fmla="*/ 107 w 193"/>
                    <a:gd name="T7" fmla="*/ 110 h 151"/>
                    <a:gd name="T8" fmla="*/ 108 w 193"/>
                    <a:gd name="T9" fmla="*/ 109 h 151"/>
                    <a:gd name="T10" fmla="*/ 121 w 193"/>
                    <a:gd name="T11" fmla="*/ 107 h 151"/>
                    <a:gd name="T12" fmla="*/ 130 w 193"/>
                    <a:gd name="T13" fmla="*/ 102 h 151"/>
                    <a:gd name="T14" fmla="*/ 131 w 193"/>
                    <a:gd name="T15" fmla="*/ 95 h 151"/>
                    <a:gd name="T16" fmla="*/ 142 w 193"/>
                    <a:gd name="T17" fmla="*/ 93 h 151"/>
                    <a:gd name="T18" fmla="*/ 148 w 193"/>
                    <a:gd name="T19" fmla="*/ 89 h 151"/>
                    <a:gd name="T20" fmla="*/ 151 w 193"/>
                    <a:gd name="T21" fmla="*/ 88 h 151"/>
                    <a:gd name="T22" fmla="*/ 151 w 193"/>
                    <a:gd name="T23" fmla="*/ 79 h 151"/>
                    <a:gd name="T24" fmla="*/ 157 w 193"/>
                    <a:gd name="T25" fmla="*/ 75 h 151"/>
                    <a:gd name="T26" fmla="*/ 165 w 193"/>
                    <a:gd name="T27" fmla="*/ 72 h 151"/>
                    <a:gd name="T28" fmla="*/ 166 w 193"/>
                    <a:gd name="T29" fmla="*/ 68 h 151"/>
                    <a:gd name="T30" fmla="*/ 189 w 193"/>
                    <a:gd name="T31" fmla="*/ 68 h 151"/>
                    <a:gd name="T32" fmla="*/ 192 w 193"/>
                    <a:gd name="T33" fmla="*/ 66 h 151"/>
                    <a:gd name="T34" fmla="*/ 191 w 193"/>
                    <a:gd name="T35" fmla="*/ 55 h 151"/>
                    <a:gd name="T36" fmla="*/ 186 w 193"/>
                    <a:gd name="T37" fmla="*/ 51 h 151"/>
                    <a:gd name="T38" fmla="*/ 186 w 193"/>
                    <a:gd name="T39" fmla="*/ 37 h 151"/>
                    <a:gd name="T40" fmla="*/ 183 w 193"/>
                    <a:gd name="T41" fmla="*/ 24 h 151"/>
                    <a:gd name="T42" fmla="*/ 178 w 193"/>
                    <a:gd name="T43" fmla="*/ 15 h 151"/>
                    <a:gd name="T44" fmla="*/ 169 w 193"/>
                    <a:gd name="T45" fmla="*/ 12 h 151"/>
                    <a:gd name="T46" fmla="*/ 159 w 193"/>
                    <a:gd name="T47" fmla="*/ 11 h 151"/>
                    <a:gd name="T48" fmla="*/ 135 w 193"/>
                    <a:gd name="T49" fmla="*/ 10 h 151"/>
                    <a:gd name="T50" fmla="*/ 128 w 193"/>
                    <a:gd name="T51" fmla="*/ 4 h 151"/>
                    <a:gd name="T52" fmla="*/ 118 w 193"/>
                    <a:gd name="T53" fmla="*/ 1 h 151"/>
                    <a:gd name="T54" fmla="*/ 110 w 193"/>
                    <a:gd name="T55" fmla="*/ 15 h 151"/>
                    <a:gd name="T56" fmla="*/ 100 w 193"/>
                    <a:gd name="T57" fmla="*/ 34 h 151"/>
                    <a:gd name="T58" fmla="*/ 81 w 193"/>
                    <a:gd name="T59" fmla="*/ 44 h 151"/>
                    <a:gd name="T60" fmla="*/ 74 w 193"/>
                    <a:gd name="T61" fmla="*/ 45 h 151"/>
                    <a:gd name="T62" fmla="*/ 67 w 193"/>
                    <a:gd name="T63" fmla="*/ 55 h 151"/>
                    <a:gd name="T64" fmla="*/ 61 w 193"/>
                    <a:gd name="T65" fmla="*/ 62 h 151"/>
                    <a:gd name="T66" fmla="*/ 54 w 193"/>
                    <a:gd name="T67" fmla="*/ 73 h 151"/>
                    <a:gd name="T68" fmla="*/ 52 w 193"/>
                    <a:gd name="T69" fmla="*/ 79 h 151"/>
                    <a:gd name="T70" fmla="*/ 54 w 193"/>
                    <a:gd name="T71" fmla="*/ 98 h 151"/>
                    <a:gd name="T72" fmla="*/ 54 w 193"/>
                    <a:gd name="T73" fmla="*/ 103 h 151"/>
                    <a:gd name="T74" fmla="*/ 36 w 193"/>
                    <a:gd name="T75" fmla="*/ 124 h 151"/>
                    <a:gd name="T76" fmla="*/ 26 w 193"/>
                    <a:gd name="T77" fmla="*/ 133 h 151"/>
                    <a:gd name="T78" fmla="*/ 12 w 193"/>
                    <a:gd name="T79" fmla="*/ 140 h 151"/>
                    <a:gd name="T80" fmla="*/ 0 w 193"/>
                    <a:gd name="T81" fmla="*/ 146 h 151"/>
                    <a:gd name="T82" fmla="*/ 67 w 193"/>
                    <a:gd name="T83" fmla="*/ 146 h 151"/>
                    <a:gd name="T84" fmla="*/ 71 w 193"/>
                    <a:gd name="T8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93" h="151">
                      <a:moveTo>
                        <a:pt x="71" y="151"/>
                      </a:moveTo>
                      <a:lnTo>
                        <a:pt x="71" y="151"/>
                      </a:lnTo>
                      <a:lnTo>
                        <a:pt x="71" y="130"/>
                      </a:lnTo>
                      <a:lnTo>
                        <a:pt x="71" y="130"/>
                      </a:lnTo>
                      <a:lnTo>
                        <a:pt x="76" y="127"/>
                      </a:lnTo>
                      <a:lnTo>
                        <a:pt x="83" y="122"/>
                      </a:lnTo>
                      <a:lnTo>
                        <a:pt x="97" y="113"/>
                      </a:lnTo>
                      <a:lnTo>
                        <a:pt x="97" y="113"/>
                      </a:lnTo>
                      <a:lnTo>
                        <a:pt x="100" y="113"/>
                      </a:lnTo>
                      <a:lnTo>
                        <a:pt x="104" y="113"/>
                      </a:lnTo>
                      <a:lnTo>
                        <a:pt x="107" y="112"/>
                      </a:lnTo>
                      <a:lnTo>
                        <a:pt x="107" y="110"/>
                      </a:lnTo>
                      <a:lnTo>
                        <a:pt x="107" y="110"/>
                      </a:lnTo>
                      <a:lnTo>
                        <a:pt x="108" y="109"/>
                      </a:lnTo>
                      <a:lnTo>
                        <a:pt x="108" y="109"/>
                      </a:lnTo>
                      <a:lnTo>
                        <a:pt x="113" y="107"/>
                      </a:lnTo>
                      <a:lnTo>
                        <a:pt x="121" y="107"/>
                      </a:lnTo>
                      <a:lnTo>
                        <a:pt x="121" y="107"/>
                      </a:lnTo>
                      <a:lnTo>
                        <a:pt x="125" y="106"/>
                      </a:lnTo>
                      <a:lnTo>
                        <a:pt x="128" y="103"/>
                      </a:lnTo>
                      <a:lnTo>
                        <a:pt x="130" y="102"/>
                      </a:lnTo>
                      <a:lnTo>
                        <a:pt x="130" y="98"/>
                      </a:lnTo>
                      <a:lnTo>
                        <a:pt x="130" y="98"/>
                      </a:lnTo>
                      <a:lnTo>
                        <a:pt x="131" y="95"/>
                      </a:lnTo>
                      <a:lnTo>
                        <a:pt x="134" y="95"/>
                      </a:lnTo>
                      <a:lnTo>
                        <a:pt x="142" y="93"/>
                      </a:lnTo>
                      <a:lnTo>
                        <a:pt x="142" y="93"/>
                      </a:lnTo>
                      <a:lnTo>
                        <a:pt x="145" y="93"/>
                      </a:lnTo>
                      <a:lnTo>
                        <a:pt x="147" y="90"/>
                      </a:lnTo>
                      <a:lnTo>
                        <a:pt x="148" y="89"/>
                      </a:lnTo>
                      <a:lnTo>
                        <a:pt x="149" y="89"/>
                      </a:lnTo>
                      <a:lnTo>
                        <a:pt x="149" y="89"/>
                      </a:lnTo>
                      <a:lnTo>
                        <a:pt x="151" y="88"/>
                      </a:lnTo>
                      <a:lnTo>
                        <a:pt x="151" y="86"/>
                      </a:lnTo>
                      <a:lnTo>
                        <a:pt x="151" y="79"/>
                      </a:lnTo>
                      <a:lnTo>
                        <a:pt x="151" y="79"/>
                      </a:lnTo>
                      <a:lnTo>
                        <a:pt x="152" y="75"/>
                      </a:lnTo>
                      <a:lnTo>
                        <a:pt x="157" y="75"/>
                      </a:lnTo>
                      <a:lnTo>
                        <a:pt x="157" y="75"/>
                      </a:lnTo>
                      <a:lnTo>
                        <a:pt x="159" y="75"/>
                      </a:lnTo>
                      <a:lnTo>
                        <a:pt x="164" y="73"/>
                      </a:lnTo>
                      <a:lnTo>
                        <a:pt x="165" y="72"/>
                      </a:lnTo>
                      <a:lnTo>
                        <a:pt x="166" y="69"/>
                      </a:lnTo>
                      <a:lnTo>
                        <a:pt x="166" y="69"/>
                      </a:lnTo>
                      <a:lnTo>
                        <a:pt x="166" y="68"/>
                      </a:lnTo>
                      <a:lnTo>
                        <a:pt x="169" y="68"/>
                      </a:lnTo>
                      <a:lnTo>
                        <a:pt x="176" y="68"/>
                      </a:lnTo>
                      <a:lnTo>
                        <a:pt x="189" y="68"/>
                      </a:lnTo>
                      <a:lnTo>
                        <a:pt x="189" y="68"/>
                      </a:lnTo>
                      <a:lnTo>
                        <a:pt x="192" y="68"/>
                      </a:lnTo>
                      <a:lnTo>
                        <a:pt x="192" y="66"/>
                      </a:lnTo>
                      <a:lnTo>
                        <a:pt x="193" y="62"/>
                      </a:lnTo>
                      <a:lnTo>
                        <a:pt x="193" y="62"/>
                      </a:lnTo>
                      <a:lnTo>
                        <a:pt x="191" y="55"/>
                      </a:lnTo>
                      <a:lnTo>
                        <a:pt x="189" y="52"/>
                      </a:lnTo>
                      <a:lnTo>
                        <a:pt x="186" y="51"/>
                      </a:lnTo>
                      <a:lnTo>
                        <a:pt x="186" y="51"/>
                      </a:lnTo>
                      <a:lnTo>
                        <a:pt x="185" y="49"/>
                      </a:lnTo>
                      <a:lnTo>
                        <a:pt x="185" y="47"/>
                      </a:lnTo>
                      <a:lnTo>
                        <a:pt x="186" y="37"/>
                      </a:lnTo>
                      <a:lnTo>
                        <a:pt x="186" y="37"/>
                      </a:lnTo>
                      <a:lnTo>
                        <a:pt x="185" y="28"/>
                      </a:lnTo>
                      <a:lnTo>
                        <a:pt x="183" y="24"/>
                      </a:lnTo>
                      <a:lnTo>
                        <a:pt x="181" y="20"/>
                      </a:lnTo>
                      <a:lnTo>
                        <a:pt x="181" y="20"/>
                      </a:lnTo>
                      <a:lnTo>
                        <a:pt x="178" y="15"/>
                      </a:lnTo>
                      <a:lnTo>
                        <a:pt x="178" y="15"/>
                      </a:lnTo>
                      <a:lnTo>
                        <a:pt x="174" y="14"/>
                      </a:lnTo>
                      <a:lnTo>
                        <a:pt x="169" y="12"/>
                      </a:lnTo>
                      <a:lnTo>
                        <a:pt x="165" y="11"/>
                      </a:lnTo>
                      <a:lnTo>
                        <a:pt x="159" y="11"/>
                      </a:lnTo>
                      <a:lnTo>
                        <a:pt x="159" y="11"/>
                      </a:lnTo>
                      <a:lnTo>
                        <a:pt x="145" y="11"/>
                      </a:lnTo>
                      <a:lnTo>
                        <a:pt x="138" y="11"/>
                      </a:lnTo>
                      <a:lnTo>
                        <a:pt x="135" y="10"/>
                      </a:lnTo>
                      <a:lnTo>
                        <a:pt x="132" y="8"/>
                      </a:lnTo>
                      <a:lnTo>
                        <a:pt x="132" y="8"/>
                      </a:lnTo>
                      <a:lnTo>
                        <a:pt x="128" y="4"/>
                      </a:lnTo>
                      <a:lnTo>
                        <a:pt x="124" y="1"/>
                      </a:lnTo>
                      <a:lnTo>
                        <a:pt x="121" y="0"/>
                      </a:lnTo>
                      <a:lnTo>
                        <a:pt x="118" y="1"/>
                      </a:lnTo>
                      <a:lnTo>
                        <a:pt x="118" y="1"/>
                      </a:lnTo>
                      <a:lnTo>
                        <a:pt x="114" y="5"/>
                      </a:lnTo>
                      <a:lnTo>
                        <a:pt x="110" y="15"/>
                      </a:lnTo>
                      <a:lnTo>
                        <a:pt x="104" y="25"/>
                      </a:lnTo>
                      <a:lnTo>
                        <a:pt x="100" y="34"/>
                      </a:lnTo>
                      <a:lnTo>
                        <a:pt x="100" y="34"/>
                      </a:lnTo>
                      <a:lnTo>
                        <a:pt x="96" y="38"/>
                      </a:lnTo>
                      <a:lnTo>
                        <a:pt x="88" y="42"/>
                      </a:lnTo>
                      <a:lnTo>
                        <a:pt x="81" y="44"/>
                      </a:lnTo>
                      <a:lnTo>
                        <a:pt x="76" y="45"/>
                      </a:lnTo>
                      <a:lnTo>
                        <a:pt x="76" y="45"/>
                      </a:lnTo>
                      <a:lnTo>
                        <a:pt x="74" y="45"/>
                      </a:lnTo>
                      <a:lnTo>
                        <a:pt x="71" y="47"/>
                      </a:lnTo>
                      <a:lnTo>
                        <a:pt x="70" y="51"/>
                      </a:lnTo>
                      <a:lnTo>
                        <a:pt x="67" y="55"/>
                      </a:lnTo>
                      <a:lnTo>
                        <a:pt x="64" y="59"/>
                      </a:lnTo>
                      <a:lnTo>
                        <a:pt x="64" y="59"/>
                      </a:lnTo>
                      <a:lnTo>
                        <a:pt x="61" y="62"/>
                      </a:lnTo>
                      <a:lnTo>
                        <a:pt x="60" y="66"/>
                      </a:lnTo>
                      <a:lnTo>
                        <a:pt x="59" y="71"/>
                      </a:lnTo>
                      <a:lnTo>
                        <a:pt x="54" y="73"/>
                      </a:lnTo>
                      <a:lnTo>
                        <a:pt x="54" y="73"/>
                      </a:lnTo>
                      <a:lnTo>
                        <a:pt x="53" y="76"/>
                      </a:lnTo>
                      <a:lnTo>
                        <a:pt x="52" y="79"/>
                      </a:lnTo>
                      <a:lnTo>
                        <a:pt x="52" y="86"/>
                      </a:lnTo>
                      <a:lnTo>
                        <a:pt x="53" y="93"/>
                      </a:lnTo>
                      <a:lnTo>
                        <a:pt x="54" y="98"/>
                      </a:lnTo>
                      <a:lnTo>
                        <a:pt x="54" y="98"/>
                      </a:lnTo>
                      <a:lnTo>
                        <a:pt x="56" y="100"/>
                      </a:lnTo>
                      <a:lnTo>
                        <a:pt x="54" y="103"/>
                      </a:lnTo>
                      <a:lnTo>
                        <a:pt x="50" y="112"/>
                      </a:lnTo>
                      <a:lnTo>
                        <a:pt x="43" y="119"/>
                      </a:lnTo>
                      <a:lnTo>
                        <a:pt x="36" y="124"/>
                      </a:lnTo>
                      <a:lnTo>
                        <a:pt x="36" y="124"/>
                      </a:lnTo>
                      <a:lnTo>
                        <a:pt x="30" y="129"/>
                      </a:lnTo>
                      <a:lnTo>
                        <a:pt x="26" y="133"/>
                      </a:lnTo>
                      <a:lnTo>
                        <a:pt x="20" y="137"/>
                      </a:lnTo>
                      <a:lnTo>
                        <a:pt x="12" y="140"/>
                      </a:lnTo>
                      <a:lnTo>
                        <a:pt x="12" y="140"/>
                      </a:lnTo>
                      <a:lnTo>
                        <a:pt x="6" y="143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60" y="146"/>
                      </a:lnTo>
                      <a:lnTo>
                        <a:pt x="60" y="146"/>
                      </a:lnTo>
                      <a:lnTo>
                        <a:pt x="67" y="146"/>
                      </a:lnTo>
                      <a:lnTo>
                        <a:pt x="70" y="147"/>
                      </a:lnTo>
                      <a:lnTo>
                        <a:pt x="71" y="151"/>
                      </a:lnTo>
                      <a:lnTo>
                        <a:pt x="71" y="15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6"/>
                <p:cNvSpPr>
                  <a:spLocks/>
                </p:cNvSpPr>
                <p:nvPr/>
              </p:nvSpPr>
              <p:spPr bwMode="auto">
                <a:xfrm>
                  <a:off x="5860206" y="3567210"/>
                  <a:ext cx="121182" cy="229704"/>
                </a:xfrm>
                <a:custGeom>
                  <a:avLst/>
                  <a:gdLst>
                    <a:gd name="T0" fmla="*/ 17 w 67"/>
                    <a:gd name="T1" fmla="*/ 31 h 127"/>
                    <a:gd name="T2" fmla="*/ 17 w 67"/>
                    <a:gd name="T3" fmla="*/ 41 h 127"/>
                    <a:gd name="T4" fmla="*/ 11 w 67"/>
                    <a:gd name="T5" fmla="*/ 48 h 127"/>
                    <a:gd name="T6" fmla="*/ 10 w 67"/>
                    <a:gd name="T7" fmla="*/ 51 h 127"/>
                    <a:gd name="T8" fmla="*/ 4 w 67"/>
                    <a:gd name="T9" fmla="*/ 56 h 127"/>
                    <a:gd name="T10" fmla="*/ 1 w 67"/>
                    <a:gd name="T11" fmla="*/ 58 h 127"/>
                    <a:gd name="T12" fmla="*/ 0 w 67"/>
                    <a:gd name="T13" fmla="*/ 61 h 127"/>
                    <a:gd name="T14" fmla="*/ 4 w 67"/>
                    <a:gd name="T15" fmla="*/ 72 h 127"/>
                    <a:gd name="T16" fmla="*/ 8 w 67"/>
                    <a:gd name="T17" fmla="*/ 75 h 127"/>
                    <a:gd name="T18" fmla="*/ 14 w 67"/>
                    <a:gd name="T19" fmla="*/ 81 h 127"/>
                    <a:gd name="T20" fmla="*/ 14 w 67"/>
                    <a:gd name="T21" fmla="*/ 86 h 127"/>
                    <a:gd name="T22" fmla="*/ 20 w 67"/>
                    <a:gd name="T23" fmla="*/ 91 h 127"/>
                    <a:gd name="T24" fmla="*/ 27 w 67"/>
                    <a:gd name="T25" fmla="*/ 95 h 127"/>
                    <a:gd name="T26" fmla="*/ 30 w 67"/>
                    <a:gd name="T27" fmla="*/ 100 h 127"/>
                    <a:gd name="T28" fmla="*/ 34 w 67"/>
                    <a:gd name="T29" fmla="*/ 117 h 127"/>
                    <a:gd name="T30" fmla="*/ 34 w 67"/>
                    <a:gd name="T31" fmla="*/ 123 h 127"/>
                    <a:gd name="T32" fmla="*/ 35 w 67"/>
                    <a:gd name="T33" fmla="*/ 127 h 127"/>
                    <a:gd name="T34" fmla="*/ 43 w 67"/>
                    <a:gd name="T35" fmla="*/ 122 h 127"/>
                    <a:gd name="T36" fmla="*/ 45 w 67"/>
                    <a:gd name="T37" fmla="*/ 115 h 127"/>
                    <a:gd name="T38" fmla="*/ 45 w 67"/>
                    <a:gd name="T39" fmla="*/ 109 h 127"/>
                    <a:gd name="T40" fmla="*/ 47 w 67"/>
                    <a:gd name="T41" fmla="*/ 102 h 127"/>
                    <a:gd name="T42" fmla="*/ 54 w 67"/>
                    <a:gd name="T43" fmla="*/ 96 h 127"/>
                    <a:gd name="T44" fmla="*/ 60 w 67"/>
                    <a:gd name="T45" fmla="*/ 91 h 127"/>
                    <a:gd name="T46" fmla="*/ 65 w 67"/>
                    <a:gd name="T47" fmla="*/ 89 h 127"/>
                    <a:gd name="T48" fmla="*/ 67 w 67"/>
                    <a:gd name="T49" fmla="*/ 86 h 127"/>
                    <a:gd name="T50" fmla="*/ 67 w 67"/>
                    <a:gd name="T51" fmla="*/ 78 h 127"/>
                    <a:gd name="T52" fmla="*/ 61 w 67"/>
                    <a:gd name="T53" fmla="*/ 71 h 127"/>
                    <a:gd name="T54" fmla="*/ 60 w 67"/>
                    <a:gd name="T55" fmla="*/ 68 h 127"/>
                    <a:gd name="T56" fmla="*/ 55 w 67"/>
                    <a:gd name="T57" fmla="*/ 65 h 127"/>
                    <a:gd name="T58" fmla="*/ 54 w 67"/>
                    <a:gd name="T59" fmla="*/ 65 h 127"/>
                    <a:gd name="T60" fmla="*/ 47 w 67"/>
                    <a:gd name="T61" fmla="*/ 65 h 127"/>
                    <a:gd name="T62" fmla="*/ 41 w 67"/>
                    <a:gd name="T63" fmla="*/ 59 h 127"/>
                    <a:gd name="T64" fmla="*/ 43 w 67"/>
                    <a:gd name="T65" fmla="*/ 56 h 127"/>
                    <a:gd name="T66" fmla="*/ 50 w 67"/>
                    <a:gd name="T67" fmla="*/ 52 h 127"/>
                    <a:gd name="T68" fmla="*/ 54 w 67"/>
                    <a:gd name="T69" fmla="*/ 48 h 127"/>
                    <a:gd name="T70" fmla="*/ 60 w 67"/>
                    <a:gd name="T71" fmla="*/ 38 h 127"/>
                    <a:gd name="T72" fmla="*/ 54 w 67"/>
                    <a:gd name="T73" fmla="*/ 27 h 127"/>
                    <a:gd name="T74" fmla="*/ 51 w 67"/>
                    <a:gd name="T75" fmla="*/ 24 h 127"/>
                    <a:gd name="T76" fmla="*/ 54 w 67"/>
                    <a:gd name="T77" fmla="*/ 17 h 127"/>
                    <a:gd name="T78" fmla="*/ 57 w 67"/>
                    <a:gd name="T79" fmla="*/ 13 h 127"/>
                    <a:gd name="T80" fmla="*/ 60 w 67"/>
                    <a:gd name="T81" fmla="*/ 7 h 127"/>
                    <a:gd name="T82" fmla="*/ 55 w 67"/>
                    <a:gd name="T83" fmla="*/ 7 h 127"/>
                    <a:gd name="T84" fmla="*/ 52 w 67"/>
                    <a:gd name="T85" fmla="*/ 8 h 127"/>
                    <a:gd name="T86" fmla="*/ 48 w 67"/>
                    <a:gd name="T87" fmla="*/ 8 h 127"/>
                    <a:gd name="T88" fmla="*/ 47 w 67"/>
                    <a:gd name="T89" fmla="*/ 5 h 127"/>
                    <a:gd name="T90" fmla="*/ 44 w 67"/>
                    <a:gd name="T91" fmla="*/ 1 h 127"/>
                    <a:gd name="T92" fmla="*/ 31 w 67"/>
                    <a:gd name="T93" fmla="*/ 1 h 127"/>
                    <a:gd name="T94" fmla="*/ 26 w 67"/>
                    <a:gd name="T95" fmla="*/ 4 h 127"/>
                    <a:gd name="T96" fmla="*/ 17 w 67"/>
                    <a:gd name="T97" fmla="*/ 5 h 127"/>
                    <a:gd name="T98" fmla="*/ 16 w 67"/>
                    <a:gd name="T99" fmla="*/ 21 h 127"/>
                    <a:gd name="T100" fmla="*/ 17 w 67"/>
                    <a:gd name="T101" fmla="*/ 31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7" h="127">
                      <a:moveTo>
                        <a:pt x="17" y="31"/>
                      </a:moveTo>
                      <a:lnTo>
                        <a:pt x="17" y="31"/>
                      </a:lnTo>
                      <a:lnTo>
                        <a:pt x="18" y="35"/>
                      </a:lnTo>
                      <a:lnTo>
                        <a:pt x="17" y="41"/>
                      </a:lnTo>
                      <a:lnTo>
                        <a:pt x="16" y="45"/>
                      </a:lnTo>
                      <a:lnTo>
                        <a:pt x="11" y="48"/>
                      </a:lnTo>
                      <a:lnTo>
                        <a:pt x="11" y="48"/>
                      </a:lnTo>
                      <a:lnTo>
                        <a:pt x="10" y="51"/>
                      </a:lnTo>
                      <a:lnTo>
                        <a:pt x="7" y="54"/>
                      </a:lnTo>
                      <a:lnTo>
                        <a:pt x="4" y="56"/>
                      </a:lnTo>
                      <a:lnTo>
                        <a:pt x="1" y="58"/>
                      </a:lnTo>
                      <a:lnTo>
                        <a:pt x="1" y="58"/>
                      </a:lnTo>
                      <a:lnTo>
                        <a:pt x="0" y="59"/>
                      </a:lnTo>
                      <a:lnTo>
                        <a:pt x="0" y="61"/>
                      </a:lnTo>
                      <a:lnTo>
                        <a:pt x="1" y="66"/>
                      </a:lnTo>
                      <a:lnTo>
                        <a:pt x="4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13" y="78"/>
                      </a:lnTo>
                      <a:lnTo>
                        <a:pt x="14" y="81"/>
                      </a:lnTo>
                      <a:lnTo>
                        <a:pt x="14" y="86"/>
                      </a:lnTo>
                      <a:lnTo>
                        <a:pt x="14" y="86"/>
                      </a:lnTo>
                      <a:lnTo>
                        <a:pt x="17" y="88"/>
                      </a:lnTo>
                      <a:lnTo>
                        <a:pt x="20" y="91"/>
                      </a:lnTo>
                      <a:lnTo>
                        <a:pt x="24" y="93"/>
                      </a:lnTo>
                      <a:lnTo>
                        <a:pt x="27" y="95"/>
                      </a:lnTo>
                      <a:lnTo>
                        <a:pt x="27" y="95"/>
                      </a:lnTo>
                      <a:lnTo>
                        <a:pt x="30" y="100"/>
                      </a:lnTo>
                      <a:lnTo>
                        <a:pt x="33" y="109"/>
                      </a:lnTo>
                      <a:lnTo>
                        <a:pt x="34" y="117"/>
                      </a:lnTo>
                      <a:lnTo>
                        <a:pt x="34" y="123"/>
                      </a:lnTo>
                      <a:lnTo>
                        <a:pt x="34" y="123"/>
                      </a:lnTo>
                      <a:lnTo>
                        <a:pt x="35" y="127"/>
                      </a:lnTo>
                      <a:lnTo>
                        <a:pt x="35" y="127"/>
                      </a:lnTo>
                      <a:lnTo>
                        <a:pt x="40" y="125"/>
                      </a:lnTo>
                      <a:lnTo>
                        <a:pt x="43" y="122"/>
                      </a:lnTo>
                      <a:lnTo>
                        <a:pt x="43" y="122"/>
                      </a:lnTo>
                      <a:lnTo>
                        <a:pt x="45" y="115"/>
                      </a:lnTo>
                      <a:lnTo>
                        <a:pt x="45" y="109"/>
                      </a:lnTo>
                      <a:lnTo>
                        <a:pt x="45" y="109"/>
                      </a:lnTo>
                      <a:lnTo>
                        <a:pt x="45" y="106"/>
                      </a:lnTo>
                      <a:lnTo>
                        <a:pt x="47" y="102"/>
                      </a:lnTo>
                      <a:lnTo>
                        <a:pt x="47" y="102"/>
                      </a:lnTo>
                      <a:lnTo>
                        <a:pt x="54" y="96"/>
                      </a:lnTo>
                      <a:lnTo>
                        <a:pt x="60" y="91"/>
                      </a:lnTo>
                      <a:lnTo>
                        <a:pt x="60" y="91"/>
                      </a:lnTo>
                      <a:lnTo>
                        <a:pt x="64" y="89"/>
                      </a:lnTo>
                      <a:lnTo>
                        <a:pt x="65" y="89"/>
                      </a:lnTo>
                      <a:lnTo>
                        <a:pt x="67" y="86"/>
                      </a:lnTo>
                      <a:lnTo>
                        <a:pt x="67" y="86"/>
                      </a:lnTo>
                      <a:lnTo>
                        <a:pt x="67" y="78"/>
                      </a:lnTo>
                      <a:lnTo>
                        <a:pt x="67" y="78"/>
                      </a:lnTo>
                      <a:lnTo>
                        <a:pt x="62" y="74"/>
                      </a:lnTo>
                      <a:lnTo>
                        <a:pt x="61" y="71"/>
                      </a:lnTo>
                      <a:lnTo>
                        <a:pt x="61" y="71"/>
                      </a:lnTo>
                      <a:lnTo>
                        <a:pt x="60" y="68"/>
                      </a:lnTo>
                      <a:lnTo>
                        <a:pt x="58" y="65"/>
                      </a:lnTo>
                      <a:lnTo>
                        <a:pt x="55" y="65"/>
                      </a:lnTo>
                      <a:lnTo>
                        <a:pt x="54" y="65"/>
                      </a:lnTo>
                      <a:lnTo>
                        <a:pt x="54" y="65"/>
                      </a:lnTo>
                      <a:lnTo>
                        <a:pt x="51" y="66"/>
                      </a:lnTo>
                      <a:lnTo>
                        <a:pt x="47" y="65"/>
                      </a:lnTo>
                      <a:lnTo>
                        <a:pt x="44" y="64"/>
                      </a:lnTo>
                      <a:lnTo>
                        <a:pt x="41" y="59"/>
                      </a:lnTo>
                      <a:lnTo>
                        <a:pt x="41" y="59"/>
                      </a:lnTo>
                      <a:lnTo>
                        <a:pt x="43" y="56"/>
                      </a:lnTo>
                      <a:lnTo>
                        <a:pt x="45" y="54"/>
                      </a:lnTo>
                      <a:lnTo>
                        <a:pt x="50" y="52"/>
                      </a:lnTo>
                      <a:lnTo>
                        <a:pt x="54" y="48"/>
                      </a:lnTo>
                      <a:lnTo>
                        <a:pt x="54" y="48"/>
                      </a:lnTo>
                      <a:lnTo>
                        <a:pt x="58" y="44"/>
                      </a:lnTo>
                      <a:lnTo>
                        <a:pt x="60" y="38"/>
                      </a:lnTo>
                      <a:lnTo>
                        <a:pt x="58" y="32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51" y="24"/>
                      </a:lnTo>
                      <a:lnTo>
                        <a:pt x="51" y="20"/>
                      </a:lnTo>
                      <a:lnTo>
                        <a:pt x="54" y="17"/>
                      </a:lnTo>
                      <a:lnTo>
                        <a:pt x="57" y="13"/>
                      </a:lnTo>
                      <a:lnTo>
                        <a:pt x="57" y="13"/>
                      </a:lnTo>
                      <a:lnTo>
                        <a:pt x="60" y="10"/>
                      </a:lnTo>
                      <a:lnTo>
                        <a:pt x="60" y="7"/>
                      </a:lnTo>
                      <a:lnTo>
                        <a:pt x="57" y="7"/>
                      </a:lnTo>
                      <a:lnTo>
                        <a:pt x="55" y="7"/>
                      </a:lnTo>
                      <a:lnTo>
                        <a:pt x="55" y="7"/>
                      </a:lnTo>
                      <a:lnTo>
                        <a:pt x="52" y="8"/>
                      </a:lnTo>
                      <a:lnTo>
                        <a:pt x="51" y="10"/>
                      </a:lnTo>
                      <a:lnTo>
                        <a:pt x="48" y="8"/>
                      </a:lnTo>
                      <a:lnTo>
                        <a:pt x="47" y="5"/>
                      </a:lnTo>
                      <a:lnTo>
                        <a:pt x="47" y="5"/>
                      </a:lnTo>
                      <a:lnTo>
                        <a:pt x="47" y="3"/>
                      </a:lnTo>
                      <a:lnTo>
                        <a:pt x="44" y="1"/>
                      </a:lnTo>
                      <a:lnTo>
                        <a:pt x="38" y="0"/>
                      </a:lnTo>
                      <a:lnTo>
                        <a:pt x="31" y="1"/>
                      </a:lnTo>
                      <a:lnTo>
                        <a:pt x="26" y="4"/>
                      </a:lnTo>
                      <a:lnTo>
                        <a:pt x="26" y="4"/>
                      </a:lnTo>
                      <a:lnTo>
                        <a:pt x="21" y="5"/>
                      </a:lnTo>
                      <a:lnTo>
                        <a:pt x="17" y="5"/>
                      </a:lnTo>
                      <a:lnTo>
                        <a:pt x="17" y="5"/>
                      </a:lnTo>
                      <a:lnTo>
                        <a:pt x="16" y="21"/>
                      </a:lnTo>
                      <a:lnTo>
                        <a:pt x="16" y="27"/>
                      </a:lnTo>
                      <a:lnTo>
                        <a:pt x="17" y="31"/>
                      </a:lnTo>
                      <a:lnTo>
                        <a:pt x="17" y="3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17"/>
                <p:cNvSpPr>
                  <a:spLocks/>
                </p:cNvSpPr>
                <p:nvPr/>
              </p:nvSpPr>
              <p:spPr bwMode="auto">
                <a:xfrm>
                  <a:off x="5389946" y="3572637"/>
                  <a:ext cx="604101" cy="576971"/>
                </a:xfrm>
                <a:custGeom>
                  <a:avLst/>
                  <a:gdLst>
                    <a:gd name="T0" fmla="*/ 114 w 334"/>
                    <a:gd name="T1" fmla="*/ 73 h 319"/>
                    <a:gd name="T2" fmla="*/ 120 w 334"/>
                    <a:gd name="T3" fmla="*/ 79 h 319"/>
                    <a:gd name="T4" fmla="*/ 121 w 334"/>
                    <a:gd name="T5" fmla="*/ 92 h 319"/>
                    <a:gd name="T6" fmla="*/ 98 w 334"/>
                    <a:gd name="T7" fmla="*/ 92 h 319"/>
                    <a:gd name="T8" fmla="*/ 94 w 334"/>
                    <a:gd name="T9" fmla="*/ 96 h 319"/>
                    <a:gd name="T10" fmla="*/ 86 w 334"/>
                    <a:gd name="T11" fmla="*/ 99 h 319"/>
                    <a:gd name="T12" fmla="*/ 80 w 334"/>
                    <a:gd name="T13" fmla="*/ 110 h 319"/>
                    <a:gd name="T14" fmla="*/ 77 w 334"/>
                    <a:gd name="T15" fmla="*/ 113 h 319"/>
                    <a:gd name="T16" fmla="*/ 71 w 334"/>
                    <a:gd name="T17" fmla="*/ 117 h 319"/>
                    <a:gd name="T18" fmla="*/ 59 w 334"/>
                    <a:gd name="T19" fmla="*/ 122 h 319"/>
                    <a:gd name="T20" fmla="*/ 50 w 334"/>
                    <a:gd name="T21" fmla="*/ 131 h 319"/>
                    <a:gd name="T22" fmla="*/ 37 w 334"/>
                    <a:gd name="T23" fmla="*/ 133 h 319"/>
                    <a:gd name="T24" fmla="*/ 33 w 334"/>
                    <a:gd name="T25" fmla="*/ 137 h 319"/>
                    <a:gd name="T26" fmla="*/ 12 w 334"/>
                    <a:gd name="T27" fmla="*/ 146 h 319"/>
                    <a:gd name="T28" fmla="*/ 0 w 334"/>
                    <a:gd name="T29" fmla="*/ 175 h 319"/>
                    <a:gd name="T30" fmla="*/ 83 w 334"/>
                    <a:gd name="T31" fmla="*/ 231 h 319"/>
                    <a:gd name="T32" fmla="*/ 166 w 334"/>
                    <a:gd name="T33" fmla="*/ 292 h 319"/>
                    <a:gd name="T34" fmla="*/ 181 w 334"/>
                    <a:gd name="T35" fmla="*/ 300 h 319"/>
                    <a:gd name="T36" fmla="*/ 192 w 334"/>
                    <a:gd name="T37" fmla="*/ 307 h 319"/>
                    <a:gd name="T38" fmla="*/ 210 w 334"/>
                    <a:gd name="T39" fmla="*/ 316 h 319"/>
                    <a:gd name="T40" fmla="*/ 264 w 334"/>
                    <a:gd name="T41" fmla="*/ 285 h 319"/>
                    <a:gd name="T42" fmla="*/ 334 w 334"/>
                    <a:gd name="T43" fmla="*/ 242 h 319"/>
                    <a:gd name="T44" fmla="*/ 325 w 334"/>
                    <a:gd name="T45" fmla="*/ 228 h 319"/>
                    <a:gd name="T46" fmla="*/ 314 w 334"/>
                    <a:gd name="T47" fmla="*/ 225 h 319"/>
                    <a:gd name="T48" fmla="*/ 304 w 334"/>
                    <a:gd name="T49" fmla="*/ 221 h 319"/>
                    <a:gd name="T50" fmla="*/ 303 w 334"/>
                    <a:gd name="T51" fmla="*/ 209 h 319"/>
                    <a:gd name="T52" fmla="*/ 294 w 334"/>
                    <a:gd name="T53" fmla="*/ 198 h 319"/>
                    <a:gd name="T54" fmla="*/ 297 w 334"/>
                    <a:gd name="T55" fmla="*/ 191 h 319"/>
                    <a:gd name="T56" fmla="*/ 300 w 334"/>
                    <a:gd name="T57" fmla="*/ 185 h 319"/>
                    <a:gd name="T58" fmla="*/ 297 w 334"/>
                    <a:gd name="T59" fmla="*/ 173 h 319"/>
                    <a:gd name="T60" fmla="*/ 301 w 334"/>
                    <a:gd name="T61" fmla="*/ 163 h 319"/>
                    <a:gd name="T62" fmla="*/ 300 w 334"/>
                    <a:gd name="T63" fmla="*/ 151 h 319"/>
                    <a:gd name="T64" fmla="*/ 295 w 334"/>
                    <a:gd name="T65" fmla="*/ 134 h 319"/>
                    <a:gd name="T66" fmla="*/ 294 w 334"/>
                    <a:gd name="T67" fmla="*/ 127 h 319"/>
                    <a:gd name="T68" fmla="*/ 294 w 334"/>
                    <a:gd name="T69" fmla="*/ 120 h 319"/>
                    <a:gd name="T70" fmla="*/ 287 w 334"/>
                    <a:gd name="T71" fmla="*/ 92 h 319"/>
                    <a:gd name="T72" fmla="*/ 277 w 334"/>
                    <a:gd name="T73" fmla="*/ 85 h 319"/>
                    <a:gd name="T74" fmla="*/ 273 w 334"/>
                    <a:gd name="T75" fmla="*/ 75 h 319"/>
                    <a:gd name="T76" fmla="*/ 261 w 334"/>
                    <a:gd name="T77" fmla="*/ 63 h 319"/>
                    <a:gd name="T78" fmla="*/ 261 w 334"/>
                    <a:gd name="T79" fmla="*/ 55 h 319"/>
                    <a:gd name="T80" fmla="*/ 271 w 334"/>
                    <a:gd name="T81" fmla="*/ 45 h 319"/>
                    <a:gd name="T82" fmla="*/ 278 w 334"/>
                    <a:gd name="T83" fmla="*/ 32 h 319"/>
                    <a:gd name="T84" fmla="*/ 276 w 334"/>
                    <a:gd name="T85" fmla="*/ 18 h 319"/>
                    <a:gd name="T86" fmla="*/ 261 w 334"/>
                    <a:gd name="T87" fmla="*/ 0 h 319"/>
                    <a:gd name="T88" fmla="*/ 246 w 334"/>
                    <a:gd name="T89" fmla="*/ 2 h 319"/>
                    <a:gd name="T90" fmla="*/ 226 w 334"/>
                    <a:gd name="T91" fmla="*/ 7 h 319"/>
                    <a:gd name="T92" fmla="*/ 213 w 334"/>
                    <a:gd name="T93" fmla="*/ 5 h 319"/>
                    <a:gd name="T94" fmla="*/ 159 w 334"/>
                    <a:gd name="T95" fmla="*/ 11 h 319"/>
                    <a:gd name="T96" fmla="*/ 141 w 334"/>
                    <a:gd name="T97" fmla="*/ 22 h 319"/>
                    <a:gd name="T98" fmla="*/ 125 w 334"/>
                    <a:gd name="T99" fmla="*/ 27 h 319"/>
                    <a:gd name="T100" fmla="*/ 111 w 334"/>
                    <a:gd name="T101" fmla="*/ 38 h 319"/>
                    <a:gd name="T102" fmla="*/ 110 w 334"/>
                    <a:gd name="T103" fmla="*/ 44 h 319"/>
                    <a:gd name="T104" fmla="*/ 115 w 334"/>
                    <a:gd name="T105" fmla="*/ 61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34" h="319">
                      <a:moveTo>
                        <a:pt x="115" y="61"/>
                      </a:moveTo>
                      <a:lnTo>
                        <a:pt x="115" y="61"/>
                      </a:lnTo>
                      <a:lnTo>
                        <a:pt x="114" y="71"/>
                      </a:lnTo>
                      <a:lnTo>
                        <a:pt x="114" y="73"/>
                      </a:lnTo>
                      <a:lnTo>
                        <a:pt x="115" y="75"/>
                      </a:lnTo>
                      <a:lnTo>
                        <a:pt x="115" y="75"/>
                      </a:lnTo>
                      <a:lnTo>
                        <a:pt x="118" y="76"/>
                      </a:lnTo>
                      <a:lnTo>
                        <a:pt x="120" y="79"/>
                      </a:lnTo>
                      <a:lnTo>
                        <a:pt x="122" y="86"/>
                      </a:lnTo>
                      <a:lnTo>
                        <a:pt x="122" y="86"/>
                      </a:lnTo>
                      <a:lnTo>
                        <a:pt x="121" y="90"/>
                      </a:lnTo>
                      <a:lnTo>
                        <a:pt x="121" y="92"/>
                      </a:lnTo>
                      <a:lnTo>
                        <a:pt x="118" y="92"/>
                      </a:lnTo>
                      <a:lnTo>
                        <a:pt x="118" y="92"/>
                      </a:lnTo>
                      <a:lnTo>
                        <a:pt x="105" y="92"/>
                      </a:lnTo>
                      <a:lnTo>
                        <a:pt x="98" y="92"/>
                      </a:lnTo>
                      <a:lnTo>
                        <a:pt x="95" y="92"/>
                      </a:lnTo>
                      <a:lnTo>
                        <a:pt x="95" y="93"/>
                      </a:lnTo>
                      <a:lnTo>
                        <a:pt x="95" y="93"/>
                      </a:lnTo>
                      <a:lnTo>
                        <a:pt x="94" y="96"/>
                      </a:lnTo>
                      <a:lnTo>
                        <a:pt x="93" y="97"/>
                      </a:lnTo>
                      <a:lnTo>
                        <a:pt x="88" y="99"/>
                      </a:lnTo>
                      <a:lnTo>
                        <a:pt x="86" y="99"/>
                      </a:lnTo>
                      <a:lnTo>
                        <a:pt x="86" y="99"/>
                      </a:lnTo>
                      <a:lnTo>
                        <a:pt x="81" y="99"/>
                      </a:lnTo>
                      <a:lnTo>
                        <a:pt x="80" y="103"/>
                      </a:lnTo>
                      <a:lnTo>
                        <a:pt x="80" y="103"/>
                      </a:lnTo>
                      <a:lnTo>
                        <a:pt x="80" y="110"/>
                      </a:lnTo>
                      <a:lnTo>
                        <a:pt x="80" y="112"/>
                      </a:lnTo>
                      <a:lnTo>
                        <a:pt x="78" y="113"/>
                      </a:lnTo>
                      <a:lnTo>
                        <a:pt x="78" y="113"/>
                      </a:lnTo>
                      <a:lnTo>
                        <a:pt x="77" y="113"/>
                      </a:lnTo>
                      <a:lnTo>
                        <a:pt x="76" y="114"/>
                      </a:lnTo>
                      <a:lnTo>
                        <a:pt x="74" y="117"/>
                      </a:lnTo>
                      <a:lnTo>
                        <a:pt x="71" y="117"/>
                      </a:lnTo>
                      <a:lnTo>
                        <a:pt x="71" y="117"/>
                      </a:lnTo>
                      <a:lnTo>
                        <a:pt x="63" y="119"/>
                      </a:lnTo>
                      <a:lnTo>
                        <a:pt x="60" y="119"/>
                      </a:lnTo>
                      <a:lnTo>
                        <a:pt x="59" y="122"/>
                      </a:lnTo>
                      <a:lnTo>
                        <a:pt x="59" y="122"/>
                      </a:lnTo>
                      <a:lnTo>
                        <a:pt x="59" y="126"/>
                      </a:lnTo>
                      <a:lnTo>
                        <a:pt x="57" y="127"/>
                      </a:lnTo>
                      <a:lnTo>
                        <a:pt x="54" y="130"/>
                      </a:lnTo>
                      <a:lnTo>
                        <a:pt x="50" y="131"/>
                      </a:lnTo>
                      <a:lnTo>
                        <a:pt x="50" y="131"/>
                      </a:lnTo>
                      <a:lnTo>
                        <a:pt x="42" y="131"/>
                      </a:lnTo>
                      <a:lnTo>
                        <a:pt x="37" y="133"/>
                      </a:lnTo>
                      <a:lnTo>
                        <a:pt x="37" y="133"/>
                      </a:lnTo>
                      <a:lnTo>
                        <a:pt x="36" y="134"/>
                      </a:lnTo>
                      <a:lnTo>
                        <a:pt x="36" y="134"/>
                      </a:lnTo>
                      <a:lnTo>
                        <a:pt x="36" y="136"/>
                      </a:lnTo>
                      <a:lnTo>
                        <a:pt x="33" y="137"/>
                      </a:lnTo>
                      <a:lnTo>
                        <a:pt x="29" y="137"/>
                      </a:lnTo>
                      <a:lnTo>
                        <a:pt x="26" y="137"/>
                      </a:lnTo>
                      <a:lnTo>
                        <a:pt x="26" y="137"/>
                      </a:lnTo>
                      <a:lnTo>
                        <a:pt x="12" y="146"/>
                      </a:lnTo>
                      <a:lnTo>
                        <a:pt x="5" y="151"/>
                      </a:lnTo>
                      <a:lnTo>
                        <a:pt x="0" y="154"/>
                      </a:lnTo>
                      <a:lnTo>
                        <a:pt x="0" y="154"/>
                      </a:lnTo>
                      <a:lnTo>
                        <a:pt x="0" y="175"/>
                      </a:lnTo>
                      <a:lnTo>
                        <a:pt x="0" y="175"/>
                      </a:lnTo>
                      <a:lnTo>
                        <a:pt x="5" y="178"/>
                      </a:lnTo>
                      <a:lnTo>
                        <a:pt x="5" y="178"/>
                      </a:lnTo>
                      <a:lnTo>
                        <a:pt x="83" y="231"/>
                      </a:lnTo>
                      <a:lnTo>
                        <a:pt x="134" y="265"/>
                      </a:lnTo>
                      <a:lnTo>
                        <a:pt x="159" y="282"/>
                      </a:lnTo>
                      <a:lnTo>
                        <a:pt x="159" y="282"/>
                      </a:lnTo>
                      <a:lnTo>
                        <a:pt x="166" y="292"/>
                      </a:lnTo>
                      <a:lnTo>
                        <a:pt x="169" y="297"/>
                      </a:lnTo>
                      <a:lnTo>
                        <a:pt x="169" y="297"/>
                      </a:lnTo>
                      <a:lnTo>
                        <a:pt x="175" y="297"/>
                      </a:lnTo>
                      <a:lnTo>
                        <a:pt x="181" y="300"/>
                      </a:lnTo>
                      <a:lnTo>
                        <a:pt x="188" y="303"/>
                      </a:lnTo>
                      <a:lnTo>
                        <a:pt x="188" y="303"/>
                      </a:lnTo>
                      <a:lnTo>
                        <a:pt x="190" y="304"/>
                      </a:lnTo>
                      <a:lnTo>
                        <a:pt x="192" y="307"/>
                      </a:lnTo>
                      <a:lnTo>
                        <a:pt x="195" y="313"/>
                      </a:lnTo>
                      <a:lnTo>
                        <a:pt x="195" y="319"/>
                      </a:lnTo>
                      <a:lnTo>
                        <a:pt x="195" y="319"/>
                      </a:lnTo>
                      <a:lnTo>
                        <a:pt x="210" y="316"/>
                      </a:lnTo>
                      <a:lnTo>
                        <a:pt x="210" y="316"/>
                      </a:lnTo>
                      <a:lnTo>
                        <a:pt x="226" y="312"/>
                      </a:lnTo>
                      <a:lnTo>
                        <a:pt x="236" y="309"/>
                      </a:lnTo>
                      <a:lnTo>
                        <a:pt x="264" y="285"/>
                      </a:lnTo>
                      <a:lnTo>
                        <a:pt x="334" y="242"/>
                      </a:lnTo>
                      <a:lnTo>
                        <a:pt x="334" y="242"/>
                      </a:lnTo>
                      <a:lnTo>
                        <a:pt x="334" y="242"/>
                      </a:lnTo>
                      <a:lnTo>
                        <a:pt x="334" y="242"/>
                      </a:lnTo>
                      <a:lnTo>
                        <a:pt x="329" y="232"/>
                      </a:lnTo>
                      <a:lnTo>
                        <a:pt x="328" y="229"/>
                      </a:lnTo>
                      <a:lnTo>
                        <a:pt x="325" y="228"/>
                      </a:lnTo>
                      <a:lnTo>
                        <a:pt x="325" y="228"/>
                      </a:lnTo>
                      <a:lnTo>
                        <a:pt x="322" y="228"/>
                      </a:lnTo>
                      <a:lnTo>
                        <a:pt x="320" y="226"/>
                      </a:lnTo>
                      <a:lnTo>
                        <a:pt x="317" y="225"/>
                      </a:lnTo>
                      <a:lnTo>
                        <a:pt x="314" y="225"/>
                      </a:lnTo>
                      <a:lnTo>
                        <a:pt x="314" y="225"/>
                      </a:lnTo>
                      <a:lnTo>
                        <a:pt x="310" y="224"/>
                      </a:lnTo>
                      <a:lnTo>
                        <a:pt x="307" y="222"/>
                      </a:lnTo>
                      <a:lnTo>
                        <a:pt x="304" y="221"/>
                      </a:lnTo>
                      <a:lnTo>
                        <a:pt x="303" y="218"/>
                      </a:lnTo>
                      <a:lnTo>
                        <a:pt x="303" y="218"/>
                      </a:lnTo>
                      <a:lnTo>
                        <a:pt x="303" y="212"/>
                      </a:lnTo>
                      <a:lnTo>
                        <a:pt x="303" y="209"/>
                      </a:lnTo>
                      <a:lnTo>
                        <a:pt x="301" y="205"/>
                      </a:lnTo>
                      <a:lnTo>
                        <a:pt x="301" y="205"/>
                      </a:lnTo>
                      <a:lnTo>
                        <a:pt x="295" y="200"/>
                      </a:lnTo>
                      <a:lnTo>
                        <a:pt x="294" y="198"/>
                      </a:lnTo>
                      <a:lnTo>
                        <a:pt x="294" y="195"/>
                      </a:lnTo>
                      <a:lnTo>
                        <a:pt x="294" y="195"/>
                      </a:lnTo>
                      <a:lnTo>
                        <a:pt x="294" y="194"/>
                      </a:lnTo>
                      <a:lnTo>
                        <a:pt x="297" y="191"/>
                      </a:lnTo>
                      <a:lnTo>
                        <a:pt x="301" y="188"/>
                      </a:lnTo>
                      <a:lnTo>
                        <a:pt x="301" y="188"/>
                      </a:lnTo>
                      <a:lnTo>
                        <a:pt x="301" y="187"/>
                      </a:lnTo>
                      <a:lnTo>
                        <a:pt x="300" y="185"/>
                      </a:lnTo>
                      <a:lnTo>
                        <a:pt x="298" y="181"/>
                      </a:lnTo>
                      <a:lnTo>
                        <a:pt x="298" y="181"/>
                      </a:lnTo>
                      <a:lnTo>
                        <a:pt x="297" y="175"/>
                      </a:lnTo>
                      <a:lnTo>
                        <a:pt x="297" y="173"/>
                      </a:lnTo>
                      <a:lnTo>
                        <a:pt x="298" y="171"/>
                      </a:lnTo>
                      <a:lnTo>
                        <a:pt x="298" y="171"/>
                      </a:lnTo>
                      <a:lnTo>
                        <a:pt x="301" y="166"/>
                      </a:lnTo>
                      <a:lnTo>
                        <a:pt x="301" y="163"/>
                      </a:lnTo>
                      <a:lnTo>
                        <a:pt x="300" y="160"/>
                      </a:lnTo>
                      <a:lnTo>
                        <a:pt x="300" y="160"/>
                      </a:lnTo>
                      <a:lnTo>
                        <a:pt x="298" y="156"/>
                      </a:lnTo>
                      <a:lnTo>
                        <a:pt x="300" y="151"/>
                      </a:lnTo>
                      <a:lnTo>
                        <a:pt x="301" y="147"/>
                      </a:lnTo>
                      <a:lnTo>
                        <a:pt x="300" y="143"/>
                      </a:lnTo>
                      <a:lnTo>
                        <a:pt x="300" y="143"/>
                      </a:lnTo>
                      <a:lnTo>
                        <a:pt x="295" y="134"/>
                      </a:lnTo>
                      <a:lnTo>
                        <a:pt x="293" y="130"/>
                      </a:lnTo>
                      <a:lnTo>
                        <a:pt x="293" y="129"/>
                      </a:lnTo>
                      <a:lnTo>
                        <a:pt x="293" y="129"/>
                      </a:lnTo>
                      <a:lnTo>
                        <a:pt x="294" y="127"/>
                      </a:lnTo>
                      <a:lnTo>
                        <a:pt x="295" y="124"/>
                      </a:lnTo>
                      <a:lnTo>
                        <a:pt x="295" y="124"/>
                      </a:lnTo>
                      <a:lnTo>
                        <a:pt x="294" y="120"/>
                      </a:lnTo>
                      <a:lnTo>
                        <a:pt x="294" y="120"/>
                      </a:lnTo>
                      <a:lnTo>
                        <a:pt x="294" y="114"/>
                      </a:lnTo>
                      <a:lnTo>
                        <a:pt x="293" y="106"/>
                      </a:lnTo>
                      <a:lnTo>
                        <a:pt x="290" y="97"/>
                      </a:lnTo>
                      <a:lnTo>
                        <a:pt x="287" y="92"/>
                      </a:lnTo>
                      <a:lnTo>
                        <a:pt x="287" y="92"/>
                      </a:lnTo>
                      <a:lnTo>
                        <a:pt x="284" y="90"/>
                      </a:lnTo>
                      <a:lnTo>
                        <a:pt x="280" y="88"/>
                      </a:lnTo>
                      <a:lnTo>
                        <a:pt x="277" y="85"/>
                      </a:lnTo>
                      <a:lnTo>
                        <a:pt x="274" y="83"/>
                      </a:lnTo>
                      <a:lnTo>
                        <a:pt x="274" y="83"/>
                      </a:lnTo>
                      <a:lnTo>
                        <a:pt x="274" y="78"/>
                      </a:lnTo>
                      <a:lnTo>
                        <a:pt x="273" y="75"/>
                      </a:lnTo>
                      <a:lnTo>
                        <a:pt x="268" y="72"/>
                      </a:lnTo>
                      <a:lnTo>
                        <a:pt x="268" y="72"/>
                      </a:lnTo>
                      <a:lnTo>
                        <a:pt x="264" y="69"/>
                      </a:lnTo>
                      <a:lnTo>
                        <a:pt x="261" y="63"/>
                      </a:lnTo>
                      <a:lnTo>
                        <a:pt x="260" y="58"/>
                      </a:lnTo>
                      <a:lnTo>
                        <a:pt x="260" y="56"/>
                      </a:lnTo>
                      <a:lnTo>
                        <a:pt x="261" y="55"/>
                      </a:lnTo>
                      <a:lnTo>
                        <a:pt x="261" y="55"/>
                      </a:lnTo>
                      <a:lnTo>
                        <a:pt x="264" y="53"/>
                      </a:lnTo>
                      <a:lnTo>
                        <a:pt x="267" y="51"/>
                      </a:lnTo>
                      <a:lnTo>
                        <a:pt x="270" y="48"/>
                      </a:lnTo>
                      <a:lnTo>
                        <a:pt x="271" y="45"/>
                      </a:lnTo>
                      <a:lnTo>
                        <a:pt x="271" y="45"/>
                      </a:lnTo>
                      <a:lnTo>
                        <a:pt x="276" y="42"/>
                      </a:lnTo>
                      <a:lnTo>
                        <a:pt x="277" y="38"/>
                      </a:lnTo>
                      <a:lnTo>
                        <a:pt x="278" y="32"/>
                      </a:lnTo>
                      <a:lnTo>
                        <a:pt x="277" y="28"/>
                      </a:lnTo>
                      <a:lnTo>
                        <a:pt x="277" y="28"/>
                      </a:lnTo>
                      <a:lnTo>
                        <a:pt x="276" y="24"/>
                      </a:lnTo>
                      <a:lnTo>
                        <a:pt x="276" y="18"/>
                      </a:lnTo>
                      <a:lnTo>
                        <a:pt x="277" y="2"/>
                      </a:lnTo>
                      <a:lnTo>
                        <a:pt x="277" y="2"/>
                      </a:lnTo>
                      <a:lnTo>
                        <a:pt x="267" y="2"/>
                      </a:lnTo>
                      <a:lnTo>
                        <a:pt x="261" y="0"/>
                      </a:lnTo>
                      <a:lnTo>
                        <a:pt x="261" y="0"/>
                      </a:lnTo>
                      <a:lnTo>
                        <a:pt x="254" y="1"/>
                      </a:lnTo>
                      <a:lnTo>
                        <a:pt x="246" y="2"/>
                      </a:lnTo>
                      <a:lnTo>
                        <a:pt x="246" y="2"/>
                      </a:lnTo>
                      <a:lnTo>
                        <a:pt x="240" y="4"/>
                      </a:lnTo>
                      <a:lnTo>
                        <a:pt x="234" y="5"/>
                      </a:lnTo>
                      <a:lnTo>
                        <a:pt x="227" y="7"/>
                      </a:lnTo>
                      <a:lnTo>
                        <a:pt x="226" y="7"/>
                      </a:lnTo>
                      <a:lnTo>
                        <a:pt x="223" y="7"/>
                      </a:lnTo>
                      <a:lnTo>
                        <a:pt x="223" y="7"/>
                      </a:lnTo>
                      <a:lnTo>
                        <a:pt x="220" y="5"/>
                      </a:lnTo>
                      <a:lnTo>
                        <a:pt x="213" y="5"/>
                      </a:lnTo>
                      <a:lnTo>
                        <a:pt x="196" y="7"/>
                      </a:lnTo>
                      <a:lnTo>
                        <a:pt x="164" y="10"/>
                      </a:lnTo>
                      <a:lnTo>
                        <a:pt x="164" y="10"/>
                      </a:lnTo>
                      <a:lnTo>
                        <a:pt x="159" y="11"/>
                      </a:lnTo>
                      <a:lnTo>
                        <a:pt x="155" y="12"/>
                      </a:lnTo>
                      <a:lnTo>
                        <a:pt x="149" y="17"/>
                      </a:lnTo>
                      <a:lnTo>
                        <a:pt x="144" y="21"/>
                      </a:lnTo>
                      <a:lnTo>
                        <a:pt x="141" y="22"/>
                      </a:lnTo>
                      <a:lnTo>
                        <a:pt x="138" y="24"/>
                      </a:lnTo>
                      <a:lnTo>
                        <a:pt x="138" y="24"/>
                      </a:lnTo>
                      <a:lnTo>
                        <a:pt x="132" y="24"/>
                      </a:lnTo>
                      <a:lnTo>
                        <a:pt x="125" y="27"/>
                      </a:lnTo>
                      <a:lnTo>
                        <a:pt x="120" y="31"/>
                      </a:lnTo>
                      <a:lnTo>
                        <a:pt x="114" y="36"/>
                      </a:lnTo>
                      <a:lnTo>
                        <a:pt x="114" y="36"/>
                      </a:lnTo>
                      <a:lnTo>
                        <a:pt x="111" y="38"/>
                      </a:lnTo>
                      <a:lnTo>
                        <a:pt x="107" y="39"/>
                      </a:lnTo>
                      <a:lnTo>
                        <a:pt x="107" y="39"/>
                      </a:lnTo>
                      <a:lnTo>
                        <a:pt x="110" y="44"/>
                      </a:lnTo>
                      <a:lnTo>
                        <a:pt x="110" y="44"/>
                      </a:lnTo>
                      <a:lnTo>
                        <a:pt x="112" y="48"/>
                      </a:lnTo>
                      <a:lnTo>
                        <a:pt x="114" y="52"/>
                      </a:lnTo>
                      <a:lnTo>
                        <a:pt x="115" y="61"/>
                      </a:lnTo>
                      <a:lnTo>
                        <a:pt x="115" y="6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18"/>
                <p:cNvSpPr>
                  <a:spLocks/>
                </p:cNvSpPr>
                <p:nvPr/>
              </p:nvSpPr>
              <p:spPr bwMode="auto">
                <a:xfrm>
                  <a:off x="5919893" y="3708287"/>
                  <a:ext cx="435894" cy="419616"/>
                </a:xfrm>
                <a:custGeom>
                  <a:avLst/>
                  <a:gdLst>
                    <a:gd name="T0" fmla="*/ 21 w 241"/>
                    <a:gd name="T1" fmla="*/ 18 h 232"/>
                    <a:gd name="T2" fmla="*/ 12 w 241"/>
                    <a:gd name="T3" fmla="*/ 28 h 232"/>
                    <a:gd name="T4" fmla="*/ 12 w 241"/>
                    <a:gd name="T5" fmla="*/ 37 h 232"/>
                    <a:gd name="T6" fmla="*/ 7 w 241"/>
                    <a:gd name="T7" fmla="*/ 47 h 232"/>
                    <a:gd name="T8" fmla="*/ 0 w 241"/>
                    <a:gd name="T9" fmla="*/ 54 h 232"/>
                    <a:gd name="T10" fmla="*/ 2 w 241"/>
                    <a:gd name="T11" fmla="*/ 59 h 232"/>
                    <a:gd name="T12" fmla="*/ 8 w 241"/>
                    <a:gd name="T13" fmla="*/ 72 h 232"/>
                    <a:gd name="T14" fmla="*/ 7 w 241"/>
                    <a:gd name="T15" fmla="*/ 85 h 232"/>
                    <a:gd name="T16" fmla="*/ 8 w 241"/>
                    <a:gd name="T17" fmla="*/ 91 h 232"/>
                    <a:gd name="T18" fmla="*/ 4 w 241"/>
                    <a:gd name="T19" fmla="*/ 98 h 232"/>
                    <a:gd name="T20" fmla="*/ 5 w 241"/>
                    <a:gd name="T21" fmla="*/ 106 h 232"/>
                    <a:gd name="T22" fmla="*/ 8 w 241"/>
                    <a:gd name="T23" fmla="*/ 113 h 232"/>
                    <a:gd name="T24" fmla="*/ 1 w 241"/>
                    <a:gd name="T25" fmla="*/ 119 h 232"/>
                    <a:gd name="T26" fmla="*/ 1 w 241"/>
                    <a:gd name="T27" fmla="*/ 123 h 232"/>
                    <a:gd name="T28" fmla="*/ 8 w 241"/>
                    <a:gd name="T29" fmla="*/ 130 h 232"/>
                    <a:gd name="T30" fmla="*/ 10 w 241"/>
                    <a:gd name="T31" fmla="*/ 143 h 232"/>
                    <a:gd name="T32" fmla="*/ 14 w 241"/>
                    <a:gd name="T33" fmla="*/ 147 h 232"/>
                    <a:gd name="T34" fmla="*/ 21 w 241"/>
                    <a:gd name="T35" fmla="*/ 150 h 232"/>
                    <a:gd name="T36" fmla="*/ 29 w 241"/>
                    <a:gd name="T37" fmla="*/ 153 h 232"/>
                    <a:gd name="T38" fmla="*/ 35 w 241"/>
                    <a:gd name="T39" fmla="*/ 154 h 232"/>
                    <a:gd name="T40" fmla="*/ 41 w 241"/>
                    <a:gd name="T41" fmla="*/ 167 h 232"/>
                    <a:gd name="T42" fmla="*/ 63 w 241"/>
                    <a:gd name="T43" fmla="*/ 171 h 232"/>
                    <a:gd name="T44" fmla="*/ 75 w 241"/>
                    <a:gd name="T45" fmla="*/ 181 h 232"/>
                    <a:gd name="T46" fmla="*/ 224 w 241"/>
                    <a:gd name="T47" fmla="*/ 224 h 232"/>
                    <a:gd name="T48" fmla="*/ 238 w 241"/>
                    <a:gd name="T49" fmla="*/ 68 h 232"/>
                    <a:gd name="T50" fmla="*/ 236 w 241"/>
                    <a:gd name="T51" fmla="*/ 54 h 232"/>
                    <a:gd name="T52" fmla="*/ 238 w 241"/>
                    <a:gd name="T53" fmla="*/ 44 h 232"/>
                    <a:gd name="T54" fmla="*/ 239 w 241"/>
                    <a:gd name="T55" fmla="*/ 31 h 232"/>
                    <a:gd name="T56" fmla="*/ 241 w 241"/>
                    <a:gd name="T57" fmla="*/ 20 h 232"/>
                    <a:gd name="T58" fmla="*/ 241 w 241"/>
                    <a:gd name="T59" fmla="*/ 20 h 232"/>
                    <a:gd name="T60" fmla="*/ 219 w 241"/>
                    <a:gd name="T61" fmla="*/ 14 h 232"/>
                    <a:gd name="T62" fmla="*/ 212 w 241"/>
                    <a:gd name="T63" fmla="*/ 11 h 232"/>
                    <a:gd name="T64" fmla="*/ 200 w 241"/>
                    <a:gd name="T65" fmla="*/ 1 h 232"/>
                    <a:gd name="T66" fmla="*/ 190 w 241"/>
                    <a:gd name="T67" fmla="*/ 1 h 232"/>
                    <a:gd name="T68" fmla="*/ 163 w 241"/>
                    <a:gd name="T69" fmla="*/ 14 h 232"/>
                    <a:gd name="T70" fmla="*/ 160 w 241"/>
                    <a:gd name="T71" fmla="*/ 20 h 232"/>
                    <a:gd name="T72" fmla="*/ 163 w 241"/>
                    <a:gd name="T73" fmla="*/ 35 h 232"/>
                    <a:gd name="T74" fmla="*/ 161 w 241"/>
                    <a:gd name="T75" fmla="*/ 39 h 232"/>
                    <a:gd name="T76" fmla="*/ 143 w 241"/>
                    <a:gd name="T77" fmla="*/ 44 h 232"/>
                    <a:gd name="T78" fmla="*/ 130 w 241"/>
                    <a:gd name="T79" fmla="*/ 35 h 232"/>
                    <a:gd name="T80" fmla="*/ 107 w 241"/>
                    <a:gd name="T81" fmla="*/ 30 h 232"/>
                    <a:gd name="T82" fmla="*/ 96 w 241"/>
                    <a:gd name="T83" fmla="*/ 25 h 232"/>
                    <a:gd name="T84" fmla="*/ 92 w 241"/>
                    <a:gd name="T85" fmla="*/ 18 h 232"/>
                    <a:gd name="T86" fmla="*/ 86 w 241"/>
                    <a:gd name="T87" fmla="*/ 11 h 232"/>
                    <a:gd name="T88" fmla="*/ 75 w 241"/>
                    <a:gd name="T89" fmla="*/ 7 h 232"/>
                    <a:gd name="T90" fmla="*/ 52 w 241"/>
                    <a:gd name="T91" fmla="*/ 3 h 232"/>
                    <a:gd name="T92" fmla="*/ 42 w 241"/>
                    <a:gd name="T93" fmla="*/ 3 h 232"/>
                    <a:gd name="T94" fmla="*/ 34 w 241"/>
                    <a:gd name="T95" fmla="*/ 8 h 232"/>
                    <a:gd name="T96" fmla="*/ 31 w 241"/>
                    <a:gd name="T97" fmla="*/ 11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41" h="232"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1" y="18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2" y="28"/>
                      </a:lnTo>
                      <a:lnTo>
                        <a:pt x="12" y="31"/>
                      </a:lnTo>
                      <a:lnTo>
                        <a:pt x="12" y="31"/>
                      </a:lnTo>
                      <a:lnTo>
                        <a:pt x="12" y="37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7" y="47"/>
                      </a:lnTo>
                      <a:lnTo>
                        <a:pt x="4" y="49"/>
                      </a:lnTo>
                      <a:lnTo>
                        <a:pt x="1" y="51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55"/>
                      </a:lnTo>
                      <a:lnTo>
                        <a:pt x="2" y="59"/>
                      </a:lnTo>
                      <a:lnTo>
                        <a:pt x="7" y="68"/>
                      </a:lnTo>
                      <a:lnTo>
                        <a:pt x="7" y="68"/>
                      </a:lnTo>
                      <a:lnTo>
                        <a:pt x="8" y="72"/>
                      </a:lnTo>
                      <a:lnTo>
                        <a:pt x="7" y="76"/>
                      </a:lnTo>
                      <a:lnTo>
                        <a:pt x="5" y="81"/>
                      </a:lnTo>
                      <a:lnTo>
                        <a:pt x="7" y="85"/>
                      </a:lnTo>
                      <a:lnTo>
                        <a:pt x="7" y="85"/>
                      </a:lnTo>
                      <a:lnTo>
                        <a:pt x="8" y="88"/>
                      </a:lnTo>
                      <a:lnTo>
                        <a:pt x="8" y="91"/>
                      </a:lnTo>
                      <a:lnTo>
                        <a:pt x="5" y="96"/>
                      </a:lnTo>
                      <a:lnTo>
                        <a:pt x="5" y="96"/>
                      </a:lnTo>
                      <a:lnTo>
                        <a:pt x="4" y="98"/>
                      </a:lnTo>
                      <a:lnTo>
                        <a:pt x="4" y="100"/>
                      </a:lnTo>
                      <a:lnTo>
                        <a:pt x="5" y="106"/>
                      </a:lnTo>
                      <a:lnTo>
                        <a:pt x="5" y="106"/>
                      </a:lnTo>
                      <a:lnTo>
                        <a:pt x="7" y="110"/>
                      </a:lnTo>
                      <a:lnTo>
                        <a:pt x="8" y="112"/>
                      </a:lnTo>
                      <a:lnTo>
                        <a:pt x="8" y="113"/>
                      </a:lnTo>
                      <a:lnTo>
                        <a:pt x="8" y="113"/>
                      </a:lnTo>
                      <a:lnTo>
                        <a:pt x="4" y="116"/>
                      </a:lnTo>
                      <a:lnTo>
                        <a:pt x="1" y="119"/>
                      </a:lnTo>
                      <a:lnTo>
                        <a:pt x="1" y="120"/>
                      </a:lnTo>
                      <a:lnTo>
                        <a:pt x="1" y="120"/>
                      </a:lnTo>
                      <a:lnTo>
                        <a:pt x="1" y="123"/>
                      </a:lnTo>
                      <a:lnTo>
                        <a:pt x="2" y="125"/>
                      </a:lnTo>
                      <a:lnTo>
                        <a:pt x="8" y="130"/>
                      </a:lnTo>
                      <a:lnTo>
                        <a:pt x="8" y="130"/>
                      </a:lnTo>
                      <a:lnTo>
                        <a:pt x="10" y="134"/>
                      </a:lnTo>
                      <a:lnTo>
                        <a:pt x="10" y="137"/>
                      </a:lnTo>
                      <a:lnTo>
                        <a:pt x="10" y="143"/>
                      </a:lnTo>
                      <a:lnTo>
                        <a:pt x="10" y="143"/>
                      </a:lnTo>
                      <a:lnTo>
                        <a:pt x="11" y="146"/>
                      </a:lnTo>
                      <a:lnTo>
                        <a:pt x="14" y="147"/>
                      </a:lnTo>
                      <a:lnTo>
                        <a:pt x="17" y="149"/>
                      </a:lnTo>
                      <a:lnTo>
                        <a:pt x="21" y="150"/>
                      </a:lnTo>
                      <a:lnTo>
                        <a:pt x="21" y="150"/>
                      </a:lnTo>
                      <a:lnTo>
                        <a:pt x="24" y="150"/>
                      </a:lnTo>
                      <a:lnTo>
                        <a:pt x="27" y="151"/>
                      </a:lnTo>
                      <a:lnTo>
                        <a:pt x="29" y="153"/>
                      </a:lnTo>
                      <a:lnTo>
                        <a:pt x="32" y="153"/>
                      </a:lnTo>
                      <a:lnTo>
                        <a:pt x="32" y="153"/>
                      </a:lnTo>
                      <a:lnTo>
                        <a:pt x="35" y="154"/>
                      </a:lnTo>
                      <a:lnTo>
                        <a:pt x="36" y="157"/>
                      </a:lnTo>
                      <a:lnTo>
                        <a:pt x="41" y="167"/>
                      </a:lnTo>
                      <a:lnTo>
                        <a:pt x="41" y="167"/>
                      </a:lnTo>
                      <a:lnTo>
                        <a:pt x="51" y="167"/>
                      </a:lnTo>
                      <a:lnTo>
                        <a:pt x="58" y="168"/>
                      </a:lnTo>
                      <a:lnTo>
                        <a:pt x="63" y="171"/>
                      </a:lnTo>
                      <a:lnTo>
                        <a:pt x="63" y="171"/>
                      </a:lnTo>
                      <a:lnTo>
                        <a:pt x="72" y="178"/>
                      </a:lnTo>
                      <a:lnTo>
                        <a:pt x="75" y="181"/>
                      </a:lnTo>
                      <a:lnTo>
                        <a:pt x="102" y="167"/>
                      </a:lnTo>
                      <a:lnTo>
                        <a:pt x="224" y="232"/>
                      </a:lnTo>
                      <a:lnTo>
                        <a:pt x="224" y="224"/>
                      </a:lnTo>
                      <a:lnTo>
                        <a:pt x="238" y="224"/>
                      </a:lnTo>
                      <a:lnTo>
                        <a:pt x="238" y="224"/>
                      </a:lnTo>
                      <a:lnTo>
                        <a:pt x="238" y="68"/>
                      </a:lnTo>
                      <a:lnTo>
                        <a:pt x="238" y="68"/>
                      </a:lnTo>
                      <a:lnTo>
                        <a:pt x="238" y="59"/>
                      </a:lnTo>
                      <a:lnTo>
                        <a:pt x="236" y="54"/>
                      </a:lnTo>
                      <a:lnTo>
                        <a:pt x="236" y="48"/>
                      </a:lnTo>
                      <a:lnTo>
                        <a:pt x="238" y="44"/>
                      </a:lnTo>
                      <a:lnTo>
                        <a:pt x="238" y="44"/>
                      </a:lnTo>
                      <a:lnTo>
                        <a:pt x="239" y="39"/>
                      </a:lnTo>
                      <a:lnTo>
                        <a:pt x="239" y="35"/>
                      </a:lnTo>
                      <a:lnTo>
                        <a:pt x="239" y="31"/>
                      </a:lnTo>
                      <a:lnTo>
                        <a:pt x="239" y="24"/>
                      </a:lnTo>
                      <a:lnTo>
                        <a:pt x="239" y="24"/>
                      </a:lnTo>
                      <a:lnTo>
                        <a:pt x="241" y="20"/>
                      </a:lnTo>
                      <a:lnTo>
                        <a:pt x="241" y="20"/>
                      </a:lnTo>
                      <a:lnTo>
                        <a:pt x="241" y="20"/>
                      </a:lnTo>
                      <a:lnTo>
                        <a:pt x="241" y="20"/>
                      </a:lnTo>
                      <a:lnTo>
                        <a:pt x="239" y="17"/>
                      </a:lnTo>
                      <a:lnTo>
                        <a:pt x="235" y="15"/>
                      </a:lnTo>
                      <a:lnTo>
                        <a:pt x="219" y="14"/>
                      </a:lnTo>
                      <a:lnTo>
                        <a:pt x="219" y="14"/>
                      </a:lnTo>
                      <a:lnTo>
                        <a:pt x="215" y="13"/>
                      </a:lnTo>
                      <a:lnTo>
                        <a:pt x="212" y="11"/>
                      </a:lnTo>
                      <a:lnTo>
                        <a:pt x="208" y="7"/>
                      </a:lnTo>
                      <a:lnTo>
                        <a:pt x="204" y="3"/>
                      </a:lnTo>
                      <a:lnTo>
                        <a:pt x="200" y="1"/>
                      </a:lnTo>
                      <a:lnTo>
                        <a:pt x="195" y="1"/>
                      </a:lnTo>
                      <a:lnTo>
                        <a:pt x="195" y="1"/>
                      </a:lnTo>
                      <a:lnTo>
                        <a:pt x="190" y="1"/>
                      </a:lnTo>
                      <a:lnTo>
                        <a:pt x="183" y="3"/>
                      </a:lnTo>
                      <a:lnTo>
                        <a:pt x="171" y="7"/>
                      </a:lnTo>
                      <a:lnTo>
                        <a:pt x="163" y="14"/>
                      </a:lnTo>
                      <a:lnTo>
                        <a:pt x="160" y="17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60" y="24"/>
                      </a:lnTo>
                      <a:lnTo>
                        <a:pt x="163" y="30"/>
                      </a:lnTo>
                      <a:lnTo>
                        <a:pt x="163" y="35"/>
                      </a:lnTo>
                      <a:lnTo>
                        <a:pt x="163" y="38"/>
                      </a:lnTo>
                      <a:lnTo>
                        <a:pt x="161" y="39"/>
                      </a:lnTo>
                      <a:lnTo>
                        <a:pt x="161" y="39"/>
                      </a:lnTo>
                      <a:lnTo>
                        <a:pt x="157" y="44"/>
                      </a:lnTo>
                      <a:lnTo>
                        <a:pt x="150" y="45"/>
                      </a:lnTo>
                      <a:lnTo>
                        <a:pt x="143" y="44"/>
                      </a:lnTo>
                      <a:lnTo>
                        <a:pt x="137" y="41"/>
                      </a:lnTo>
                      <a:lnTo>
                        <a:pt x="137" y="41"/>
                      </a:lnTo>
                      <a:lnTo>
                        <a:pt x="130" y="35"/>
                      </a:lnTo>
                      <a:lnTo>
                        <a:pt x="123" y="32"/>
                      </a:lnTo>
                      <a:lnTo>
                        <a:pt x="114" y="31"/>
                      </a:lnTo>
                      <a:lnTo>
                        <a:pt x="107" y="30"/>
                      </a:lnTo>
                      <a:lnTo>
                        <a:pt x="107" y="30"/>
                      </a:lnTo>
                      <a:lnTo>
                        <a:pt x="100" y="28"/>
                      </a:lnTo>
                      <a:lnTo>
                        <a:pt x="96" y="25"/>
                      </a:lnTo>
                      <a:lnTo>
                        <a:pt x="92" y="22"/>
                      </a:lnTo>
                      <a:lnTo>
                        <a:pt x="92" y="18"/>
                      </a:lnTo>
                      <a:lnTo>
                        <a:pt x="92" y="18"/>
                      </a:lnTo>
                      <a:lnTo>
                        <a:pt x="92" y="15"/>
                      </a:lnTo>
                      <a:lnTo>
                        <a:pt x="89" y="13"/>
                      </a:lnTo>
                      <a:lnTo>
                        <a:pt x="86" y="11"/>
                      </a:lnTo>
                      <a:lnTo>
                        <a:pt x="80" y="10"/>
                      </a:lnTo>
                      <a:lnTo>
                        <a:pt x="80" y="10"/>
                      </a:lnTo>
                      <a:lnTo>
                        <a:pt x="75" y="7"/>
                      </a:lnTo>
                      <a:lnTo>
                        <a:pt x="69" y="4"/>
                      </a:lnTo>
                      <a:lnTo>
                        <a:pt x="62" y="3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46" y="4"/>
                      </a:lnTo>
                      <a:lnTo>
                        <a:pt x="42" y="3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2" y="11"/>
                      </a:lnTo>
                      <a:lnTo>
                        <a:pt x="31" y="11"/>
                      </a:lnTo>
                      <a:lnTo>
                        <a:pt x="27" y="13"/>
                      </a:lnTo>
                      <a:lnTo>
                        <a:pt x="27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19"/>
                <p:cNvSpPr>
                  <a:spLocks/>
                </p:cNvSpPr>
                <p:nvPr/>
              </p:nvSpPr>
              <p:spPr bwMode="auto">
                <a:xfrm>
                  <a:off x="5160244" y="4299729"/>
                  <a:ext cx="85009" cy="25322"/>
                </a:xfrm>
                <a:custGeom>
                  <a:avLst/>
                  <a:gdLst>
                    <a:gd name="T0" fmla="*/ 22 w 47"/>
                    <a:gd name="T1" fmla="*/ 7 h 14"/>
                    <a:gd name="T2" fmla="*/ 22 w 47"/>
                    <a:gd name="T3" fmla="*/ 7 h 14"/>
                    <a:gd name="T4" fmla="*/ 25 w 47"/>
                    <a:gd name="T5" fmla="*/ 7 h 14"/>
                    <a:gd name="T6" fmla="*/ 30 w 47"/>
                    <a:gd name="T7" fmla="*/ 9 h 14"/>
                    <a:gd name="T8" fmla="*/ 32 w 47"/>
                    <a:gd name="T9" fmla="*/ 10 h 14"/>
                    <a:gd name="T10" fmla="*/ 37 w 47"/>
                    <a:gd name="T11" fmla="*/ 12 h 14"/>
                    <a:gd name="T12" fmla="*/ 37 w 47"/>
                    <a:gd name="T13" fmla="*/ 12 h 14"/>
                    <a:gd name="T14" fmla="*/ 39 w 47"/>
                    <a:gd name="T15" fmla="*/ 12 h 14"/>
                    <a:gd name="T16" fmla="*/ 42 w 47"/>
                    <a:gd name="T17" fmla="*/ 10 h 14"/>
                    <a:gd name="T18" fmla="*/ 47 w 47"/>
                    <a:gd name="T19" fmla="*/ 9 h 14"/>
                    <a:gd name="T20" fmla="*/ 47 w 47"/>
                    <a:gd name="T21" fmla="*/ 9 h 14"/>
                    <a:gd name="T22" fmla="*/ 38 w 47"/>
                    <a:gd name="T23" fmla="*/ 7 h 14"/>
                    <a:gd name="T24" fmla="*/ 38 w 47"/>
                    <a:gd name="T25" fmla="*/ 7 h 14"/>
                    <a:gd name="T26" fmla="*/ 32 w 47"/>
                    <a:gd name="T27" fmla="*/ 6 h 14"/>
                    <a:gd name="T28" fmla="*/ 30 w 47"/>
                    <a:gd name="T29" fmla="*/ 3 h 14"/>
                    <a:gd name="T30" fmla="*/ 27 w 47"/>
                    <a:gd name="T31" fmla="*/ 0 h 14"/>
                    <a:gd name="T32" fmla="*/ 24 w 47"/>
                    <a:gd name="T33" fmla="*/ 0 h 14"/>
                    <a:gd name="T34" fmla="*/ 22 w 47"/>
                    <a:gd name="T35" fmla="*/ 2 h 14"/>
                    <a:gd name="T36" fmla="*/ 22 w 47"/>
                    <a:gd name="T37" fmla="*/ 2 h 14"/>
                    <a:gd name="T38" fmla="*/ 13 w 47"/>
                    <a:gd name="T39" fmla="*/ 5 h 14"/>
                    <a:gd name="T40" fmla="*/ 1 w 47"/>
                    <a:gd name="T41" fmla="*/ 5 h 14"/>
                    <a:gd name="T42" fmla="*/ 1 w 47"/>
                    <a:gd name="T43" fmla="*/ 5 h 14"/>
                    <a:gd name="T44" fmla="*/ 0 w 47"/>
                    <a:gd name="T45" fmla="*/ 14 h 14"/>
                    <a:gd name="T46" fmla="*/ 0 w 47"/>
                    <a:gd name="T47" fmla="*/ 14 h 14"/>
                    <a:gd name="T48" fmla="*/ 4 w 47"/>
                    <a:gd name="T49" fmla="*/ 13 h 14"/>
                    <a:gd name="T50" fmla="*/ 4 w 47"/>
                    <a:gd name="T51" fmla="*/ 13 h 14"/>
                    <a:gd name="T52" fmla="*/ 14 w 47"/>
                    <a:gd name="T53" fmla="*/ 12 h 14"/>
                    <a:gd name="T54" fmla="*/ 20 w 47"/>
                    <a:gd name="T55" fmla="*/ 10 h 14"/>
                    <a:gd name="T56" fmla="*/ 22 w 47"/>
                    <a:gd name="T57" fmla="*/ 7 h 14"/>
                    <a:gd name="T58" fmla="*/ 22 w 47"/>
                    <a:gd name="T59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7" h="14">
                      <a:moveTo>
                        <a:pt x="22" y="7"/>
                      </a:moveTo>
                      <a:lnTo>
                        <a:pt x="22" y="7"/>
                      </a:lnTo>
                      <a:lnTo>
                        <a:pt x="25" y="7"/>
                      </a:lnTo>
                      <a:lnTo>
                        <a:pt x="30" y="9"/>
                      </a:lnTo>
                      <a:lnTo>
                        <a:pt x="32" y="10"/>
                      </a:lnTo>
                      <a:lnTo>
                        <a:pt x="37" y="12"/>
                      </a:lnTo>
                      <a:lnTo>
                        <a:pt x="37" y="12"/>
                      </a:lnTo>
                      <a:lnTo>
                        <a:pt x="39" y="12"/>
                      </a:lnTo>
                      <a:lnTo>
                        <a:pt x="42" y="10"/>
                      </a:lnTo>
                      <a:lnTo>
                        <a:pt x="47" y="9"/>
                      </a:lnTo>
                      <a:lnTo>
                        <a:pt x="47" y="9"/>
                      </a:lnTo>
                      <a:lnTo>
                        <a:pt x="38" y="7"/>
                      </a:lnTo>
                      <a:lnTo>
                        <a:pt x="38" y="7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0"/>
                      </a:lnTo>
                      <a:lnTo>
                        <a:pt x="24" y="0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13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14" y="12"/>
                      </a:lnTo>
                      <a:lnTo>
                        <a:pt x="20" y="10"/>
                      </a:lnTo>
                      <a:lnTo>
                        <a:pt x="22" y="7"/>
                      </a:lnTo>
                      <a:lnTo>
                        <a:pt x="22" y="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20"/>
                <p:cNvSpPr>
                  <a:spLocks/>
                </p:cNvSpPr>
                <p:nvPr/>
              </p:nvSpPr>
              <p:spPr bwMode="auto">
                <a:xfrm>
                  <a:off x="5147583" y="4220146"/>
                  <a:ext cx="166399" cy="128418"/>
                </a:xfrm>
                <a:custGeom>
                  <a:avLst/>
                  <a:gdLst>
                    <a:gd name="T0" fmla="*/ 18 w 92"/>
                    <a:gd name="T1" fmla="*/ 70 h 71"/>
                    <a:gd name="T2" fmla="*/ 24 w 92"/>
                    <a:gd name="T3" fmla="*/ 68 h 71"/>
                    <a:gd name="T4" fmla="*/ 28 w 92"/>
                    <a:gd name="T5" fmla="*/ 66 h 71"/>
                    <a:gd name="T6" fmla="*/ 51 w 92"/>
                    <a:gd name="T7" fmla="*/ 64 h 71"/>
                    <a:gd name="T8" fmla="*/ 55 w 92"/>
                    <a:gd name="T9" fmla="*/ 66 h 71"/>
                    <a:gd name="T10" fmla="*/ 55 w 92"/>
                    <a:gd name="T11" fmla="*/ 64 h 71"/>
                    <a:gd name="T12" fmla="*/ 63 w 92"/>
                    <a:gd name="T13" fmla="*/ 67 h 71"/>
                    <a:gd name="T14" fmla="*/ 66 w 92"/>
                    <a:gd name="T15" fmla="*/ 68 h 71"/>
                    <a:gd name="T16" fmla="*/ 75 w 92"/>
                    <a:gd name="T17" fmla="*/ 71 h 71"/>
                    <a:gd name="T18" fmla="*/ 89 w 92"/>
                    <a:gd name="T19" fmla="*/ 70 h 71"/>
                    <a:gd name="T20" fmla="*/ 92 w 92"/>
                    <a:gd name="T21" fmla="*/ 70 h 71"/>
                    <a:gd name="T22" fmla="*/ 90 w 92"/>
                    <a:gd name="T23" fmla="*/ 58 h 71"/>
                    <a:gd name="T24" fmla="*/ 88 w 92"/>
                    <a:gd name="T25" fmla="*/ 54 h 71"/>
                    <a:gd name="T26" fmla="*/ 82 w 92"/>
                    <a:gd name="T27" fmla="*/ 49 h 71"/>
                    <a:gd name="T28" fmla="*/ 81 w 92"/>
                    <a:gd name="T29" fmla="*/ 43 h 71"/>
                    <a:gd name="T30" fmla="*/ 78 w 92"/>
                    <a:gd name="T31" fmla="*/ 34 h 71"/>
                    <a:gd name="T32" fmla="*/ 75 w 92"/>
                    <a:gd name="T33" fmla="*/ 30 h 71"/>
                    <a:gd name="T34" fmla="*/ 68 w 92"/>
                    <a:gd name="T35" fmla="*/ 23 h 71"/>
                    <a:gd name="T36" fmla="*/ 63 w 92"/>
                    <a:gd name="T37" fmla="*/ 20 h 71"/>
                    <a:gd name="T38" fmla="*/ 56 w 92"/>
                    <a:gd name="T39" fmla="*/ 9 h 71"/>
                    <a:gd name="T40" fmla="*/ 52 w 92"/>
                    <a:gd name="T41" fmla="*/ 9 h 71"/>
                    <a:gd name="T42" fmla="*/ 42 w 92"/>
                    <a:gd name="T43" fmla="*/ 0 h 71"/>
                    <a:gd name="T44" fmla="*/ 38 w 92"/>
                    <a:gd name="T45" fmla="*/ 0 h 71"/>
                    <a:gd name="T46" fmla="*/ 29 w 92"/>
                    <a:gd name="T47" fmla="*/ 2 h 71"/>
                    <a:gd name="T48" fmla="*/ 25 w 92"/>
                    <a:gd name="T49" fmla="*/ 2 h 71"/>
                    <a:gd name="T50" fmla="*/ 15 w 92"/>
                    <a:gd name="T51" fmla="*/ 2 h 71"/>
                    <a:gd name="T52" fmla="*/ 11 w 92"/>
                    <a:gd name="T53" fmla="*/ 5 h 71"/>
                    <a:gd name="T54" fmla="*/ 7 w 92"/>
                    <a:gd name="T55" fmla="*/ 10 h 71"/>
                    <a:gd name="T56" fmla="*/ 5 w 92"/>
                    <a:gd name="T57" fmla="*/ 10 h 71"/>
                    <a:gd name="T58" fmla="*/ 4 w 92"/>
                    <a:gd name="T59" fmla="*/ 16 h 71"/>
                    <a:gd name="T60" fmla="*/ 3 w 92"/>
                    <a:gd name="T61" fmla="*/ 23 h 71"/>
                    <a:gd name="T62" fmla="*/ 0 w 92"/>
                    <a:gd name="T63" fmla="*/ 29 h 71"/>
                    <a:gd name="T64" fmla="*/ 5 w 92"/>
                    <a:gd name="T65" fmla="*/ 41 h 71"/>
                    <a:gd name="T66" fmla="*/ 8 w 92"/>
                    <a:gd name="T67" fmla="*/ 46 h 71"/>
                    <a:gd name="T68" fmla="*/ 8 w 92"/>
                    <a:gd name="T69" fmla="*/ 49 h 71"/>
                    <a:gd name="T70" fmla="*/ 29 w 92"/>
                    <a:gd name="T71" fmla="*/ 46 h 71"/>
                    <a:gd name="T72" fmla="*/ 31 w 92"/>
                    <a:gd name="T73" fmla="*/ 44 h 71"/>
                    <a:gd name="T74" fmla="*/ 37 w 92"/>
                    <a:gd name="T75" fmla="*/ 47 h 71"/>
                    <a:gd name="T76" fmla="*/ 45 w 92"/>
                    <a:gd name="T77" fmla="*/ 51 h 71"/>
                    <a:gd name="T78" fmla="*/ 54 w 92"/>
                    <a:gd name="T79" fmla="*/ 53 h 71"/>
                    <a:gd name="T80" fmla="*/ 49 w 92"/>
                    <a:gd name="T81" fmla="*/ 54 h 71"/>
                    <a:gd name="T82" fmla="*/ 44 w 92"/>
                    <a:gd name="T83" fmla="*/ 56 h 71"/>
                    <a:gd name="T84" fmla="*/ 39 w 92"/>
                    <a:gd name="T85" fmla="*/ 54 h 71"/>
                    <a:gd name="T86" fmla="*/ 32 w 92"/>
                    <a:gd name="T87" fmla="*/ 51 h 71"/>
                    <a:gd name="T88" fmla="*/ 29 w 92"/>
                    <a:gd name="T89" fmla="*/ 51 h 71"/>
                    <a:gd name="T90" fmla="*/ 21 w 92"/>
                    <a:gd name="T91" fmla="*/ 56 h 71"/>
                    <a:gd name="T92" fmla="*/ 11 w 92"/>
                    <a:gd name="T93" fmla="*/ 57 h 71"/>
                    <a:gd name="T94" fmla="*/ 7 w 92"/>
                    <a:gd name="T95" fmla="*/ 58 h 71"/>
                    <a:gd name="T96" fmla="*/ 8 w 92"/>
                    <a:gd name="T97" fmla="*/ 66 h 71"/>
                    <a:gd name="T98" fmla="*/ 10 w 92"/>
                    <a:gd name="T99" fmla="*/ 67 h 71"/>
                    <a:gd name="T100" fmla="*/ 15 w 92"/>
                    <a:gd name="T101" fmla="*/ 67 h 71"/>
                    <a:gd name="T102" fmla="*/ 17 w 92"/>
                    <a:gd name="T103" fmla="*/ 68 h 71"/>
                    <a:gd name="T104" fmla="*/ 18 w 92"/>
                    <a:gd name="T105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92" h="71">
                      <a:moveTo>
                        <a:pt x="18" y="70"/>
                      </a:move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4" y="68"/>
                      </a:lnTo>
                      <a:lnTo>
                        <a:pt x="28" y="66"/>
                      </a:lnTo>
                      <a:lnTo>
                        <a:pt x="28" y="66"/>
                      </a:lnTo>
                      <a:lnTo>
                        <a:pt x="51" y="64"/>
                      </a:lnTo>
                      <a:lnTo>
                        <a:pt x="51" y="64"/>
                      </a:lnTo>
                      <a:lnTo>
                        <a:pt x="55" y="66"/>
                      </a:lnTo>
                      <a:lnTo>
                        <a:pt x="55" y="66"/>
                      </a:lnTo>
                      <a:lnTo>
                        <a:pt x="55" y="64"/>
                      </a:lnTo>
                      <a:lnTo>
                        <a:pt x="55" y="64"/>
                      </a:lnTo>
                      <a:lnTo>
                        <a:pt x="61" y="66"/>
                      </a:lnTo>
                      <a:lnTo>
                        <a:pt x="63" y="67"/>
                      </a:lnTo>
                      <a:lnTo>
                        <a:pt x="66" y="68"/>
                      </a:lnTo>
                      <a:lnTo>
                        <a:pt x="66" y="68"/>
                      </a:lnTo>
                      <a:lnTo>
                        <a:pt x="69" y="70"/>
                      </a:lnTo>
                      <a:lnTo>
                        <a:pt x="75" y="71"/>
                      </a:lnTo>
                      <a:lnTo>
                        <a:pt x="82" y="71"/>
                      </a:lnTo>
                      <a:lnTo>
                        <a:pt x="89" y="70"/>
                      </a:lnTo>
                      <a:lnTo>
                        <a:pt x="89" y="70"/>
                      </a:lnTo>
                      <a:lnTo>
                        <a:pt x="92" y="70"/>
                      </a:lnTo>
                      <a:lnTo>
                        <a:pt x="92" y="70"/>
                      </a:lnTo>
                      <a:lnTo>
                        <a:pt x="90" y="58"/>
                      </a:lnTo>
                      <a:lnTo>
                        <a:pt x="90" y="58"/>
                      </a:lnTo>
                      <a:lnTo>
                        <a:pt x="88" y="54"/>
                      </a:lnTo>
                      <a:lnTo>
                        <a:pt x="82" y="49"/>
                      </a:lnTo>
                      <a:lnTo>
                        <a:pt x="82" y="49"/>
                      </a:lnTo>
                      <a:lnTo>
                        <a:pt x="81" y="46"/>
                      </a:lnTo>
                      <a:lnTo>
                        <a:pt x="81" y="43"/>
                      </a:lnTo>
                      <a:lnTo>
                        <a:pt x="81" y="39"/>
                      </a:lnTo>
                      <a:lnTo>
                        <a:pt x="78" y="34"/>
                      </a:lnTo>
                      <a:lnTo>
                        <a:pt x="78" y="34"/>
                      </a:lnTo>
                      <a:lnTo>
                        <a:pt x="75" y="30"/>
                      </a:lnTo>
                      <a:lnTo>
                        <a:pt x="72" y="26"/>
                      </a:lnTo>
                      <a:lnTo>
                        <a:pt x="68" y="23"/>
                      </a:lnTo>
                      <a:lnTo>
                        <a:pt x="68" y="23"/>
                      </a:lnTo>
                      <a:lnTo>
                        <a:pt x="63" y="20"/>
                      </a:lnTo>
                      <a:lnTo>
                        <a:pt x="61" y="15"/>
                      </a:lnTo>
                      <a:lnTo>
                        <a:pt x="56" y="9"/>
                      </a:lnTo>
                      <a:lnTo>
                        <a:pt x="52" y="9"/>
                      </a:lnTo>
                      <a:lnTo>
                        <a:pt x="52" y="9"/>
                      </a:lnTo>
                      <a:lnTo>
                        <a:pt x="49" y="6"/>
                      </a:lnTo>
                      <a:lnTo>
                        <a:pt x="42" y="0"/>
                      </a:lnTo>
                      <a:lnTo>
                        <a:pt x="42" y="0"/>
                      </a:lnTo>
                      <a:lnTo>
                        <a:pt x="38" y="0"/>
                      </a:lnTo>
                      <a:lnTo>
                        <a:pt x="35" y="0"/>
                      </a:lnTo>
                      <a:lnTo>
                        <a:pt x="29" y="2"/>
                      </a:lnTo>
                      <a:lnTo>
                        <a:pt x="29" y="2"/>
                      </a:lnTo>
                      <a:lnTo>
                        <a:pt x="25" y="2"/>
                      </a:lnTo>
                      <a:lnTo>
                        <a:pt x="15" y="2"/>
                      </a:lnTo>
                      <a:lnTo>
                        <a:pt x="15" y="2"/>
                      </a:lnTo>
                      <a:lnTo>
                        <a:pt x="12" y="2"/>
                      </a:lnTo>
                      <a:lnTo>
                        <a:pt x="11" y="5"/>
                      </a:lnTo>
                      <a:lnTo>
                        <a:pt x="10" y="7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4" y="16"/>
                      </a:lnTo>
                      <a:lnTo>
                        <a:pt x="3" y="23"/>
                      </a:lnTo>
                      <a:lnTo>
                        <a:pt x="3" y="23"/>
                      </a:lnTo>
                      <a:lnTo>
                        <a:pt x="1" y="26"/>
                      </a:lnTo>
                      <a:lnTo>
                        <a:pt x="0" y="29"/>
                      </a:lnTo>
                      <a:lnTo>
                        <a:pt x="1" y="36"/>
                      </a:lnTo>
                      <a:lnTo>
                        <a:pt x="5" y="41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8" y="49"/>
                      </a:lnTo>
                      <a:lnTo>
                        <a:pt x="8" y="49"/>
                      </a:lnTo>
                      <a:lnTo>
                        <a:pt x="20" y="49"/>
                      </a:lnTo>
                      <a:lnTo>
                        <a:pt x="29" y="46"/>
                      </a:lnTo>
                      <a:lnTo>
                        <a:pt x="29" y="46"/>
                      </a:lnTo>
                      <a:lnTo>
                        <a:pt x="31" y="44"/>
                      </a:lnTo>
                      <a:lnTo>
                        <a:pt x="34" y="44"/>
                      </a:lnTo>
                      <a:lnTo>
                        <a:pt x="37" y="47"/>
                      </a:lnTo>
                      <a:lnTo>
                        <a:pt x="39" y="50"/>
                      </a:lnTo>
                      <a:lnTo>
                        <a:pt x="45" y="51"/>
                      </a:lnTo>
                      <a:lnTo>
                        <a:pt x="45" y="51"/>
                      </a:lnTo>
                      <a:lnTo>
                        <a:pt x="54" y="53"/>
                      </a:lnTo>
                      <a:lnTo>
                        <a:pt x="54" y="53"/>
                      </a:lnTo>
                      <a:lnTo>
                        <a:pt x="49" y="54"/>
                      </a:lnTo>
                      <a:lnTo>
                        <a:pt x="46" y="56"/>
                      </a:lnTo>
                      <a:lnTo>
                        <a:pt x="44" y="56"/>
                      </a:lnTo>
                      <a:lnTo>
                        <a:pt x="44" y="56"/>
                      </a:lnTo>
                      <a:lnTo>
                        <a:pt x="39" y="54"/>
                      </a:lnTo>
                      <a:lnTo>
                        <a:pt x="37" y="53"/>
                      </a:lnTo>
                      <a:lnTo>
                        <a:pt x="32" y="51"/>
                      </a:lnTo>
                      <a:lnTo>
                        <a:pt x="29" y="51"/>
                      </a:lnTo>
                      <a:lnTo>
                        <a:pt x="29" y="51"/>
                      </a:lnTo>
                      <a:lnTo>
                        <a:pt x="27" y="54"/>
                      </a:lnTo>
                      <a:lnTo>
                        <a:pt x="21" y="56"/>
                      </a:lnTo>
                      <a:lnTo>
                        <a:pt x="11" y="57"/>
                      </a:lnTo>
                      <a:lnTo>
                        <a:pt x="11" y="57"/>
                      </a:lnTo>
                      <a:lnTo>
                        <a:pt x="7" y="58"/>
                      </a:lnTo>
                      <a:lnTo>
                        <a:pt x="7" y="58"/>
                      </a:lnTo>
                      <a:lnTo>
                        <a:pt x="7" y="61"/>
                      </a:lnTo>
                      <a:lnTo>
                        <a:pt x="8" y="66"/>
                      </a:lnTo>
                      <a:lnTo>
                        <a:pt x="8" y="66"/>
                      </a:lnTo>
                      <a:lnTo>
                        <a:pt x="10" y="67"/>
                      </a:lnTo>
                      <a:lnTo>
                        <a:pt x="10" y="67"/>
                      </a:lnTo>
                      <a:lnTo>
                        <a:pt x="15" y="67"/>
                      </a:lnTo>
                      <a:lnTo>
                        <a:pt x="17" y="67"/>
                      </a:lnTo>
                      <a:lnTo>
                        <a:pt x="17" y="68"/>
                      </a:lnTo>
                      <a:lnTo>
                        <a:pt x="18" y="70"/>
                      </a:lnTo>
                      <a:lnTo>
                        <a:pt x="18" y="7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Freeform 21"/>
                <p:cNvSpPr>
                  <a:spLocks/>
                </p:cNvSpPr>
                <p:nvPr/>
              </p:nvSpPr>
              <p:spPr bwMode="auto">
                <a:xfrm>
                  <a:off x="5165669" y="4335902"/>
                  <a:ext cx="81392" cy="48835"/>
                </a:xfrm>
                <a:custGeom>
                  <a:avLst/>
                  <a:gdLst>
                    <a:gd name="T0" fmla="*/ 24 w 45"/>
                    <a:gd name="T1" fmla="*/ 24 h 27"/>
                    <a:gd name="T2" fmla="*/ 24 w 45"/>
                    <a:gd name="T3" fmla="*/ 24 h 27"/>
                    <a:gd name="T4" fmla="*/ 31 w 45"/>
                    <a:gd name="T5" fmla="*/ 20 h 27"/>
                    <a:gd name="T6" fmla="*/ 34 w 45"/>
                    <a:gd name="T7" fmla="*/ 17 h 27"/>
                    <a:gd name="T8" fmla="*/ 36 w 45"/>
                    <a:gd name="T9" fmla="*/ 17 h 27"/>
                    <a:gd name="T10" fmla="*/ 36 w 45"/>
                    <a:gd name="T11" fmla="*/ 17 h 27"/>
                    <a:gd name="T12" fmla="*/ 38 w 45"/>
                    <a:gd name="T13" fmla="*/ 17 h 27"/>
                    <a:gd name="T14" fmla="*/ 41 w 45"/>
                    <a:gd name="T15" fmla="*/ 17 h 27"/>
                    <a:gd name="T16" fmla="*/ 42 w 45"/>
                    <a:gd name="T17" fmla="*/ 14 h 27"/>
                    <a:gd name="T18" fmla="*/ 42 w 45"/>
                    <a:gd name="T19" fmla="*/ 14 h 27"/>
                    <a:gd name="T20" fmla="*/ 41 w 45"/>
                    <a:gd name="T21" fmla="*/ 11 h 27"/>
                    <a:gd name="T22" fmla="*/ 39 w 45"/>
                    <a:gd name="T23" fmla="*/ 9 h 27"/>
                    <a:gd name="T24" fmla="*/ 41 w 45"/>
                    <a:gd name="T25" fmla="*/ 7 h 27"/>
                    <a:gd name="T26" fmla="*/ 41 w 45"/>
                    <a:gd name="T27" fmla="*/ 7 h 27"/>
                    <a:gd name="T28" fmla="*/ 42 w 45"/>
                    <a:gd name="T29" fmla="*/ 6 h 27"/>
                    <a:gd name="T30" fmla="*/ 44 w 45"/>
                    <a:gd name="T31" fmla="*/ 4 h 27"/>
                    <a:gd name="T32" fmla="*/ 45 w 45"/>
                    <a:gd name="T33" fmla="*/ 2 h 27"/>
                    <a:gd name="T34" fmla="*/ 45 w 45"/>
                    <a:gd name="T35" fmla="*/ 2 h 27"/>
                    <a:gd name="T36" fmla="*/ 41 w 45"/>
                    <a:gd name="T37" fmla="*/ 0 h 27"/>
                    <a:gd name="T38" fmla="*/ 41 w 45"/>
                    <a:gd name="T39" fmla="*/ 0 h 27"/>
                    <a:gd name="T40" fmla="*/ 18 w 45"/>
                    <a:gd name="T41" fmla="*/ 2 h 27"/>
                    <a:gd name="T42" fmla="*/ 18 w 45"/>
                    <a:gd name="T43" fmla="*/ 2 h 27"/>
                    <a:gd name="T44" fmla="*/ 14 w 45"/>
                    <a:gd name="T45" fmla="*/ 4 h 27"/>
                    <a:gd name="T46" fmla="*/ 11 w 45"/>
                    <a:gd name="T47" fmla="*/ 6 h 27"/>
                    <a:gd name="T48" fmla="*/ 8 w 45"/>
                    <a:gd name="T49" fmla="*/ 6 h 27"/>
                    <a:gd name="T50" fmla="*/ 8 w 45"/>
                    <a:gd name="T51" fmla="*/ 6 h 27"/>
                    <a:gd name="T52" fmla="*/ 7 w 45"/>
                    <a:gd name="T53" fmla="*/ 4 h 27"/>
                    <a:gd name="T54" fmla="*/ 7 w 45"/>
                    <a:gd name="T55" fmla="*/ 3 h 27"/>
                    <a:gd name="T56" fmla="*/ 5 w 45"/>
                    <a:gd name="T57" fmla="*/ 3 h 27"/>
                    <a:gd name="T58" fmla="*/ 0 w 45"/>
                    <a:gd name="T59" fmla="*/ 3 h 27"/>
                    <a:gd name="T60" fmla="*/ 0 w 45"/>
                    <a:gd name="T61" fmla="*/ 3 h 27"/>
                    <a:gd name="T62" fmla="*/ 5 w 45"/>
                    <a:gd name="T63" fmla="*/ 9 h 27"/>
                    <a:gd name="T64" fmla="*/ 8 w 45"/>
                    <a:gd name="T65" fmla="*/ 11 h 27"/>
                    <a:gd name="T66" fmla="*/ 12 w 45"/>
                    <a:gd name="T67" fmla="*/ 13 h 27"/>
                    <a:gd name="T68" fmla="*/ 12 w 45"/>
                    <a:gd name="T69" fmla="*/ 13 h 27"/>
                    <a:gd name="T70" fmla="*/ 15 w 45"/>
                    <a:gd name="T71" fmla="*/ 14 h 27"/>
                    <a:gd name="T72" fmla="*/ 17 w 45"/>
                    <a:gd name="T73" fmla="*/ 16 h 27"/>
                    <a:gd name="T74" fmla="*/ 17 w 45"/>
                    <a:gd name="T75" fmla="*/ 19 h 27"/>
                    <a:gd name="T76" fmla="*/ 17 w 45"/>
                    <a:gd name="T77" fmla="*/ 21 h 27"/>
                    <a:gd name="T78" fmla="*/ 18 w 45"/>
                    <a:gd name="T79" fmla="*/ 23 h 27"/>
                    <a:gd name="T80" fmla="*/ 19 w 45"/>
                    <a:gd name="T81" fmla="*/ 26 h 27"/>
                    <a:gd name="T82" fmla="*/ 19 w 45"/>
                    <a:gd name="T83" fmla="*/ 26 h 27"/>
                    <a:gd name="T84" fmla="*/ 22 w 45"/>
                    <a:gd name="T85" fmla="*/ 27 h 27"/>
                    <a:gd name="T86" fmla="*/ 22 w 45"/>
                    <a:gd name="T87" fmla="*/ 27 h 27"/>
                    <a:gd name="T88" fmla="*/ 24 w 45"/>
                    <a:gd name="T89" fmla="*/ 24 h 27"/>
                    <a:gd name="T90" fmla="*/ 24 w 45"/>
                    <a:gd name="T91" fmla="*/ 2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5" h="27">
                      <a:moveTo>
                        <a:pt x="24" y="24"/>
                      </a:moveTo>
                      <a:lnTo>
                        <a:pt x="24" y="24"/>
                      </a:lnTo>
                      <a:lnTo>
                        <a:pt x="31" y="20"/>
                      </a:lnTo>
                      <a:lnTo>
                        <a:pt x="34" y="17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8" y="17"/>
                      </a:lnTo>
                      <a:lnTo>
                        <a:pt x="41" y="17"/>
                      </a:lnTo>
                      <a:lnTo>
                        <a:pt x="42" y="14"/>
                      </a:lnTo>
                      <a:lnTo>
                        <a:pt x="42" y="14"/>
                      </a:lnTo>
                      <a:lnTo>
                        <a:pt x="41" y="11"/>
                      </a:lnTo>
                      <a:lnTo>
                        <a:pt x="39" y="9"/>
                      </a:lnTo>
                      <a:lnTo>
                        <a:pt x="41" y="7"/>
                      </a:lnTo>
                      <a:lnTo>
                        <a:pt x="41" y="7"/>
                      </a:lnTo>
                      <a:lnTo>
                        <a:pt x="42" y="6"/>
                      </a:lnTo>
                      <a:lnTo>
                        <a:pt x="44" y="4"/>
                      </a:lnTo>
                      <a:lnTo>
                        <a:pt x="45" y="2"/>
                      </a:lnTo>
                      <a:lnTo>
                        <a:pt x="45" y="2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4" y="4"/>
                      </a:lnTo>
                      <a:lnTo>
                        <a:pt x="11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7" y="4"/>
                      </a:lnTo>
                      <a:lnTo>
                        <a:pt x="7" y="3"/>
                      </a:lnTo>
                      <a:lnTo>
                        <a:pt x="5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5" y="9"/>
                      </a:lnTo>
                      <a:lnTo>
                        <a:pt x="8" y="11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5" y="14"/>
                      </a:lnTo>
                      <a:lnTo>
                        <a:pt x="17" y="16"/>
                      </a:lnTo>
                      <a:lnTo>
                        <a:pt x="17" y="19"/>
                      </a:lnTo>
                      <a:lnTo>
                        <a:pt x="17" y="21"/>
                      </a:lnTo>
                      <a:lnTo>
                        <a:pt x="18" y="23"/>
                      </a:lnTo>
                      <a:lnTo>
                        <a:pt x="19" y="26"/>
                      </a:lnTo>
                      <a:lnTo>
                        <a:pt x="19" y="26"/>
                      </a:lnTo>
                      <a:lnTo>
                        <a:pt x="22" y="27"/>
                      </a:lnTo>
                      <a:lnTo>
                        <a:pt x="22" y="27"/>
                      </a:lnTo>
                      <a:lnTo>
                        <a:pt x="24" y="24"/>
                      </a:lnTo>
                      <a:lnTo>
                        <a:pt x="24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Freeform 22"/>
                <p:cNvSpPr>
                  <a:spLocks/>
                </p:cNvSpPr>
                <p:nvPr/>
              </p:nvSpPr>
              <p:spPr bwMode="auto">
                <a:xfrm>
                  <a:off x="6060969" y="4382929"/>
                  <a:ext cx="356311" cy="245982"/>
                </a:xfrm>
                <a:custGeom>
                  <a:avLst/>
                  <a:gdLst>
                    <a:gd name="T0" fmla="*/ 181 w 197"/>
                    <a:gd name="T1" fmla="*/ 72 h 136"/>
                    <a:gd name="T2" fmla="*/ 175 w 197"/>
                    <a:gd name="T3" fmla="*/ 66 h 136"/>
                    <a:gd name="T4" fmla="*/ 166 w 197"/>
                    <a:gd name="T5" fmla="*/ 56 h 136"/>
                    <a:gd name="T6" fmla="*/ 164 w 197"/>
                    <a:gd name="T7" fmla="*/ 54 h 136"/>
                    <a:gd name="T8" fmla="*/ 154 w 197"/>
                    <a:gd name="T9" fmla="*/ 44 h 136"/>
                    <a:gd name="T10" fmla="*/ 144 w 197"/>
                    <a:gd name="T11" fmla="*/ 37 h 136"/>
                    <a:gd name="T12" fmla="*/ 136 w 197"/>
                    <a:gd name="T13" fmla="*/ 34 h 136"/>
                    <a:gd name="T14" fmla="*/ 139 w 197"/>
                    <a:gd name="T15" fmla="*/ 29 h 136"/>
                    <a:gd name="T16" fmla="*/ 141 w 197"/>
                    <a:gd name="T17" fmla="*/ 22 h 136"/>
                    <a:gd name="T18" fmla="*/ 133 w 197"/>
                    <a:gd name="T19" fmla="*/ 8 h 136"/>
                    <a:gd name="T20" fmla="*/ 124 w 197"/>
                    <a:gd name="T21" fmla="*/ 0 h 136"/>
                    <a:gd name="T22" fmla="*/ 117 w 197"/>
                    <a:gd name="T23" fmla="*/ 1 h 136"/>
                    <a:gd name="T24" fmla="*/ 109 w 197"/>
                    <a:gd name="T25" fmla="*/ 7 h 136"/>
                    <a:gd name="T26" fmla="*/ 107 w 197"/>
                    <a:gd name="T27" fmla="*/ 12 h 136"/>
                    <a:gd name="T28" fmla="*/ 92 w 197"/>
                    <a:gd name="T29" fmla="*/ 28 h 136"/>
                    <a:gd name="T30" fmla="*/ 88 w 197"/>
                    <a:gd name="T31" fmla="*/ 32 h 136"/>
                    <a:gd name="T32" fmla="*/ 69 w 197"/>
                    <a:gd name="T33" fmla="*/ 34 h 136"/>
                    <a:gd name="T34" fmla="*/ 68 w 197"/>
                    <a:gd name="T35" fmla="*/ 38 h 136"/>
                    <a:gd name="T36" fmla="*/ 68 w 197"/>
                    <a:gd name="T37" fmla="*/ 42 h 136"/>
                    <a:gd name="T38" fmla="*/ 54 w 197"/>
                    <a:gd name="T39" fmla="*/ 49 h 136"/>
                    <a:gd name="T40" fmla="*/ 36 w 197"/>
                    <a:gd name="T41" fmla="*/ 55 h 136"/>
                    <a:gd name="T42" fmla="*/ 34 w 197"/>
                    <a:gd name="T43" fmla="*/ 56 h 136"/>
                    <a:gd name="T44" fmla="*/ 28 w 197"/>
                    <a:gd name="T45" fmla="*/ 54 h 136"/>
                    <a:gd name="T46" fmla="*/ 24 w 197"/>
                    <a:gd name="T47" fmla="*/ 58 h 136"/>
                    <a:gd name="T48" fmla="*/ 17 w 197"/>
                    <a:gd name="T49" fmla="*/ 58 h 136"/>
                    <a:gd name="T50" fmla="*/ 17 w 197"/>
                    <a:gd name="T51" fmla="*/ 56 h 136"/>
                    <a:gd name="T52" fmla="*/ 8 w 197"/>
                    <a:gd name="T53" fmla="*/ 66 h 136"/>
                    <a:gd name="T54" fmla="*/ 1 w 197"/>
                    <a:gd name="T55" fmla="*/ 79 h 136"/>
                    <a:gd name="T56" fmla="*/ 1 w 197"/>
                    <a:gd name="T57" fmla="*/ 88 h 136"/>
                    <a:gd name="T58" fmla="*/ 4 w 197"/>
                    <a:gd name="T59" fmla="*/ 103 h 136"/>
                    <a:gd name="T60" fmla="*/ 8 w 197"/>
                    <a:gd name="T61" fmla="*/ 112 h 136"/>
                    <a:gd name="T62" fmla="*/ 10 w 197"/>
                    <a:gd name="T63" fmla="*/ 117 h 136"/>
                    <a:gd name="T64" fmla="*/ 18 w 197"/>
                    <a:gd name="T65" fmla="*/ 129 h 136"/>
                    <a:gd name="T66" fmla="*/ 24 w 197"/>
                    <a:gd name="T67" fmla="*/ 133 h 136"/>
                    <a:gd name="T68" fmla="*/ 27 w 197"/>
                    <a:gd name="T69" fmla="*/ 136 h 136"/>
                    <a:gd name="T70" fmla="*/ 29 w 197"/>
                    <a:gd name="T71" fmla="*/ 132 h 136"/>
                    <a:gd name="T72" fmla="*/ 39 w 197"/>
                    <a:gd name="T73" fmla="*/ 122 h 136"/>
                    <a:gd name="T74" fmla="*/ 59 w 197"/>
                    <a:gd name="T75" fmla="*/ 110 h 136"/>
                    <a:gd name="T76" fmla="*/ 71 w 197"/>
                    <a:gd name="T77" fmla="*/ 99 h 136"/>
                    <a:gd name="T78" fmla="*/ 76 w 197"/>
                    <a:gd name="T79" fmla="*/ 97 h 136"/>
                    <a:gd name="T80" fmla="*/ 89 w 197"/>
                    <a:gd name="T81" fmla="*/ 106 h 136"/>
                    <a:gd name="T82" fmla="*/ 122 w 197"/>
                    <a:gd name="T83" fmla="*/ 107 h 136"/>
                    <a:gd name="T84" fmla="*/ 124 w 197"/>
                    <a:gd name="T85" fmla="*/ 102 h 136"/>
                    <a:gd name="T86" fmla="*/ 134 w 197"/>
                    <a:gd name="T87" fmla="*/ 102 h 136"/>
                    <a:gd name="T88" fmla="*/ 144 w 197"/>
                    <a:gd name="T89" fmla="*/ 97 h 136"/>
                    <a:gd name="T90" fmla="*/ 154 w 197"/>
                    <a:gd name="T91" fmla="*/ 96 h 136"/>
                    <a:gd name="T92" fmla="*/ 167 w 197"/>
                    <a:gd name="T93" fmla="*/ 95 h 136"/>
                    <a:gd name="T94" fmla="*/ 171 w 197"/>
                    <a:gd name="T95" fmla="*/ 92 h 136"/>
                    <a:gd name="T96" fmla="*/ 197 w 197"/>
                    <a:gd name="T97" fmla="*/ 95 h 136"/>
                    <a:gd name="T98" fmla="*/ 187 w 197"/>
                    <a:gd name="T99" fmla="*/ 82 h 136"/>
                    <a:gd name="T100" fmla="*/ 181 w 197"/>
                    <a:gd name="T101" fmla="*/ 7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97" h="136">
                      <a:moveTo>
                        <a:pt x="181" y="76"/>
                      </a:moveTo>
                      <a:lnTo>
                        <a:pt x="181" y="76"/>
                      </a:lnTo>
                      <a:lnTo>
                        <a:pt x="181" y="72"/>
                      </a:lnTo>
                      <a:lnTo>
                        <a:pt x="180" y="69"/>
                      </a:lnTo>
                      <a:lnTo>
                        <a:pt x="175" y="66"/>
                      </a:lnTo>
                      <a:lnTo>
                        <a:pt x="175" y="66"/>
                      </a:lnTo>
                      <a:lnTo>
                        <a:pt x="168" y="61"/>
                      </a:lnTo>
                      <a:lnTo>
                        <a:pt x="167" y="59"/>
                      </a:lnTo>
                      <a:lnTo>
                        <a:pt x="166" y="56"/>
                      </a:lnTo>
                      <a:lnTo>
                        <a:pt x="166" y="56"/>
                      </a:lnTo>
                      <a:lnTo>
                        <a:pt x="166" y="55"/>
                      </a:lnTo>
                      <a:lnTo>
                        <a:pt x="164" y="54"/>
                      </a:lnTo>
                      <a:lnTo>
                        <a:pt x="158" y="46"/>
                      </a:lnTo>
                      <a:lnTo>
                        <a:pt x="158" y="46"/>
                      </a:lnTo>
                      <a:lnTo>
                        <a:pt x="154" y="44"/>
                      </a:lnTo>
                      <a:lnTo>
                        <a:pt x="151" y="42"/>
                      </a:lnTo>
                      <a:lnTo>
                        <a:pt x="146" y="41"/>
                      </a:lnTo>
                      <a:lnTo>
                        <a:pt x="144" y="37"/>
                      </a:lnTo>
                      <a:lnTo>
                        <a:pt x="137" y="35"/>
                      </a:lnTo>
                      <a:lnTo>
                        <a:pt x="137" y="35"/>
                      </a:lnTo>
                      <a:lnTo>
                        <a:pt x="136" y="34"/>
                      </a:lnTo>
                      <a:lnTo>
                        <a:pt x="136" y="31"/>
                      </a:lnTo>
                      <a:lnTo>
                        <a:pt x="139" y="29"/>
                      </a:lnTo>
                      <a:lnTo>
                        <a:pt x="139" y="29"/>
                      </a:lnTo>
                      <a:lnTo>
                        <a:pt x="141" y="28"/>
                      </a:lnTo>
                      <a:lnTo>
                        <a:pt x="141" y="27"/>
                      </a:lnTo>
                      <a:lnTo>
                        <a:pt x="141" y="22"/>
                      </a:lnTo>
                      <a:lnTo>
                        <a:pt x="139" y="15"/>
                      </a:lnTo>
                      <a:lnTo>
                        <a:pt x="139" y="15"/>
                      </a:lnTo>
                      <a:lnTo>
                        <a:pt x="133" y="8"/>
                      </a:lnTo>
                      <a:lnTo>
                        <a:pt x="127" y="0"/>
                      </a:lnTo>
                      <a:lnTo>
                        <a:pt x="127" y="0"/>
                      </a:lnTo>
                      <a:lnTo>
                        <a:pt x="124" y="0"/>
                      </a:lnTo>
                      <a:lnTo>
                        <a:pt x="124" y="0"/>
                      </a:lnTo>
                      <a:lnTo>
                        <a:pt x="122" y="0"/>
                      </a:lnTo>
                      <a:lnTo>
                        <a:pt x="117" y="1"/>
                      </a:lnTo>
                      <a:lnTo>
                        <a:pt x="110" y="5"/>
                      </a:lnTo>
                      <a:lnTo>
                        <a:pt x="110" y="5"/>
                      </a:lnTo>
                      <a:lnTo>
                        <a:pt x="109" y="7"/>
                      </a:lnTo>
                      <a:lnTo>
                        <a:pt x="109" y="10"/>
                      </a:lnTo>
                      <a:lnTo>
                        <a:pt x="109" y="11"/>
                      </a:lnTo>
                      <a:lnTo>
                        <a:pt x="107" y="12"/>
                      </a:lnTo>
                      <a:lnTo>
                        <a:pt x="107" y="12"/>
                      </a:lnTo>
                      <a:lnTo>
                        <a:pt x="100" y="20"/>
                      </a:lnTo>
                      <a:lnTo>
                        <a:pt x="92" y="28"/>
                      </a:lnTo>
                      <a:lnTo>
                        <a:pt x="92" y="28"/>
                      </a:lnTo>
                      <a:lnTo>
                        <a:pt x="90" y="31"/>
                      </a:lnTo>
                      <a:lnTo>
                        <a:pt x="88" y="32"/>
                      </a:lnTo>
                      <a:lnTo>
                        <a:pt x="80" y="32"/>
                      </a:lnTo>
                      <a:lnTo>
                        <a:pt x="73" y="32"/>
                      </a:lnTo>
                      <a:lnTo>
                        <a:pt x="69" y="34"/>
                      </a:lnTo>
                      <a:lnTo>
                        <a:pt x="69" y="34"/>
                      </a:lnTo>
                      <a:lnTo>
                        <a:pt x="68" y="35"/>
                      </a:lnTo>
                      <a:lnTo>
                        <a:pt x="68" y="38"/>
                      </a:lnTo>
                      <a:lnTo>
                        <a:pt x="69" y="39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1" y="46"/>
                      </a:lnTo>
                      <a:lnTo>
                        <a:pt x="54" y="49"/>
                      </a:lnTo>
                      <a:lnTo>
                        <a:pt x="54" y="49"/>
                      </a:lnTo>
                      <a:lnTo>
                        <a:pt x="45" y="51"/>
                      </a:lnTo>
                      <a:lnTo>
                        <a:pt x="41" y="52"/>
                      </a:lnTo>
                      <a:lnTo>
                        <a:pt x="36" y="55"/>
                      </a:lnTo>
                      <a:lnTo>
                        <a:pt x="36" y="55"/>
                      </a:lnTo>
                      <a:lnTo>
                        <a:pt x="35" y="55"/>
                      </a:lnTo>
                      <a:lnTo>
                        <a:pt x="34" y="56"/>
                      </a:lnTo>
                      <a:lnTo>
                        <a:pt x="31" y="55"/>
                      </a:lnTo>
                      <a:lnTo>
                        <a:pt x="29" y="54"/>
                      </a:lnTo>
                      <a:lnTo>
                        <a:pt x="28" y="54"/>
                      </a:lnTo>
                      <a:lnTo>
                        <a:pt x="27" y="55"/>
                      </a:lnTo>
                      <a:lnTo>
                        <a:pt x="27" y="55"/>
                      </a:lnTo>
                      <a:lnTo>
                        <a:pt x="24" y="58"/>
                      </a:lnTo>
                      <a:lnTo>
                        <a:pt x="21" y="59"/>
                      </a:lnTo>
                      <a:lnTo>
                        <a:pt x="19" y="59"/>
                      </a:lnTo>
                      <a:lnTo>
                        <a:pt x="17" y="58"/>
                      </a:lnTo>
                      <a:lnTo>
                        <a:pt x="17" y="58"/>
                      </a:lnTo>
                      <a:lnTo>
                        <a:pt x="17" y="56"/>
                      </a:lnTo>
                      <a:lnTo>
                        <a:pt x="17" y="56"/>
                      </a:lnTo>
                      <a:lnTo>
                        <a:pt x="11" y="61"/>
                      </a:lnTo>
                      <a:lnTo>
                        <a:pt x="8" y="66"/>
                      </a:lnTo>
                      <a:lnTo>
                        <a:pt x="8" y="66"/>
                      </a:lnTo>
                      <a:lnTo>
                        <a:pt x="5" y="72"/>
                      </a:lnTo>
                      <a:lnTo>
                        <a:pt x="4" y="76"/>
                      </a:lnTo>
                      <a:lnTo>
                        <a:pt x="1" y="79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1" y="88"/>
                      </a:lnTo>
                      <a:lnTo>
                        <a:pt x="2" y="96"/>
                      </a:lnTo>
                      <a:lnTo>
                        <a:pt x="2" y="96"/>
                      </a:lnTo>
                      <a:lnTo>
                        <a:pt x="4" y="103"/>
                      </a:lnTo>
                      <a:lnTo>
                        <a:pt x="7" y="109"/>
                      </a:lnTo>
                      <a:lnTo>
                        <a:pt x="7" y="109"/>
                      </a:lnTo>
                      <a:lnTo>
                        <a:pt x="8" y="112"/>
                      </a:lnTo>
                      <a:lnTo>
                        <a:pt x="10" y="115"/>
                      </a:lnTo>
                      <a:lnTo>
                        <a:pt x="10" y="117"/>
                      </a:lnTo>
                      <a:lnTo>
                        <a:pt x="10" y="117"/>
                      </a:lnTo>
                      <a:lnTo>
                        <a:pt x="12" y="123"/>
                      </a:lnTo>
                      <a:lnTo>
                        <a:pt x="12" y="123"/>
                      </a:lnTo>
                      <a:lnTo>
                        <a:pt x="18" y="129"/>
                      </a:lnTo>
                      <a:lnTo>
                        <a:pt x="21" y="132"/>
                      </a:lnTo>
                      <a:lnTo>
                        <a:pt x="24" y="133"/>
                      </a:lnTo>
                      <a:lnTo>
                        <a:pt x="24" y="133"/>
                      </a:lnTo>
                      <a:lnTo>
                        <a:pt x="24" y="136"/>
                      </a:lnTo>
                      <a:lnTo>
                        <a:pt x="27" y="136"/>
                      </a:lnTo>
                      <a:lnTo>
                        <a:pt x="27" y="136"/>
                      </a:lnTo>
                      <a:lnTo>
                        <a:pt x="27" y="134"/>
                      </a:lnTo>
                      <a:lnTo>
                        <a:pt x="27" y="134"/>
                      </a:lnTo>
                      <a:lnTo>
                        <a:pt x="29" y="132"/>
                      </a:lnTo>
                      <a:lnTo>
                        <a:pt x="29" y="127"/>
                      </a:lnTo>
                      <a:lnTo>
                        <a:pt x="29" y="123"/>
                      </a:lnTo>
                      <a:lnTo>
                        <a:pt x="39" y="122"/>
                      </a:lnTo>
                      <a:lnTo>
                        <a:pt x="45" y="119"/>
                      </a:lnTo>
                      <a:lnTo>
                        <a:pt x="59" y="122"/>
                      </a:lnTo>
                      <a:lnTo>
                        <a:pt x="59" y="110"/>
                      </a:lnTo>
                      <a:lnTo>
                        <a:pt x="59" y="110"/>
                      </a:lnTo>
                      <a:lnTo>
                        <a:pt x="65" y="103"/>
                      </a:lnTo>
                      <a:lnTo>
                        <a:pt x="71" y="99"/>
                      </a:lnTo>
                      <a:lnTo>
                        <a:pt x="73" y="97"/>
                      </a:lnTo>
                      <a:lnTo>
                        <a:pt x="76" y="97"/>
                      </a:lnTo>
                      <a:lnTo>
                        <a:pt x="76" y="97"/>
                      </a:lnTo>
                      <a:lnTo>
                        <a:pt x="80" y="99"/>
                      </a:lnTo>
                      <a:lnTo>
                        <a:pt x="85" y="102"/>
                      </a:lnTo>
                      <a:lnTo>
                        <a:pt x="89" y="106"/>
                      </a:lnTo>
                      <a:lnTo>
                        <a:pt x="120" y="112"/>
                      </a:lnTo>
                      <a:lnTo>
                        <a:pt x="120" y="112"/>
                      </a:lnTo>
                      <a:lnTo>
                        <a:pt x="122" y="107"/>
                      </a:lnTo>
                      <a:lnTo>
                        <a:pt x="123" y="103"/>
                      </a:lnTo>
                      <a:lnTo>
                        <a:pt x="124" y="102"/>
                      </a:lnTo>
                      <a:lnTo>
                        <a:pt x="124" y="102"/>
                      </a:lnTo>
                      <a:lnTo>
                        <a:pt x="127" y="100"/>
                      </a:lnTo>
                      <a:lnTo>
                        <a:pt x="130" y="102"/>
                      </a:lnTo>
                      <a:lnTo>
                        <a:pt x="134" y="102"/>
                      </a:lnTo>
                      <a:lnTo>
                        <a:pt x="137" y="102"/>
                      </a:lnTo>
                      <a:lnTo>
                        <a:pt x="137" y="102"/>
                      </a:lnTo>
                      <a:lnTo>
                        <a:pt x="144" y="97"/>
                      </a:lnTo>
                      <a:lnTo>
                        <a:pt x="149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61" y="97"/>
                      </a:lnTo>
                      <a:lnTo>
                        <a:pt x="164" y="97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8" y="93"/>
                      </a:lnTo>
                      <a:lnTo>
                        <a:pt x="171" y="92"/>
                      </a:lnTo>
                      <a:lnTo>
                        <a:pt x="177" y="93"/>
                      </a:lnTo>
                      <a:lnTo>
                        <a:pt x="184" y="96"/>
                      </a:lnTo>
                      <a:lnTo>
                        <a:pt x="197" y="95"/>
                      </a:lnTo>
                      <a:lnTo>
                        <a:pt x="193" y="85"/>
                      </a:lnTo>
                      <a:lnTo>
                        <a:pt x="193" y="85"/>
                      </a:lnTo>
                      <a:lnTo>
                        <a:pt x="187" y="82"/>
                      </a:lnTo>
                      <a:lnTo>
                        <a:pt x="184" y="79"/>
                      </a:lnTo>
                      <a:lnTo>
                        <a:pt x="181" y="76"/>
                      </a:lnTo>
                      <a:lnTo>
                        <a:pt x="181" y="7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Freeform 23"/>
                <p:cNvSpPr>
                  <a:spLocks/>
                </p:cNvSpPr>
                <p:nvPr/>
              </p:nvSpPr>
              <p:spPr bwMode="auto">
                <a:xfrm>
                  <a:off x="5724554" y="4299729"/>
                  <a:ext cx="340033" cy="280347"/>
                </a:xfrm>
                <a:custGeom>
                  <a:avLst/>
                  <a:gdLst>
                    <a:gd name="T0" fmla="*/ 120 w 188"/>
                    <a:gd name="T1" fmla="*/ 114 h 155"/>
                    <a:gd name="T2" fmla="*/ 126 w 188"/>
                    <a:gd name="T3" fmla="*/ 112 h 155"/>
                    <a:gd name="T4" fmla="*/ 136 w 188"/>
                    <a:gd name="T5" fmla="*/ 117 h 155"/>
                    <a:gd name="T6" fmla="*/ 139 w 188"/>
                    <a:gd name="T7" fmla="*/ 122 h 155"/>
                    <a:gd name="T8" fmla="*/ 143 w 188"/>
                    <a:gd name="T9" fmla="*/ 114 h 155"/>
                    <a:gd name="T10" fmla="*/ 156 w 188"/>
                    <a:gd name="T11" fmla="*/ 88 h 155"/>
                    <a:gd name="T12" fmla="*/ 159 w 188"/>
                    <a:gd name="T13" fmla="*/ 84 h 155"/>
                    <a:gd name="T14" fmla="*/ 163 w 188"/>
                    <a:gd name="T15" fmla="*/ 80 h 155"/>
                    <a:gd name="T16" fmla="*/ 164 w 188"/>
                    <a:gd name="T17" fmla="*/ 71 h 155"/>
                    <a:gd name="T18" fmla="*/ 169 w 188"/>
                    <a:gd name="T19" fmla="*/ 66 h 155"/>
                    <a:gd name="T20" fmla="*/ 170 w 188"/>
                    <a:gd name="T21" fmla="*/ 57 h 155"/>
                    <a:gd name="T22" fmla="*/ 179 w 188"/>
                    <a:gd name="T23" fmla="*/ 43 h 155"/>
                    <a:gd name="T24" fmla="*/ 186 w 188"/>
                    <a:gd name="T25" fmla="*/ 40 h 155"/>
                    <a:gd name="T26" fmla="*/ 188 w 188"/>
                    <a:gd name="T27" fmla="*/ 31 h 155"/>
                    <a:gd name="T28" fmla="*/ 187 w 188"/>
                    <a:gd name="T29" fmla="*/ 27 h 155"/>
                    <a:gd name="T30" fmla="*/ 180 w 188"/>
                    <a:gd name="T31" fmla="*/ 22 h 155"/>
                    <a:gd name="T32" fmla="*/ 181 w 188"/>
                    <a:gd name="T33" fmla="*/ 13 h 155"/>
                    <a:gd name="T34" fmla="*/ 174 w 188"/>
                    <a:gd name="T35" fmla="*/ 6 h 155"/>
                    <a:gd name="T36" fmla="*/ 171 w 188"/>
                    <a:gd name="T37" fmla="*/ 3 h 155"/>
                    <a:gd name="T38" fmla="*/ 167 w 188"/>
                    <a:gd name="T39" fmla="*/ 5 h 155"/>
                    <a:gd name="T40" fmla="*/ 157 w 188"/>
                    <a:gd name="T41" fmla="*/ 13 h 155"/>
                    <a:gd name="T42" fmla="*/ 150 w 188"/>
                    <a:gd name="T43" fmla="*/ 13 h 155"/>
                    <a:gd name="T44" fmla="*/ 140 w 188"/>
                    <a:gd name="T45" fmla="*/ 9 h 155"/>
                    <a:gd name="T46" fmla="*/ 125 w 188"/>
                    <a:gd name="T47" fmla="*/ 9 h 155"/>
                    <a:gd name="T48" fmla="*/ 112 w 188"/>
                    <a:gd name="T49" fmla="*/ 17 h 155"/>
                    <a:gd name="T50" fmla="*/ 105 w 188"/>
                    <a:gd name="T51" fmla="*/ 17 h 155"/>
                    <a:gd name="T52" fmla="*/ 91 w 188"/>
                    <a:gd name="T53" fmla="*/ 13 h 155"/>
                    <a:gd name="T54" fmla="*/ 85 w 188"/>
                    <a:gd name="T55" fmla="*/ 10 h 155"/>
                    <a:gd name="T56" fmla="*/ 71 w 188"/>
                    <a:gd name="T57" fmla="*/ 14 h 155"/>
                    <a:gd name="T58" fmla="*/ 66 w 188"/>
                    <a:gd name="T59" fmla="*/ 12 h 155"/>
                    <a:gd name="T60" fmla="*/ 59 w 188"/>
                    <a:gd name="T61" fmla="*/ 5 h 155"/>
                    <a:gd name="T62" fmla="*/ 49 w 188"/>
                    <a:gd name="T63" fmla="*/ 2 h 155"/>
                    <a:gd name="T64" fmla="*/ 45 w 188"/>
                    <a:gd name="T65" fmla="*/ 2 h 155"/>
                    <a:gd name="T66" fmla="*/ 40 w 188"/>
                    <a:gd name="T67" fmla="*/ 5 h 155"/>
                    <a:gd name="T68" fmla="*/ 25 w 188"/>
                    <a:gd name="T69" fmla="*/ 5 h 155"/>
                    <a:gd name="T70" fmla="*/ 22 w 188"/>
                    <a:gd name="T71" fmla="*/ 12 h 155"/>
                    <a:gd name="T72" fmla="*/ 18 w 188"/>
                    <a:gd name="T73" fmla="*/ 23 h 155"/>
                    <a:gd name="T74" fmla="*/ 14 w 188"/>
                    <a:gd name="T75" fmla="*/ 29 h 155"/>
                    <a:gd name="T76" fmla="*/ 13 w 188"/>
                    <a:gd name="T77" fmla="*/ 33 h 155"/>
                    <a:gd name="T78" fmla="*/ 15 w 188"/>
                    <a:gd name="T79" fmla="*/ 54 h 155"/>
                    <a:gd name="T80" fmla="*/ 13 w 188"/>
                    <a:gd name="T81" fmla="*/ 66 h 155"/>
                    <a:gd name="T82" fmla="*/ 7 w 188"/>
                    <a:gd name="T83" fmla="*/ 75 h 155"/>
                    <a:gd name="T84" fmla="*/ 0 w 188"/>
                    <a:gd name="T85" fmla="*/ 87 h 155"/>
                    <a:gd name="T86" fmla="*/ 1 w 188"/>
                    <a:gd name="T87" fmla="*/ 105 h 155"/>
                    <a:gd name="T88" fmla="*/ 3 w 188"/>
                    <a:gd name="T89" fmla="*/ 111 h 155"/>
                    <a:gd name="T90" fmla="*/ 5 w 188"/>
                    <a:gd name="T91" fmla="*/ 118 h 155"/>
                    <a:gd name="T92" fmla="*/ 15 w 188"/>
                    <a:gd name="T93" fmla="*/ 122 h 155"/>
                    <a:gd name="T94" fmla="*/ 35 w 188"/>
                    <a:gd name="T95" fmla="*/ 126 h 155"/>
                    <a:gd name="T96" fmla="*/ 45 w 188"/>
                    <a:gd name="T97" fmla="*/ 141 h 155"/>
                    <a:gd name="T98" fmla="*/ 48 w 188"/>
                    <a:gd name="T99" fmla="*/ 148 h 155"/>
                    <a:gd name="T100" fmla="*/ 54 w 188"/>
                    <a:gd name="T101" fmla="*/ 155 h 155"/>
                    <a:gd name="T102" fmla="*/ 66 w 188"/>
                    <a:gd name="T103" fmla="*/ 152 h 155"/>
                    <a:gd name="T104" fmla="*/ 81 w 188"/>
                    <a:gd name="T105" fmla="*/ 151 h 155"/>
                    <a:gd name="T106" fmla="*/ 91 w 188"/>
                    <a:gd name="T107" fmla="*/ 149 h 155"/>
                    <a:gd name="T108" fmla="*/ 93 w 188"/>
                    <a:gd name="T109" fmla="*/ 148 h 155"/>
                    <a:gd name="T110" fmla="*/ 98 w 188"/>
                    <a:gd name="T111" fmla="*/ 131 h 155"/>
                    <a:gd name="T112" fmla="*/ 116 w 188"/>
                    <a:gd name="T113" fmla="*/ 114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88" h="155">
                      <a:moveTo>
                        <a:pt x="116" y="114"/>
                      </a:moveTo>
                      <a:lnTo>
                        <a:pt x="116" y="114"/>
                      </a:lnTo>
                      <a:lnTo>
                        <a:pt x="120" y="114"/>
                      </a:lnTo>
                      <a:lnTo>
                        <a:pt x="123" y="114"/>
                      </a:lnTo>
                      <a:lnTo>
                        <a:pt x="126" y="112"/>
                      </a:lnTo>
                      <a:lnTo>
                        <a:pt x="126" y="112"/>
                      </a:lnTo>
                      <a:lnTo>
                        <a:pt x="129" y="112"/>
                      </a:lnTo>
                      <a:lnTo>
                        <a:pt x="132" y="114"/>
                      </a:lnTo>
                      <a:lnTo>
                        <a:pt x="136" y="117"/>
                      </a:lnTo>
                      <a:lnTo>
                        <a:pt x="137" y="121"/>
                      </a:lnTo>
                      <a:lnTo>
                        <a:pt x="137" y="121"/>
                      </a:lnTo>
                      <a:lnTo>
                        <a:pt x="139" y="122"/>
                      </a:lnTo>
                      <a:lnTo>
                        <a:pt x="140" y="121"/>
                      </a:lnTo>
                      <a:lnTo>
                        <a:pt x="143" y="114"/>
                      </a:lnTo>
                      <a:lnTo>
                        <a:pt x="143" y="114"/>
                      </a:lnTo>
                      <a:lnTo>
                        <a:pt x="150" y="101"/>
                      </a:lnTo>
                      <a:lnTo>
                        <a:pt x="154" y="94"/>
                      </a:lnTo>
                      <a:lnTo>
                        <a:pt x="156" y="88"/>
                      </a:lnTo>
                      <a:lnTo>
                        <a:pt x="156" y="88"/>
                      </a:lnTo>
                      <a:lnTo>
                        <a:pt x="157" y="85"/>
                      </a:lnTo>
                      <a:lnTo>
                        <a:pt x="159" y="84"/>
                      </a:lnTo>
                      <a:lnTo>
                        <a:pt x="161" y="81"/>
                      </a:lnTo>
                      <a:lnTo>
                        <a:pt x="163" y="80"/>
                      </a:lnTo>
                      <a:lnTo>
                        <a:pt x="163" y="80"/>
                      </a:lnTo>
                      <a:lnTo>
                        <a:pt x="163" y="74"/>
                      </a:lnTo>
                      <a:lnTo>
                        <a:pt x="164" y="73"/>
                      </a:lnTo>
                      <a:lnTo>
                        <a:pt x="164" y="71"/>
                      </a:lnTo>
                      <a:lnTo>
                        <a:pt x="164" y="71"/>
                      </a:lnTo>
                      <a:lnTo>
                        <a:pt x="167" y="70"/>
                      </a:lnTo>
                      <a:lnTo>
                        <a:pt x="169" y="66"/>
                      </a:lnTo>
                      <a:lnTo>
                        <a:pt x="169" y="60"/>
                      </a:lnTo>
                      <a:lnTo>
                        <a:pt x="169" y="60"/>
                      </a:lnTo>
                      <a:lnTo>
                        <a:pt x="170" y="57"/>
                      </a:lnTo>
                      <a:lnTo>
                        <a:pt x="173" y="51"/>
                      </a:lnTo>
                      <a:lnTo>
                        <a:pt x="179" y="43"/>
                      </a:lnTo>
                      <a:lnTo>
                        <a:pt x="179" y="43"/>
                      </a:lnTo>
                      <a:lnTo>
                        <a:pt x="180" y="41"/>
                      </a:lnTo>
                      <a:lnTo>
                        <a:pt x="183" y="41"/>
                      </a:lnTo>
                      <a:lnTo>
                        <a:pt x="186" y="40"/>
                      </a:lnTo>
                      <a:lnTo>
                        <a:pt x="187" y="37"/>
                      </a:lnTo>
                      <a:lnTo>
                        <a:pt x="187" y="37"/>
                      </a:lnTo>
                      <a:lnTo>
                        <a:pt x="188" y="31"/>
                      </a:lnTo>
                      <a:lnTo>
                        <a:pt x="188" y="29"/>
                      </a:lnTo>
                      <a:lnTo>
                        <a:pt x="187" y="27"/>
                      </a:lnTo>
                      <a:lnTo>
                        <a:pt x="187" y="27"/>
                      </a:lnTo>
                      <a:lnTo>
                        <a:pt x="183" y="24"/>
                      </a:lnTo>
                      <a:lnTo>
                        <a:pt x="181" y="23"/>
                      </a:lnTo>
                      <a:lnTo>
                        <a:pt x="180" y="22"/>
                      </a:lnTo>
                      <a:lnTo>
                        <a:pt x="180" y="22"/>
                      </a:lnTo>
                      <a:lnTo>
                        <a:pt x="181" y="13"/>
                      </a:lnTo>
                      <a:lnTo>
                        <a:pt x="181" y="13"/>
                      </a:lnTo>
                      <a:lnTo>
                        <a:pt x="179" y="12"/>
                      </a:lnTo>
                      <a:lnTo>
                        <a:pt x="177" y="10"/>
                      </a:lnTo>
                      <a:lnTo>
                        <a:pt x="174" y="6"/>
                      </a:lnTo>
                      <a:lnTo>
                        <a:pt x="174" y="6"/>
                      </a:lnTo>
                      <a:lnTo>
                        <a:pt x="173" y="3"/>
                      </a:lnTo>
                      <a:lnTo>
                        <a:pt x="171" y="3"/>
                      </a:lnTo>
                      <a:lnTo>
                        <a:pt x="169" y="3"/>
                      </a:lnTo>
                      <a:lnTo>
                        <a:pt x="169" y="3"/>
                      </a:lnTo>
                      <a:lnTo>
                        <a:pt x="167" y="5"/>
                      </a:lnTo>
                      <a:lnTo>
                        <a:pt x="164" y="7"/>
                      </a:lnTo>
                      <a:lnTo>
                        <a:pt x="161" y="12"/>
                      </a:lnTo>
                      <a:lnTo>
                        <a:pt x="157" y="13"/>
                      </a:lnTo>
                      <a:lnTo>
                        <a:pt x="157" y="13"/>
                      </a:lnTo>
                      <a:lnTo>
                        <a:pt x="154" y="13"/>
                      </a:lnTo>
                      <a:lnTo>
                        <a:pt x="150" y="13"/>
                      </a:lnTo>
                      <a:lnTo>
                        <a:pt x="144" y="10"/>
                      </a:lnTo>
                      <a:lnTo>
                        <a:pt x="144" y="10"/>
                      </a:lnTo>
                      <a:lnTo>
                        <a:pt x="140" y="9"/>
                      </a:lnTo>
                      <a:lnTo>
                        <a:pt x="135" y="9"/>
                      </a:lnTo>
                      <a:lnTo>
                        <a:pt x="125" y="9"/>
                      </a:lnTo>
                      <a:lnTo>
                        <a:pt x="125" y="9"/>
                      </a:lnTo>
                      <a:lnTo>
                        <a:pt x="122" y="10"/>
                      </a:lnTo>
                      <a:lnTo>
                        <a:pt x="118" y="12"/>
                      </a:lnTo>
                      <a:lnTo>
                        <a:pt x="112" y="17"/>
                      </a:lnTo>
                      <a:lnTo>
                        <a:pt x="112" y="17"/>
                      </a:lnTo>
                      <a:lnTo>
                        <a:pt x="109" y="17"/>
                      </a:lnTo>
                      <a:lnTo>
                        <a:pt x="105" y="17"/>
                      </a:lnTo>
                      <a:lnTo>
                        <a:pt x="96" y="17"/>
                      </a:lnTo>
                      <a:lnTo>
                        <a:pt x="96" y="17"/>
                      </a:lnTo>
                      <a:lnTo>
                        <a:pt x="91" y="13"/>
                      </a:lnTo>
                      <a:lnTo>
                        <a:pt x="88" y="12"/>
                      </a:lnTo>
                      <a:lnTo>
                        <a:pt x="85" y="10"/>
                      </a:lnTo>
                      <a:lnTo>
                        <a:pt x="85" y="10"/>
                      </a:lnTo>
                      <a:lnTo>
                        <a:pt x="79" y="12"/>
                      </a:lnTo>
                      <a:lnTo>
                        <a:pt x="71" y="14"/>
                      </a:lnTo>
                      <a:lnTo>
                        <a:pt x="71" y="14"/>
                      </a:lnTo>
                      <a:lnTo>
                        <a:pt x="69" y="14"/>
                      </a:lnTo>
                      <a:lnTo>
                        <a:pt x="68" y="14"/>
                      </a:lnTo>
                      <a:lnTo>
                        <a:pt x="66" y="12"/>
                      </a:lnTo>
                      <a:lnTo>
                        <a:pt x="62" y="6"/>
                      </a:lnTo>
                      <a:lnTo>
                        <a:pt x="62" y="6"/>
                      </a:lnTo>
                      <a:lnTo>
                        <a:pt x="59" y="5"/>
                      </a:lnTo>
                      <a:lnTo>
                        <a:pt x="57" y="3"/>
                      </a:lnTo>
                      <a:lnTo>
                        <a:pt x="52" y="3"/>
                      </a:lnTo>
                      <a:lnTo>
                        <a:pt x="49" y="2"/>
                      </a:lnTo>
                      <a:lnTo>
                        <a:pt x="49" y="2"/>
                      </a:lnTo>
                      <a:lnTo>
                        <a:pt x="47" y="0"/>
                      </a:lnTo>
                      <a:lnTo>
                        <a:pt x="45" y="2"/>
                      </a:lnTo>
                      <a:lnTo>
                        <a:pt x="42" y="5"/>
                      </a:lnTo>
                      <a:lnTo>
                        <a:pt x="40" y="5"/>
                      </a:lnTo>
                      <a:lnTo>
                        <a:pt x="40" y="5"/>
                      </a:lnTo>
                      <a:lnTo>
                        <a:pt x="32" y="5"/>
                      </a:lnTo>
                      <a:lnTo>
                        <a:pt x="28" y="5"/>
                      </a:lnTo>
                      <a:lnTo>
                        <a:pt x="25" y="5"/>
                      </a:lnTo>
                      <a:lnTo>
                        <a:pt x="25" y="5"/>
                      </a:lnTo>
                      <a:lnTo>
                        <a:pt x="24" y="7"/>
                      </a:lnTo>
                      <a:lnTo>
                        <a:pt x="22" y="12"/>
                      </a:lnTo>
                      <a:lnTo>
                        <a:pt x="21" y="17"/>
                      </a:lnTo>
                      <a:lnTo>
                        <a:pt x="21" y="17"/>
                      </a:lnTo>
                      <a:lnTo>
                        <a:pt x="18" y="23"/>
                      </a:lnTo>
                      <a:lnTo>
                        <a:pt x="15" y="26"/>
                      </a:lnTo>
                      <a:lnTo>
                        <a:pt x="14" y="29"/>
                      </a:lnTo>
                      <a:lnTo>
                        <a:pt x="14" y="29"/>
                      </a:lnTo>
                      <a:lnTo>
                        <a:pt x="14" y="31"/>
                      </a:lnTo>
                      <a:lnTo>
                        <a:pt x="13" y="33"/>
                      </a:lnTo>
                      <a:lnTo>
                        <a:pt x="13" y="33"/>
                      </a:lnTo>
                      <a:lnTo>
                        <a:pt x="15" y="43"/>
                      </a:lnTo>
                      <a:lnTo>
                        <a:pt x="15" y="43"/>
                      </a:lnTo>
                      <a:lnTo>
                        <a:pt x="15" y="54"/>
                      </a:lnTo>
                      <a:lnTo>
                        <a:pt x="15" y="61"/>
                      </a:lnTo>
                      <a:lnTo>
                        <a:pt x="13" y="66"/>
                      </a:lnTo>
                      <a:lnTo>
                        <a:pt x="13" y="66"/>
                      </a:lnTo>
                      <a:lnTo>
                        <a:pt x="8" y="71"/>
                      </a:lnTo>
                      <a:lnTo>
                        <a:pt x="7" y="75"/>
                      </a:lnTo>
                      <a:lnTo>
                        <a:pt x="7" y="75"/>
                      </a:lnTo>
                      <a:lnTo>
                        <a:pt x="4" y="78"/>
                      </a:lnTo>
                      <a:lnTo>
                        <a:pt x="1" y="81"/>
                      </a:lnTo>
                      <a:lnTo>
                        <a:pt x="0" y="87"/>
                      </a:lnTo>
                      <a:lnTo>
                        <a:pt x="0" y="87"/>
                      </a:lnTo>
                      <a:lnTo>
                        <a:pt x="0" y="97"/>
                      </a:lnTo>
                      <a:lnTo>
                        <a:pt x="1" y="105"/>
                      </a:lnTo>
                      <a:lnTo>
                        <a:pt x="1" y="105"/>
                      </a:lnTo>
                      <a:lnTo>
                        <a:pt x="1" y="108"/>
                      </a:lnTo>
                      <a:lnTo>
                        <a:pt x="3" y="111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10" y="121"/>
                      </a:lnTo>
                      <a:lnTo>
                        <a:pt x="15" y="122"/>
                      </a:lnTo>
                      <a:lnTo>
                        <a:pt x="30" y="125"/>
                      </a:lnTo>
                      <a:lnTo>
                        <a:pt x="30" y="125"/>
                      </a:lnTo>
                      <a:lnTo>
                        <a:pt x="35" y="126"/>
                      </a:lnTo>
                      <a:lnTo>
                        <a:pt x="40" y="132"/>
                      </a:lnTo>
                      <a:lnTo>
                        <a:pt x="44" y="136"/>
                      </a:lnTo>
                      <a:lnTo>
                        <a:pt x="45" y="141"/>
                      </a:lnTo>
                      <a:lnTo>
                        <a:pt x="45" y="141"/>
                      </a:lnTo>
                      <a:lnTo>
                        <a:pt x="45" y="145"/>
                      </a:lnTo>
                      <a:lnTo>
                        <a:pt x="48" y="148"/>
                      </a:lnTo>
                      <a:lnTo>
                        <a:pt x="51" y="152"/>
                      </a:lnTo>
                      <a:lnTo>
                        <a:pt x="54" y="155"/>
                      </a:lnTo>
                      <a:lnTo>
                        <a:pt x="54" y="155"/>
                      </a:lnTo>
                      <a:lnTo>
                        <a:pt x="57" y="155"/>
                      </a:lnTo>
                      <a:lnTo>
                        <a:pt x="61" y="153"/>
                      </a:lnTo>
                      <a:lnTo>
                        <a:pt x="66" y="152"/>
                      </a:lnTo>
                      <a:lnTo>
                        <a:pt x="69" y="151"/>
                      </a:lnTo>
                      <a:lnTo>
                        <a:pt x="69" y="151"/>
                      </a:lnTo>
                      <a:lnTo>
                        <a:pt x="81" y="151"/>
                      </a:lnTo>
                      <a:lnTo>
                        <a:pt x="86" y="151"/>
                      </a:lnTo>
                      <a:lnTo>
                        <a:pt x="91" y="149"/>
                      </a:lnTo>
                      <a:lnTo>
                        <a:pt x="91" y="149"/>
                      </a:lnTo>
                      <a:lnTo>
                        <a:pt x="92" y="148"/>
                      </a:lnTo>
                      <a:lnTo>
                        <a:pt x="93" y="148"/>
                      </a:lnTo>
                      <a:lnTo>
                        <a:pt x="93" y="148"/>
                      </a:lnTo>
                      <a:lnTo>
                        <a:pt x="98" y="136"/>
                      </a:lnTo>
                      <a:lnTo>
                        <a:pt x="98" y="131"/>
                      </a:lnTo>
                      <a:lnTo>
                        <a:pt x="98" y="131"/>
                      </a:lnTo>
                      <a:lnTo>
                        <a:pt x="106" y="122"/>
                      </a:lnTo>
                      <a:lnTo>
                        <a:pt x="116" y="114"/>
                      </a:lnTo>
                      <a:lnTo>
                        <a:pt x="116" y="11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24"/>
                <p:cNvSpPr>
                  <a:spLocks/>
                </p:cNvSpPr>
                <p:nvPr/>
              </p:nvSpPr>
              <p:spPr bwMode="auto">
                <a:xfrm>
                  <a:off x="5668484" y="4343137"/>
                  <a:ext cx="83200" cy="177251"/>
                </a:xfrm>
                <a:custGeom>
                  <a:avLst/>
                  <a:gdLst>
                    <a:gd name="T0" fmla="*/ 31 w 46"/>
                    <a:gd name="T1" fmla="*/ 63 h 98"/>
                    <a:gd name="T2" fmla="*/ 35 w 46"/>
                    <a:gd name="T3" fmla="*/ 54 h 98"/>
                    <a:gd name="T4" fmla="*/ 38 w 46"/>
                    <a:gd name="T5" fmla="*/ 51 h 98"/>
                    <a:gd name="T6" fmla="*/ 44 w 46"/>
                    <a:gd name="T7" fmla="*/ 42 h 98"/>
                    <a:gd name="T8" fmla="*/ 46 w 46"/>
                    <a:gd name="T9" fmla="*/ 37 h 98"/>
                    <a:gd name="T10" fmla="*/ 46 w 46"/>
                    <a:gd name="T11" fmla="*/ 19 h 98"/>
                    <a:gd name="T12" fmla="*/ 44 w 46"/>
                    <a:gd name="T13" fmla="*/ 9 h 98"/>
                    <a:gd name="T14" fmla="*/ 42 w 46"/>
                    <a:gd name="T15" fmla="*/ 9 h 98"/>
                    <a:gd name="T16" fmla="*/ 39 w 46"/>
                    <a:gd name="T17" fmla="*/ 7 h 98"/>
                    <a:gd name="T18" fmla="*/ 36 w 46"/>
                    <a:gd name="T19" fmla="*/ 5 h 98"/>
                    <a:gd name="T20" fmla="*/ 34 w 46"/>
                    <a:gd name="T21" fmla="*/ 0 h 98"/>
                    <a:gd name="T22" fmla="*/ 31 w 46"/>
                    <a:gd name="T23" fmla="*/ 0 h 98"/>
                    <a:gd name="T24" fmla="*/ 28 w 46"/>
                    <a:gd name="T25" fmla="*/ 5 h 98"/>
                    <a:gd name="T26" fmla="*/ 28 w 46"/>
                    <a:gd name="T27" fmla="*/ 7 h 98"/>
                    <a:gd name="T28" fmla="*/ 27 w 46"/>
                    <a:gd name="T29" fmla="*/ 12 h 98"/>
                    <a:gd name="T30" fmla="*/ 24 w 46"/>
                    <a:gd name="T31" fmla="*/ 15 h 98"/>
                    <a:gd name="T32" fmla="*/ 18 w 46"/>
                    <a:gd name="T33" fmla="*/ 16 h 98"/>
                    <a:gd name="T34" fmla="*/ 11 w 46"/>
                    <a:gd name="T35" fmla="*/ 17 h 98"/>
                    <a:gd name="T36" fmla="*/ 7 w 46"/>
                    <a:gd name="T37" fmla="*/ 20 h 98"/>
                    <a:gd name="T38" fmla="*/ 1 w 46"/>
                    <a:gd name="T39" fmla="*/ 23 h 98"/>
                    <a:gd name="T40" fmla="*/ 0 w 46"/>
                    <a:gd name="T41" fmla="*/ 23 h 98"/>
                    <a:gd name="T42" fmla="*/ 1 w 46"/>
                    <a:gd name="T43" fmla="*/ 34 h 98"/>
                    <a:gd name="T44" fmla="*/ 8 w 46"/>
                    <a:gd name="T45" fmla="*/ 39 h 98"/>
                    <a:gd name="T46" fmla="*/ 11 w 46"/>
                    <a:gd name="T47" fmla="*/ 42 h 98"/>
                    <a:gd name="T48" fmla="*/ 11 w 46"/>
                    <a:gd name="T49" fmla="*/ 47 h 98"/>
                    <a:gd name="T50" fmla="*/ 11 w 46"/>
                    <a:gd name="T51" fmla="*/ 50 h 98"/>
                    <a:gd name="T52" fmla="*/ 14 w 46"/>
                    <a:gd name="T53" fmla="*/ 57 h 98"/>
                    <a:gd name="T54" fmla="*/ 14 w 46"/>
                    <a:gd name="T55" fmla="*/ 68 h 98"/>
                    <a:gd name="T56" fmla="*/ 15 w 46"/>
                    <a:gd name="T57" fmla="*/ 98 h 98"/>
                    <a:gd name="T58" fmla="*/ 25 w 46"/>
                    <a:gd name="T59" fmla="*/ 98 h 98"/>
                    <a:gd name="T60" fmla="*/ 32 w 46"/>
                    <a:gd name="T61" fmla="*/ 94 h 98"/>
                    <a:gd name="T62" fmla="*/ 36 w 46"/>
                    <a:gd name="T63" fmla="*/ 94 h 98"/>
                    <a:gd name="T64" fmla="*/ 34 w 46"/>
                    <a:gd name="T65" fmla="*/ 87 h 98"/>
                    <a:gd name="T66" fmla="*/ 32 w 46"/>
                    <a:gd name="T67" fmla="*/ 81 h 98"/>
                    <a:gd name="T68" fmla="*/ 31 w 46"/>
                    <a:gd name="T69" fmla="*/ 73 h 98"/>
                    <a:gd name="T70" fmla="*/ 31 w 46"/>
                    <a:gd name="T71" fmla="*/ 63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6" h="98">
                      <a:moveTo>
                        <a:pt x="31" y="63"/>
                      </a:moveTo>
                      <a:lnTo>
                        <a:pt x="31" y="63"/>
                      </a:lnTo>
                      <a:lnTo>
                        <a:pt x="32" y="57"/>
                      </a:lnTo>
                      <a:lnTo>
                        <a:pt x="35" y="54"/>
                      </a:lnTo>
                      <a:lnTo>
                        <a:pt x="38" y="51"/>
                      </a:lnTo>
                      <a:lnTo>
                        <a:pt x="38" y="51"/>
                      </a:lnTo>
                      <a:lnTo>
                        <a:pt x="39" y="47"/>
                      </a:lnTo>
                      <a:lnTo>
                        <a:pt x="44" y="42"/>
                      </a:lnTo>
                      <a:lnTo>
                        <a:pt x="44" y="42"/>
                      </a:lnTo>
                      <a:lnTo>
                        <a:pt x="46" y="37"/>
                      </a:lnTo>
                      <a:lnTo>
                        <a:pt x="46" y="30"/>
                      </a:lnTo>
                      <a:lnTo>
                        <a:pt x="46" y="19"/>
                      </a:lnTo>
                      <a:lnTo>
                        <a:pt x="46" y="19"/>
                      </a:lnTo>
                      <a:lnTo>
                        <a:pt x="44" y="9"/>
                      </a:lnTo>
                      <a:lnTo>
                        <a:pt x="44" y="9"/>
                      </a:lnTo>
                      <a:lnTo>
                        <a:pt x="42" y="9"/>
                      </a:lnTo>
                      <a:lnTo>
                        <a:pt x="39" y="7"/>
                      </a:lnTo>
                      <a:lnTo>
                        <a:pt x="39" y="7"/>
                      </a:lnTo>
                      <a:lnTo>
                        <a:pt x="36" y="6"/>
                      </a:lnTo>
                      <a:lnTo>
                        <a:pt x="36" y="5"/>
                      </a:lnTo>
                      <a:lnTo>
                        <a:pt x="36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1" y="0"/>
                      </a:lnTo>
                      <a:lnTo>
                        <a:pt x="29" y="2"/>
                      </a:lnTo>
                      <a:lnTo>
                        <a:pt x="28" y="5"/>
                      </a:lnTo>
                      <a:lnTo>
                        <a:pt x="28" y="7"/>
                      </a:lnTo>
                      <a:lnTo>
                        <a:pt x="28" y="7"/>
                      </a:lnTo>
                      <a:lnTo>
                        <a:pt x="28" y="10"/>
                      </a:lnTo>
                      <a:lnTo>
                        <a:pt x="27" y="12"/>
                      </a:lnTo>
                      <a:lnTo>
                        <a:pt x="24" y="15"/>
                      </a:lnTo>
                      <a:lnTo>
                        <a:pt x="24" y="15"/>
                      </a:lnTo>
                      <a:lnTo>
                        <a:pt x="21" y="16"/>
                      </a:lnTo>
                      <a:lnTo>
                        <a:pt x="18" y="16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8" y="17"/>
                      </a:lnTo>
                      <a:lnTo>
                        <a:pt x="7" y="20"/>
                      </a:lnTo>
                      <a:lnTo>
                        <a:pt x="1" y="23"/>
                      </a:lnTo>
                      <a:lnTo>
                        <a:pt x="1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30"/>
                      </a:lnTo>
                      <a:lnTo>
                        <a:pt x="1" y="34"/>
                      </a:lnTo>
                      <a:lnTo>
                        <a:pt x="4" y="36"/>
                      </a:lnTo>
                      <a:lnTo>
                        <a:pt x="8" y="39"/>
                      </a:lnTo>
                      <a:lnTo>
                        <a:pt x="8" y="39"/>
                      </a:lnTo>
                      <a:lnTo>
                        <a:pt x="11" y="42"/>
                      </a:lnTo>
                      <a:lnTo>
                        <a:pt x="11" y="44"/>
                      </a:lnTo>
                      <a:lnTo>
                        <a:pt x="11" y="47"/>
                      </a:lnTo>
                      <a:lnTo>
                        <a:pt x="11" y="50"/>
                      </a:lnTo>
                      <a:lnTo>
                        <a:pt x="11" y="50"/>
                      </a:lnTo>
                      <a:lnTo>
                        <a:pt x="12" y="53"/>
                      </a:lnTo>
                      <a:lnTo>
                        <a:pt x="14" y="57"/>
                      </a:lnTo>
                      <a:lnTo>
                        <a:pt x="14" y="68"/>
                      </a:lnTo>
                      <a:lnTo>
                        <a:pt x="14" y="68"/>
                      </a:lnTo>
                      <a:lnTo>
                        <a:pt x="15" y="98"/>
                      </a:lnTo>
                      <a:lnTo>
                        <a:pt x="15" y="98"/>
                      </a:lnTo>
                      <a:lnTo>
                        <a:pt x="25" y="98"/>
                      </a:lnTo>
                      <a:lnTo>
                        <a:pt x="25" y="98"/>
                      </a:lnTo>
                      <a:lnTo>
                        <a:pt x="29" y="97"/>
                      </a:lnTo>
                      <a:lnTo>
                        <a:pt x="32" y="94"/>
                      </a:lnTo>
                      <a:lnTo>
                        <a:pt x="35" y="94"/>
                      </a:lnTo>
                      <a:lnTo>
                        <a:pt x="36" y="94"/>
                      </a:lnTo>
                      <a:lnTo>
                        <a:pt x="36" y="94"/>
                      </a:lnTo>
                      <a:lnTo>
                        <a:pt x="34" y="87"/>
                      </a:lnTo>
                      <a:lnTo>
                        <a:pt x="32" y="84"/>
                      </a:lnTo>
                      <a:lnTo>
                        <a:pt x="32" y="81"/>
                      </a:lnTo>
                      <a:lnTo>
                        <a:pt x="32" y="81"/>
                      </a:lnTo>
                      <a:lnTo>
                        <a:pt x="31" y="73"/>
                      </a:lnTo>
                      <a:lnTo>
                        <a:pt x="31" y="63"/>
                      </a:lnTo>
                      <a:lnTo>
                        <a:pt x="31" y="6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Freeform 25"/>
                <p:cNvSpPr>
                  <a:spLocks/>
                </p:cNvSpPr>
                <p:nvPr/>
              </p:nvSpPr>
              <p:spPr bwMode="auto">
                <a:xfrm>
                  <a:off x="5641355" y="4382929"/>
                  <a:ext cx="54261" cy="148312"/>
                </a:xfrm>
                <a:custGeom>
                  <a:avLst/>
                  <a:gdLst>
                    <a:gd name="T0" fmla="*/ 26 w 30"/>
                    <a:gd name="T1" fmla="*/ 28 h 82"/>
                    <a:gd name="T2" fmla="*/ 26 w 30"/>
                    <a:gd name="T3" fmla="*/ 28 h 82"/>
                    <a:gd name="T4" fmla="*/ 26 w 30"/>
                    <a:gd name="T5" fmla="*/ 25 h 82"/>
                    <a:gd name="T6" fmla="*/ 26 w 30"/>
                    <a:gd name="T7" fmla="*/ 22 h 82"/>
                    <a:gd name="T8" fmla="*/ 26 w 30"/>
                    <a:gd name="T9" fmla="*/ 20 h 82"/>
                    <a:gd name="T10" fmla="*/ 23 w 30"/>
                    <a:gd name="T11" fmla="*/ 17 h 82"/>
                    <a:gd name="T12" fmla="*/ 23 w 30"/>
                    <a:gd name="T13" fmla="*/ 17 h 82"/>
                    <a:gd name="T14" fmla="*/ 19 w 30"/>
                    <a:gd name="T15" fmla="*/ 14 h 82"/>
                    <a:gd name="T16" fmla="*/ 16 w 30"/>
                    <a:gd name="T17" fmla="*/ 12 h 82"/>
                    <a:gd name="T18" fmla="*/ 15 w 30"/>
                    <a:gd name="T19" fmla="*/ 8 h 82"/>
                    <a:gd name="T20" fmla="*/ 15 w 30"/>
                    <a:gd name="T21" fmla="*/ 1 h 82"/>
                    <a:gd name="T22" fmla="*/ 15 w 30"/>
                    <a:gd name="T23" fmla="*/ 1 h 82"/>
                    <a:gd name="T24" fmla="*/ 2 w 30"/>
                    <a:gd name="T25" fmla="*/ 0 h 82"/>
                    <a:gd name="T26" fmla="*/ 2 w 30"/>
                    <a:gd name="T27" fmla="*/ 0 h 82"/>
                    <a:gd name="T28" fmla="*/ 0 w 30"/>
                    <a:gd name="T29" fmla="*/ 0 h 82"/>
                    <a:gd name="T30" fmla="*/ 0 w 30"/>
                    <a:gd name="T31" fmla="*/ 0 h 82"/>
                    <a:gd name="T32" fmla="*/ 2 w 30"/>
                    <a:gd name="T33" fmla="*/ 7 h 82"/>
                    <a:gd name="T34" fmla="*/ 3 w 30"/>
                    <a:gd name="T35" fmla="*/ 10 h 82"/>
                    <a:gd name="T36" fmla="*/ 3 w 30"/>
                    <a:gd name="T37" fmla="*/ 10 h 82"/>
                    <a:gd name="T38" fmla="*/ 6 w 30"/>
                    <a:gd name="T39" fmla="*/ 14 h 82"/>
                    <a:gd name="T40" fmla="*/ 8 w 30"/>
                    <a:gd name="T41" fmla="*/ 20 h 82"/>
                    <a:gd name="T42" fmla="*/ 8 w 30"/>
                    <a:gd name="T43" fmla="*/ 20 h 82"/>
                    <a:gd name="T44" fmla="*/ 6 w 30"/>
                    <a:gd name="T45" fmla="*/ 31 h 82"/>
                    <a:gd name="T46" fmla="*/ 6 w 30"/>
                    <a:gd name="T47" fmla="*/ 37 h 82"/>
                    <a:gd name="T48" fmla="*/ 8 w 30"/>
                    <a:gd name="T49" fmla="*/ 42 h 82"/>
                    <a:gd name="T50" fmla="*/ 8 w 30"/>
                    <a:gd name="T51" fmla="*/ 42 h 82"/>
                    <a:gd name="T52" fmla="*/ 10 w 30"/>
                    <a:gd name="T53" fmla="*/ 52 h 82"/>
                    <a:gd name="T54" fmla="*/ 12 w 30"/>
                    <a:gd name="T55" fmla="*/ 63 h 82"/>
                    <a:gd name="T56" fmla="*/ 12 w 30"/>
                    <a:gd name="T57" fmla="*/ 63 h 82"/>
                    <a:gd name="T58" fmla="*/ 13 w 30"/>
                    <a:gd name="T59" fmla="*/ 73 h 82"/>
                    <a:gd name="T60" fmla="*/ 17 w 30"/>
                    <a:gd name="T61" fmla="*/ 82 h 82"/>
                    <a:gd name="T62" fmla="*/ 17 w 30"/>
                    <a:gd name="T63" fmla="*/ 82 h 82"/>
                    <a:gd name="T64" fmla="*/ 20 w 30"/>
                    <a:gd name="T65" fmla="*/ 80 h 82"/>
                    <a:gd name="T66" fmla="*/ 20 w 30"/>
                    <a:gd name="T67" fmla="*/ 80 h 82"/>
                    <a:gd name="T68" fmla="*/ 25 w 30"/>
                    <a:gd name="T69" fmla="*/ 78 h 82"/>
                    <a:gd name="T70" fmla="*/ 30 w 30"/>
                    <a:gd name="T71" fmla="*/ 76 h 82"/>
                    <a:gd name="T72" fmla="*/ 30 w 30"/>
                    <a:gd name="T73" fmla="*/ 76 h 82"/>
                    <a:gd name="T74" fmla="*/ 29 w 30"/>
                    <a:gd name="T75" fmla="*/ 46 h 82"/>
                    <a:gd name="T76" fmla="*/ 29 w 30"/>
                    <a:gd name="T77" fmla="*/ 46 h 82"/>
                    <a:gd name="T78" fmla="*/ 29 w 30"/>
                    <a:gd name="T79" fmla="*/ 35 h 82"/>
                    <a:gd name="T80" fmla="*/ 27 w 30"/>
                    <a:gd name="T81" fmla="*/ 31 h 82"/>
                    <a:gd name="T82" fmla="*/ 26 w 30"/>
                    <a:gd name="T83" fmla="*/ 28 h 82"/>
                    <a:gd name="T84" fmla="*/ 26 w 30"/>
                    <a:gd name="T85" fmla="*/ 28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" h="82">
                      <a:moveTo>
                        <a:pt x="26" y="28"/>
                      </a:moveTo>
                      <a:lnTo>
                        <a:pt x="26" y="28"/>
                      </a:lnTo>
                      <a:lnTo>
                        <a:pt x="26" y="25"/>
                      </a:lnTo>
                      <a:lnTo>
                        <a:pt x="26" y="22"/>
                      </a:lnTo>
                      <a:lnTo>
                        <a:pt x="26" y="20"/>
                      </a:lnTo>
                      <a:lnTo>
                        <a:pt x="23" y="17"/>
                      </a:lnTo>
                      <a:lnTo>
                        <a:pt x="23" y="17"/>
                      </a:lnTo>
                      <a:lnTo>
                        <a:pt x="19" y="14"/>
                      </a:lnTo>
                      <a:lnTo>
                        <a:pt x="16" y="12"/>
                      </a:lnTo>
                      <a:lnTo>
                        <a:pt x="15" y="8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7"/>
                      </a:lnTo>
                      <a:lnTo>
                        <a:pt x="3" y="10"/>
                      </a:lnTo>
                      <a:lnTo>
                        <a:pt x="3" y="10"/>
                      </a:lnTo>
                      <a:lnTo>
                        <a:pt x="6" y="1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6" y="31"/>
                      </a:lnTo>
                      <a:lnTo>
                        <a:pt x="6" y="37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10" y="52"/>
                      </a:lnTo>
                      <a:lnTo>
                        <a:pt x="12" y="63"/>
                      </a:lnTo>
                      <a:lnTo>
                        <a:pt x="12" y="63"/>
                      </a:lnTo>
                      <a:lnTo>
                        <a:pt x="13" y="73"/>
                      </a:lnTo>
                      <a:lnTo>
                        <a:pt x="17" y="82"/>
                      </a:lnTo>
                      <a:lnTo>
                        <a:pt x="17" y="82"/>
                      </a:lnTo>
                      <a:lnTo>
                        <a:pt x="20" y="80"/>
                      </a:lnTo>
                      <a:lnTo>
                        <a:pt x="20" y="80"/>
                      </a:lnTo>
                      <a:lnTo>
                        <a:pt x="25" y="78"/>
                      </a:lnTo>
                      <a:lnTo>
                        <a:pt x="30" y="76"/>
                      </a:lnTo>
                      <a:lnTo>
                        <a:pt x="30" y="76"/>
                      </a:lnTo>
                      <a:lnTo>
                        <a:pt x="29" y="46"/>
                      </a:lnTo>
                      <a:lnTo>
                        <a:pt x="29" y="46"/>
                      </a:lnTo>
                      <a:lnTo>
                        <a:pt x="29" y="35"/>
                      </a:lnTo>
                      <a:lnTo>
                        <a:pt x="27" y="31"/>
                      </a:lnTo>
                      <a:lnTo>
                        <a:pt x="26" y="28"/>
                      </a:lnTo>
                      <a:lnTo>
                        <a:pt x="26" y="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Freeform 26"/>
                <p:cNvSpPr>
                  <a:spLocks/>
                </p:cNvSpPr>
                <p:nvPr/>
              </p:nvSpPr>
              <p:spPr bwMode="auto">
                <a:xfrm>
                  <a:off x="5892762" y="4323241"/>
                  <a:ext cx="217043" cy="330991"/>
                </a:xfrm>
                <a:custGeom>
                  <a:avLst/>
                  <a:gdLst>
                    <a:gd name="T0" fmla="*/ 68 w 120"/>
                    <a:gd name="T1" fmla="*/ 176 h 183"/>
                    <a:gd name="T2" fmla="*/ 98 w 120"/>
                    <a:gd name="T3" fmla="*/ 176 h 183"/>
                    <a:gd name="T4" fmla="*/ 115 w 120"/>
                    <a:gd name="T5" fmla="*/ 183 h 183"/>
                    <a:gd name="T6" fmla="*/ 120 w 120"/>
                    <a:gd name="T7" fmla="*/ 169 h 183"/>
                    <a:gd name="T8" fmla="*/ 117 w 120"/>
                    <a:gd name="T9" fmla="*/ 166 h 183"/>
                    <a:gd name="T10" fmla="*/ 111 w 120"/>
                    <a:gd name="T11" fmla="*/ 162 h 183"/>
                    <a:gd name="T12" fmla="*/ 103 w 120"/>
                    <a:gd name="T13" fmla="*/ 150 h 183"/>
                    <a:gd name="T14" fmla="*/ 101 w 120"/>
                    <a:gd name="T15" fmla="*/ 145 h 183"/>
                    <a:gd name="T16" fmla="*/ 97 w 120"/>
                    <a:gd name="T17" fmla="*/ 136 h 183"/>
                    <a:gd name="T18" fmla="*/ 94 w 120"/>
                    <a:gd name="T19" fmla="*/ 121 h 183"/>
                    <a:gd name="T20" fmla="*/ 94 w 120"/>
                    <a:gd name="T21" fmla="*/ 112 h 183"/>
                    <a:gd name="T22" fmla="*/ 101 w 120"/>
                    <a:gd name="T23" fmla="*/ 99 h 183"/>
                    <a:gd name="T24" fmla="*/ 110 w 120"/>
                    <a:gd name="T25" fmla="*/ 89 h 183"/>
                    <a:gd name="T26" fmla="*/ 104 w 120"/>
                    <a:gd name="T27" fmla="*/ 78 h 183"/>
                    <a:gd name="T28" fmla="*/ 91 w 120"/>
                    <a:gd name="T29" fmla="*/ 64 h 183"/>
                    <a:gd name="T30" fmla="*/ 87 w 120"/>
                    <a:gd name="T31" fmla="*/ 58 h 183"/>
                    <a:gd name="T32" fmla="*/ 88 w 120"/>
                    <a:gd name="T33" fmla="*/ 51 h 183"/>
                    <a:gd name="T34" fmla="*/ 101 w 120"/>
                    <a:gd name="T35" fmla="*/ 51 h 183"/>
                    <a:gd name="T36" fmla="*/ 107 w 120"/>
                    <a:gd name="T37" fmla="*/ 48 h 183"/>
                    <a:gd name="T38" fmla="*/ 103 w 120"/>
                    <a:gd name="T39" fmla="*/ 41 h 183"/>
                    <a:gd name="T40" fmla="*/ 101 w 120"/>
                    <a:gd name="T41" fmla="*/ 28 h 183"/>
                    <a:gd name="T42" fmla="*/ 100 w 120"/>
                    <a:gd name="T43" fmla="*/ 17 h 183"/>
                    <a:gd name="T44" fmla="*/ 98 w 120"/>
                    <a:gd name="T45" fmla="*/ 10 h 183"/>
                    <a:gd name="T46" fmla="*/ 88 w 120"/>
                    <a:gd name="T47" fmla="*/ 0 h 183"/>
                    <a:gd name="T48" fmla="*/ 88 w 120"/>
                    <a:gd name="T49" fmla="*/ 0 h 183"/>
                    <a:gd name="T50" fmla="*/ 88 w 120"/>
                    <a:gd name="T51" fmla="*/ 10 h 183"/>
                    <a:gd name="T52" fmla="*/ 94 w 120"/>
                    <a:gd name="T53" fmla="*/ 14 h 183"/>
                    <a:gd name="T54" fmla="*/ 94 w 120"/>
                    <a:gd name="T55" fmla="*/ 24 h 183"/>
                    <a:gd name="T56" fmla="*/ 90 w 120"/>
                    <a:gd name="T57" fmla="*/ 28 h 183"/>
                    <a:gd name="T58" fmla="*/ 86 w 120"/>
                    <a:gd name="T59" fmla="*/ 30 h 183"/>
                    <a:gd name="T60" fmla="*/ 76 w 120"/>
                    <a:gd name="T61" fmla="*/ 47 h 183"/>
                    <a:gd name="T62" fmla="*/ 74 w 120"/>
                    <a:gd name="T63" fmla="*/ 57 h 183"/>
                    <a:gd name="T64" fmla="*/ 71 w 120"/>
                    <a:gd name="T65" fmla="*/ 60 h 183"/>
                    <a:gd name="T66" fmla="*/ 70 w 120"/>
                    <a:gd name="T67" fmla="*/ 67 h 183"/>
                    <a:gd name="T68" fmla="*/ 64 w 120"/>
                    <a:gd name="T69" fmla="*/ 72 h 183"/>
                    <a:gd name="T70" fmla="*/ 61 w 120"/>
                    <a:gd name="T71" fmla="*/ 81 h 183"/>
                    <a:gd name="T72" fmla="*/ 50 w 120"/>
                    <a:gd name="T73" fmla="*/ 101 h 183"/>
                    <a:gd name="T74" fmla="*/ 44 w 120"/>
                    <a:gd name="T75" fmla="*/ 108 h 183"/>
                    <a:gd name="T76" fmla="*/ 39 w 120"/>
                    <a:gd name="T77" fmla="*/ 101 h 183"/>
                    <a:gd name="T78" fmla="*/ 33 w 120"/>
                    <a:gd name="T79" fmla="*/ 99 h 183"/>
                    <a:gd name="T80" fmla="*/ 23 w 120"/>
                    <a:gd name="T81" fmla="*/ 101 h 183"/>
                    <a:gd name="T82" fmla="*/ 5 w 120"/>
                    <a:gd name="T83" fmla="*/ 118 h 183"/>
                    <a:gd name="T84" fmla="*/ 0 w 120"/>
                    <a:gd name="T85" fmla="*/ 135 h 183"/>
                    <a:gd name="T86" fmla="*/ 8 w 120"/>
                    <a:gd name="T87" fmla="*/ 145 h 183"/>
                    <a:gd name="T88" fmla="*/ 13 w 120"/>
                    <a:gd name="T89" fmla="*/ 148 h 183"/>
                    <a:gd name="T90" fmla="*/ 19 w 120"/>
                    <a:gd name="T91" fmla="*/ 148 h 183"/>
                    <a:gd name="T92" fmla="*/ 25 w 120"/>
                    <a:gd name="T93" fmla="*/ 159 h 183"/>
                    <a:gd name="T94" fmla="*/ 22 w 120"/>
                    <a:gd name="T95" fmla="*/ 169 h 183"/>
                    <a:gd name="T96" fmla="*/ 43 w 120"/>
                    <a:gd name="T97" fmla="*/ 17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0" h="183">
                      <a:moveTo>
                        <a:pt x="50" y="174"/>
                      </a:moveTo>
                      <a:lnTo>
                        <a:pt x="50" y="174"/>
                      </a:lnTo>
                      <a:lnTo>
                        <a:pt x="68" y="176"/>
                      </a:lnTo>
                      <a:lnTo>
                        <a:pt x="93" y="176"/>
                      </a:lnTo>
                      <a:lnTo>
                        <a:pt x="93" y="176"/>
                      </a:lnTo>
                      <a:lnTo>
                        <a:pt x="98" y="176"/>
                      </a:lnTo>
                      <a:lnTo>
                        <a:pt x="105" y="179"/>
                      </a:lnTo>
                      <a:lnTo>
                        <a:pt x="115" y="183"/>
                      </a:lnTo>
                      <a:lnTo>
                        <a:pt x="115" y="183"/>
                      </a:lnTo>
                      <a:lnTo>
                        <a:pt x="115" y="179"/>
                      </a:lnTo>
                      <a:lnTo>
                        <a:pt x="117" y="174"/>
                      </a:lnTo>
                      <a:lnTo>
                        <a:pt x="120" y="169"/>
                      </a:lnTo>
                      <a:lnTo>
                        <a:pt x="120" y="169"/>
                      </a:lnTo>
                      <a:lnTo>
                        <a:pt x="117" y="169"/>
                      </a:lnTo>
                      <a:lnTo>
                        <a:pt x="117" y="166"/>
                      </a:lnTo>
                      <a:lnTo>
                        <a:pt x="117" y="166"/>
                      </a:lnTo>
                      <a:lnTo>
                        <a:pt x="114" y="165"/>
                      </a:lnTo>
                      <a:lnTo>
                        <a:pt x="111" y="162"/>
                      </a:lnTo>
                      <a:lnTo>
                        <a:pt x="105" y="156"/>
                      </a:lnTo>
                      <a:lnTo>
                        <a:pt x="105" y="156"/>
                      </a:lnTo>
                      <a:lnTo>
                        <a:pt x="103" y="150"/>
                      </a:lnTo>
                      <a:lnTo>
                        <a:pt x="103" y="150"/>
                      </a:lnTo>
                      <a:lnTo>
                        <a:pt x="103" y="148"/>
                      </a:lnTo>
                      <a:lnTo>
                        <a:pt x="101" y="145"/>
                      </a:lnTo>
                      <a:lnTo>
                        <a:pt x="100" y="142"/>
                      </a:lnTo>
                      <a:lnTo>
                        <a:pt x="100" y="142"/>
                      </a:lnTo>
                      <a:lnTo>
                        <a:pt x="97" y="136"/>
                      </a:lnTo>
                      <a:lnTo>
                        <a:pt x="95" y="129"/>
                      </a:lnTo>
                      <a:lnTo>
                        <a:pt x="95" y="129"/>
                      </a:lnTo>
                      <a:lnTo>
                        <a:pt x="94" y="121"/>
                      </a:lnTo>
                      <a:lnTo>
                        <a:pt x="93" y="115"/>
                      </a:lnTo>
                      <a:lnTo>
                        <a:pt x="93" y="115"/>
                      </a:lnTo>
                      <a:lnTo>
                        <a:pt x="94" y="112"/>
                      </a:lnTo>
                      <a:lnTo>
                        <a:pt x="97" y="109"/>
                      </a:lnTo>
                      <a:lnTo>
                        <a:pt x="98" y="105"/>
                      </a:lnTo>
                      <a:lnTo>
                        <a:pt x="101" y="99"/>
                      </a:lnTo>
                      <a:lnTo>
                        <a:pt x="101" y="99"/>
                      </a:lnTo>
                      <a:lnTo>
                        <a:pt x="104" y="94"/>
                      </a:lnTo>
                      <a:lnTo>
                        <a:pt x="110" y="89"/>
                      </a:lnTo>
                      <a:lnTo>
                        <a:pt x="110" y="89"/>
                      </a:lnTo>
                      <a:lnTo>
                        <a:pt x="104" y="78"/>
                      </a:lnTo>
                      <a:lnTo>
                        <a:pt x="104" y="78"/>
                      </a:lnTo>
                      <a:lnTo>
                        <a:pt x="103" y="74"/>
                      </a:lnTo>
                      <a:lnTo>
                        <a:pt x="100" y="71"/>
                      </a:lnTo>
                      <a:lnTo>
                        <a:pt x="91" y="64"/>
                      </a:lnTo>
                      <a:lnTo>
                        <a:pt x="91" y="64"/>
                      </a:lnTo>
                      <a:lnTo>
                        <a:pt x="88" y="61"/>
                      </a:lnTo>
                      <a:lnTo>
                        <a:pt x="87" y="58"/>
                      </a:lnTo>
                      <a:lnTo>
                        <a:pt x="87" y="53"/>
                      </a:lnTo>
                      <a:lnTo>
                        <a:pt x="87" y="53"/>
                      </a:lnTo>
                      <a:lnTo>
                        <a:pt x="88" y="51"/>
                      </a:lnTo>
                      <a:lnTo>
                        <a:pt x="91" y="51"/>
                      </a:lnTo>
                      <a:lnTo>
                        <a:pt x="101" y="51"/>
                      </a:lnTo>
                      <a:lnTo>
                        <a:pt x="101" y="51"/>
                      </a:lnTo>
                      <a:lnTo>
                        <a:pt x="107" y="51"/>
                      </a:lnTo>
                      <a:lnTo>
                        <a:pt x="108" y="50"/>
                      </a:lnTo>
                      <a:lnTo>
                        <a:pt x="107" y="48"/>
                      </a:lnTo>
                      <a:lnTo>
                        <a:pt x="107" y="48"/>
                      </a:lnTo>
                      <a:lnTo>
                        <a:pt x="105" y="47"/>
                      </a:lnTo>
                      <a:lnTo>
                        <a:pt x="103" y="41"/>
                      </a:lnTo>
                      <a:lnTo>
                        <a:pt x="101" y="35"/>
                      </a:lnTo>
                      <a:lnTo>
                        <a:pt x="101" y="28"/>
                      </a:lnTo>
                      <a:lnTo>
                        <a:pt x="101" y="28"/>
                      </a:lnTo>
                      <a:lnTo>
                        <a:pt x="101" y="24"/>
                      </a:lnTo>
                      <a:lnTo>
                        <a:pt x="100" y="21"/>
                      </a:lnTo>
                      <a:lnTo>
                        <a:pt x="100" y="17"/>
                      </a:lnTo>
                      <a:lnTo>
                        <a:pt x="98" y="14"/>
                      </a:lnTo>
                      <a:lnTo>
                        <a:pt x="98" y="14"/>
                      </a:lnTo>
                      <a:lnTo>
                        <a:pt x="98" y="10"/>
                      </a:lnTo>
                      <a:lnTo>
                        <a:pt x="95" y="6"/>
                      </a:lnTo>
                      <a:lnTo>
                        <a:pt x="93" y="1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7" y="9"/>
                      </a:lnTo>
                      <a:lnTo>
                        <a:pt x="87" y="9"/>
                      </a:lnTo>
                      <a:lnTo>
                        <a:pt x="88" y="10"/>
                      </a:lnTo>
                      <a:lnTo>
                        <a:pt x="90" y="11"/>
                      </a:lnTo>
                      <a:lnTo>
                        <a:pt x="94" y="14"/>
                      </a:lnTo>
                      <a:lnTo>
                        <a:pt x="94" y="14"/>
                      </a:lnTo>
                      <a:lnTo>
                        <a:pt x="95" y="16"/>
                      </a:lnTo>
                      <a:lnTo>
                        <a:pt x="95" y="18"/>
                      </a:lnTo>
                      <a:lnTo>
                        <a:pt x="94" y="24"/>
                      </a:lnTo>
                      <a:lnTo>
                        <a:pt x="94" y="24"/>
                      </a:lnTo>
                      <a:lnTo>
                        <a:pt x="93" y="27"/>
                      </a:lnTo>
                      <a:lnTo>
                        <a:pt x="90" y="28"/>
                      </a:lnTo>
                      <a:lnTo>
                        <a:pt x="87" y="28"/>
                      </a:lnTo>
                      <a:lnTo>
                        <a:pt x="86" y="30"/>
                      </a:lnTo>
                      <a:lnTo>
                        <a:pt x="86" y="30"/>
                      </a:lnTo>
                      <a:lnTo>
                        <a:pt x="80" y="38"/>
                      </a:lnTo>
                      <a:lnTo>
                        <a:pt x="77" y="44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6" y="53"/>
                      </a:lnTo>
                      <a:lnTo>
                        <a:pt x="74" y="57"/>
                      </a:lnTo>
                      <a:lnTo>
                        <a:pt x="71" y="58"/>
                      </a:lnTo>
                      <a:lnTo>
                        <a:pt x="71" y="58"/>
                      </a:lnTo>
                      <a:lnTo>
                        <a:pt x="71" y="60"/>
                      </a:lnTo>
                      <a:lnTo>
                        <a:pt x="70" y="61"/>
                      </a:lnTo>
                      <a:lnTo>
                        <a:pt x="70" y="67"/>
                      </a:lnTo>
                      <a:lnTo>
                        <a:pt x="70" y="67"/>
                      </a:lnTo>
                      <a:lnTo>
                        <a:pt x="68" y="68"/>
                      </a:lnTo>
                      <a:lnTo>
                        <a:pt x="66" y="71"/>
                      </a:lnTo>
                      <a:lnTo>
                        <a:pt x="64" y="72"/>
                      </a:lnTo>
                      <a:lnTo>
                        <a:pt x="63" y="75"/>
                      </a:lnTo>
                      <a:lnTo>
                        <a:pt x="63" y="75"/>
                      </a:lnTo>
                      <a:lnTo>
                        <a:pt x="61" y="81"/>
                      </a:lnTo>
                      <a:lnTo>
                        <a:pt x="57" y="88"/>
                      </a:lnTo>
                      <a:lnTo>
                        <a:pt x="50" y="101"/>
                      </a:lnTo>
                      <a:lnTo>
                        <a:pt x="50" y="101"/>
                      </a:lnTo>
                      <a:lnTo>
                        <a:pt x="47" y="108"/>
                      </a:lnTo>
                      <a:lnTo>
                        <a:pt x="46" y="109"/>
                      </a:lnTo>
                      <a:lnTo>
                        <a:pt x="44" y="108"/>
                      </a:lnTo>
                      <a:lnTo>
                        <a:pt x="44" y="108"/>
                      </a:lnTo>
                      <a:lnTo>
                        <a:pt x="43" y="104"/>
                      </a:lnTo>
                      <a:lnTo>
                        <a:pt x="39" y="101"/>
                      </a:lnTo>
                      <a:lnTo>
                        <a:pt x="36" y="99"/>
                      </a:lnTo>
                      <a:lnTo>
                        <a:pt x="33" y="99"/>
                      </a:lnTo>
                      <a:lnTo>
                        <a:pt x="33" y="99"/>
                      </a:lnTo>
                      <a:lnTo>
                        <a:pt x="30" y="101"/>
                      </a:lnTo>
                      <a:lnTo>
                        <a:pt x="27" y="101"/>
                      </a:lnTo>
                      <a:lnTo>
                        <a:pt x="23" y="101"/>
                      </a:lnTo>
                      <a:lnTo>
                        <a:pt x="23" y="101"/>
                      </a:lnTo>
                      <a:lnTo>
                        <a:pt x="13" y="109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5" y="123"/>
                      </a:lnTo>
                      <a:lnTo>
                        <a:pt x="0" y="135"/>
                      </a:lnTo>
                      <a:lnTo>
                        <a:pt x="0" y="135"/>
                      </a:lnTo>
                      <a:lnTo>
                        <a:pt x="3" y="139"/>
                      </a:lnTo>
                      <a:lnTo>
                        <a:pt x="8" y="145"/>
                      </a:lnTo>
                      <a:lnTo>
                        <a:pt x="8" y="145"/>
                      </a:lnTo>
                      <a:lnTo>
                        <a:pt x="10" y="146"/>
                      </a:lnTo>
                      <a:lnTo>
                        <a:pt x="13" y="148"/>
                      </a:lnTo>
                      <a:lnTo>
                        <a:pt x="17" y="146"/>
                      </a:lnTo>
                      <a:lnTo>
                        <a:pt x="19" y="148"/>
                      </a:lnTo>
                      <a:lnTo>
                        <a:pt x="19" y="148"/>
                      </a:lnTo>
                      <a:lnTo>
                        <a:pt x="22" y="149"/>
                      </a:lnTo>
                      <a:lnTo>
                        <a:pt x="23" y="155"/>
                      </a:lnTo>
                      <a:lnTo>
                        <a:pt x="25" y="159"/>
                      </a:lnTo>
                      <a:lnTo>
                        <a:pt x="23" y="163"/>
                      </a:lnTo>
                      <a:lnTo>
                        <a:pt x="23" y="163"/>
                      </a:lnTo>
                      <a:lnTo>
                        <a:pt x="22" y="169"/>
                      </a:lnTo>
                      <a:lnTo>
                        <a:pt x="20" y="173"/>
                      </a:lnTo>
                      <a:lnTo>
                        <a:pt x="20" y="177"/>
                      </a:lnTo>
                      <a:lnTo>
                        <a:pt x="43" y="177"/>
                      </a:lnTo>
                      <a:lnTo>
                        <a:pt x="50" y="17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Freeform 27"/>
                <p:cNvSpPr>
                  <a:spLocks/>
                </p:cNvSpPr>
                <p:nvPr/>
              </p:nvSpPr>
              <p:spPr bwMode="auto">
                <a:xfrm>
                  <a:off x="5395373" y="4395588"/>
                  <a:ext cx="177251" cy="179060"/>
                </a:xfrm>
                <a:custGeom>
                  <a:avLst/>
                  <a:gdLst>
                    <a:gd name="T0" fmla="*/ 92 w 98"/>
                    <a:gd name="T1" fmla="*/ 83 h 99"/>
                    <a:gd name="T2" fmla="*/ 85 w 98"/>
                    <a:gd name="T3" fmla="*/ 65 h 99"/>
                    <a:gd name="T4" fmla="*/ 90 w 98"/>
                    <a:gd name="T5" fmla="*/ 58 h 99"/>
                    <a:gd name="T6" fmla="*/ 92 w 98"/>
                    <a:gd name="T7" fmla="*/ 49 h 99"/>
                    <a:gd name="T8" fmla="*/ 92 w 98"/>
                    <a:gd name="T9" fmla="*/ 47 h 99"/>
                    <a:gd name="T10" fmla="*/ 97 w 98"/>
                    <a:gd name="T11" fmla="*/ 42 h 99"/>
                    <a:gd name="T12" fmla="*/ 98 w 98"/>
                    <a:gd name="T13" fmla="*/ 39 h 99"/>
                    <a:gd name="T14" fmla="*/ 95 w 98"/>
                    <a:gd name="T15" fmla="*/ 22 h 99"/>
                    <a:gd name="T16" fmla="*/ 92 w 98"/>
                    <a:gd name="T17" fmla="*/ 14 h 99"/>
                    <a:gd name="T18" fmla="*/ 90 w 98"/>
                    <a:gd name="T19" fmla="*/ 13 h 99"/>
                    <a:gd name="T20" fmla="*/ 81 w 98"/>
                    <a:gd name="T21" fmla="*/ 11 h 99"/>
                    <a:gd name="T22" fmla="*/ 70 w 98"/>
                    <a:gd name="T23" fmla="*/ 15 h 99"/>
                    <a:gd name="T24" fmla="*/ 68 w 98"/>
                    <a:gd name="T25" fmla="*/ 17 h 99"/>
                    <a:gd name="T26" fmla="*/ 63 w 98"/>
                    <a:gd name="T27" fmla="*/ 15 h 99"/>
                    <a:gd name="T28" fmla="*/ 56 w 98"/>
                    <a:gd name="T29" fmla="*/ 8 h 99"/>
                    <a:gd name="T30" fmla="*/ 54 w 98"/>
                    <a:gd name="T31" fmla="*/ 7 h 99"/>
                    <a:gd name="T32" fmla="*/ 47 w 98"/>
                    <a:gd name="T33" fmla="*/ 4 h 99"/>
                    <a:gd name="T34" fmla="*/ 44 w 98"/>
                    <a:gd name="T35" fmla="*/ 4 h 99"/>
                    <a:gd name="T36" fmla="*/ 39 w 98"/>
                    <a:gd name="T37" fmla="*/ 7 h 99"/>
                    <a:gd name="T38" fmla="*/ 39 w 98"/>
                    <a:gd name="T39" fmla="*/ 3 h 99"/>
                    <a:gd name="T40" fmla="*/ 37 w 98"/>
                    <a:gd name="T41" fmla="*/ 1 h 99"/>
                    <a:gd name="T42" fmla="*/ 31 w 98"/>
                    <a:gd name="T43" fmla="*/ 1 h 99"/>
                    <a:gd name="T44" fmla="*/ 30 w 98"/>
                    <a:gd name="T45" fmla="*/ 4 h 99"/>
                    <a:gd name="T46" fmla="*/ 26 w 98"/>
                    <a:gd name="T47" fmla="*/ 8 h 99"/>
                    <a:gd name="T48" fmla="*/ 22 w 98"/>
                    <a:gd name="T49" fmla="*/ 8 h 99"/>
                    <a:gd name="T50" fmla="*/ 17 w 98"/>
                    <a:gd name="T51" fmla="*/ 4 h 99"/>
                    <a:gd name="T52" fmla="*/ 13 w 98"/>
                    <a:gd name="T53" fmla="*/ 5 h 99"/>
                    <a:gd name="T54" fmla="*/ 12 w 98"/>
                    <a:gd name="T55" fmla="*/ 7 h 99"/>
                    <a:gd name="T56" fmla="*/ 7 w 98"/>
                    <a:gd name="T57" fmla="*/ 7 h 99"/>
                    <a:gd name="T58" fmla="*/ 6 w 98"/>
                    <a:gd name="T59" fmla="*/ 14 h 99"/>
                    <a:gd name="T60" fmla="*/ 7 w 98"/>
                    <a:gd name="T61" fmla="*/ 20 h 99"/>
                    <a:gd name="T62" fmla="*/ 10 w 98"/>
                    <a:gd name="T63" fmla="*/ 21 h 99"/>
                    <a:gd name="T64" fmla="*/ 10 w 98"/>
                    <a:gd name="T65" fmla="*/ 27 h 99"/>
                    <a:gd name="T66" fmla="*/ 12 w 98"/>
                    <a:gd name="T67" fmla="*/ 30 h 99"/>
                    <a:gd name="T68" fmla="*/ 14 w 98"/>
                    <a:gd name="T69" fmla="*/ 35 h 99"/>
                    <a:gd name="T70" fmla="*/ 13 w 98"/>
                    <a:gd name="T71" fmla="*/ 37 h 99"/>
                    <a:gd name="T72" fmla="*/ 10 w 98"/>
                    <a:gd name="T73" fmla="*/ 37 h 99"/>
                    <a:gd name="T74" fmla="*/ 6 w 98"/>
                    <a:gd name="T75" fmla="*/ 38 h 99"/>
                    <a:gd name="T76" fmla="*/ 6 w 98"/>
                    <a:gd name="T77" fmla="*/ 41 h 99"/>
                    <a:gd name="T78" fmla="*/ 7 w 98"/>
                    <a:gd name="T79" fmla="*/ 45 h 99"/>
                    <a:gd name="T80" fmla="*/ 7 w 98"/>
                    <a:gd name="T81" fmla="*/ 48 h 99"/>
                    <a:gd name="T82" fmla="*/ 3 w 98"/>
                    <a:gd name="T83" fmla="*/ 54 h 99"/>
                    <a:gd name="T84" fmla="*/ 3 w 98"/>
                    <a:gd name="T85" fmla="*/ 56 h 99"/>
                    <a:gd name="T86" fmla="*/ 2 w 98"/>
                    <a:gd name="T87" fmla="*/ 66 h 99"/>
                    <a:gd name="T88" fmla="*/ 2 w 98"/>
                    <a:gd name="T89" fmla="*/ 68 h 99"/>
                    <a:gd name="T90" fmla="*/ 2 w 98"/>
                    <a:gd name="T91" fmla="*/ 69 h 99"/>
                    <a:gd name="T92" fmla="*/ 6 w 98"/>
                    <a:gd name="T93" fmla="*/ 72 h 99"/>
                    <a:gd name="T94" fmla="*/ 17 w 98"/>
                    <a:gd name="T95" fmla="*/ 81 h 99"/>
                    <a:gd name="T96" fmla="*/ 19 w 98"/>
                    <a:gd name="T97" fmla="*/ 85 h 99"/>
                    <a:gd name="T98" fmla="*/ 14 w 98"/>
                    <a:gd name="T99" fmla="*/ 99 h 99"/>
                    <a:gd name="T100" fmla="*/ 23 w 98"/>
                    <a:gd name="T101" fmla="*/ 99 h 99"/>
                    <a:gd name="T102" fmla="*/ 47 w 98"/>
                    <a:gd name="T103" fmla="*/ 92 h 99"/>
                    <a:gd name="T104" fmla="*/ 61 w 98"/>
                    <a:gd name="T105" fmla="*/ 89 h 99"/>
                    <a:gd name="T106" fmla="*/ 78 w 98"/>
                    <a:gd name="T107" fmla="*/ 89 h 99"/>
                    <a:gd name="T108" fmla="*/ 92 w 98"/>
                    <a:gd name="T109" fmla="*/ 92 h 99"/>
                    <a:gd name="T110" fmla="*/ 92 w 98"/>
                    <a:gd name="T111" fmla="*/ 83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" h="99">
                      <a:moveTo>
                        <a:pt x="92" y="83"/>
                      </a:moveTo>
                      <a:lnTo>
                        <a:pt x="92" y="83"/>
                      </a:lnTo>
                      <a:lnTo>
                        <a:pt x="88" y="75"/>
                      </a:lnTo>
                      <a:lnTo>
                        <a:pt x="85" y="65"/>
                      </a:lnTo>
                      <a:lnTo>
                        <a:pt x="85" y="65"/>
                      </a:lnTo>
                      <a:lnTo>
                        <a:pt x="90" y="58"/>
                      </a:lnTo>
                      <a:lnTo>
                        <a:pt x="91" y="54"/>
                      </a:lnTo>
                      <a:lnTo>
                        <a:pt x="92" y="49"/>
                      </a:lnTo>
                      <a:lnTo>
                        <a:pt x="92" y="49"/>
                      </a:lnTo>
                      <a:lnTo>
                        <a:pt x="92" y="47"/>
                      </a:lnTo>
                      <a:lnTo>
                        <a:pt x="95" y="45"/>
                      </a:lnTo>
                      <a:lnTo>
                        <a:pt x="97" y="42"/>
                      </a:lnTo>
                      <a:lnTo>
                        <a:pt x="98" y="39"/>
                      </a:lnTo>
                      <a:lnTo>
                        <a:pt x="98" y="39"/>
                      </a:lnTo>
                      <a:lnTo>
                        <a:pt x="97" y="30"/>
                      </a:lnTo>
                      <a:lnTo>
                        <a:pt x="95" y="22"/>
                      </a:lnTo>
                      <a:lnTo>
                        <a:pt x="92" y="14"/>
                      </a:lnTo>
                      <a:lnTo>
                        <a:pt x="92" y="14"/>
                      </a:lnTo>
                      <a:lnTo>
                        <a:pt x="90" y="13"/>
                      </a:lnTo>
                      <a:lnTo>
                        <a:pt x="90" y="13"/>
                      </a:lnTo>
                      <a:lnTo>
                        <a:pt x="85" y="11"/>
                      </a:lnTo>
                      <a:lnTo>
                        <a:pt x="81" y="11"/>
                      </a:lnTo>
                      <a:lnTo>
                        <a:pt x="75" y="13"/>
                      </a:lnTo>
                      <a:lnTo>
                        <a:pt x="70" y="15"/>
                      </a:lnTo>
                      <a:lnTo>
                        <a:pt x="70" y="15"/>
                      </a:lnTo>
                      <a:lnTo>
                        <a:pt x="68" y="17"/>
                      </a:lnTo>
                      <a:lnTo>
                        <a:pt x="67" y="17"/>
                      </a:lnTo>
                      <a:lnTo>
                        <a:pt x="63" y="15"/>
                      </a:lnTo>
                      <a:lnTo>
                        <a:pt x="58" y="11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4" y="7"/>
                      </a:lnTo>
                      <a:lnTo>
                        <a:pt x="51" y="4"/>
                      </a:lnTo>
                      <a:lnTo>
                        <a:pt x="47" y="4"/>
                      </a:lnTo>
                      <a:lnTo>
                        <a:pt x="44" y="4"/>
                      </a:lnTo>
                      <a:lnTo>
                        <a:pt x="44" y="4"/>
                      </a:lnTo>
                      <a:lnTo>
                        <a:pt x="41" y="7"/>
                      </a:lnTo>
                      <a:lnTo>
                        <a:pt x="39" y="7"/>
                      </a:lnTo>
                      <a:lnTo>
                        <a:pt x="39" y="5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37" y="1"/>
                      </a:lnTo>
                      <a:lnTo>
                        <a:pt x="34" y="0"/>
                      </a:lnTo>
                      <a:lnTo>
                        <a:pt x="31" y="1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29" y="7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17" y="4"/>
                      </a:lnTo>
                      <a:lnTo>
                        <a:pt x="14" y="4"/>
                      </a:lnTo>
                      <a:lnTo>
                        <a:pt x="13" y="5"/>
                      </a:lnTo>
                      <a:lnTo>
                        <a:pt x="13" y="5"/>
                      </a:lnTo>
                      <a:lnTo>
                        <a:pt x="12" y="7"/>
                      </a:lnTo>
                      <a:lnTo>
                        <a:pt x="10" y="8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6" y="14"/>
                      </a:lnTo>
                      <a:lnTo>
                        <a:pt x="6" y="18"/>
                      </a:lnTo>
                      <a:lnTo>
                        <a:pt x="7" y="20"/>
                      </a:lnTo>
                      <a:lnTo>
                        <a:pt x="7" y="20"/>
                      </a:lnTo>
                      <a:lnTo>
                        <a:pt x="10" y="21"/>
                      </a:lnTo>
                      <a:lnTo>
                        <a:pt x="10" y="24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12" y="30"/>
                      </a:lnTo>
                      <a:lnTo>
                        <a:pt x="13" y="32"/>
                      </a:lnTo>
                      <a:lnTo>
                        <a:pt x="14" y="35"/>
                      </a:lnTo>
                      <a:lnTo>
                        <a:pt x="13" y="37"/>
                      </a:lnTo>
                      <a:lnTo>
                        <a:pt x="13" y="37"/>
                      </a:lnTo>
                      <a:lnTo>
                        <a:pt x="12" y="38"/>
                      </a:lnTo>
                      <a:lnTo>
                        <a:pt x="10" y="37"/>
                      </a:lnTo>
                      <a:lnTo>
                        <a:pt x="7" y="37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6" y="41"/>
                      </a:lnTo>
                      <a:lnTo>
                        <a:pt x="7" y="44"/>
                      </a:lnTo>
                      <a:lnTo>
                        <a:pt x="7" y="45"/>
                      </a:lnTo>
                      <a:lnTo>
                        <a:pt x="7" y="48"/>
                      </a:lnTo>
                      <a:lnTo>
                        <a:pt x="7" y="48"/>
                      </a:lnTo>
                      <a:lnTo>
                        <a:pt x="5" y="51"/>
                      </a:lnTo>
                      <a:lnTo>
                        <a:pt x="3" y="54"/>
                      </a:lnTo>
                      <a:lnTo>
                        <a:pt x="3" y="56"/>
                      </a:lnTo>
                      <a:lnTo>
                        <a:pt x="3" y="56"/>
                      </a:lnTo>
                      <a:lnTo>
                        <a:pt x="3" y="64"/>
                      </a:lnTo>
                      <a:lnTo>
                        <a:pt x="2" y="66"/>
                      </a:lnTo>
                      <a:lnTo>
                        <a:pt x="2" y="68"/>
                      </a:lnTo>
                      <a:lnTo>
                        <a:pt x="2" y="68"/>
                      </a:lnTo>
                      <a:lnTo>
                        <a:pt x="0" y="69"/>
                      </a:lnTo>
                      <a:lnTo>
                        <a:pt x="2" y="69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4" y="78"/>
                      </a:lnTo>
                      <a:lnTo>
                        <a:pt x="17" y="81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7" y="90"/>
                      </a:lnTo>
                      <a:lnTo>
                        <a:pt x="14" y="99"/>
                      </a:lnTo>
                      <a:lnTo>
                        <a:pt x="14" y="99"/>
                      </a:lnTo>
                      <a:lnTo>
                        <a:pt x="23" y="99"/>
                      </a:lnTo>
                      <a:lnTo>
                        <a:pt x="34" y="96"/>
                      </a:lnTo>
                      <a:lnTo>
                        <a:pt x="47" y="92"/>
                      </a:lnTo>
                      <a:lnTo>
                        <a:pt x="61" y="89"/>
                      </a:lnTo>
                      <a:lnTo>
                        <a:pt x="61" y="89"/>
                      </a:lnTo>
                      <a:lnTo>
                        <a:pt x="70" y="89"/>
                      </a:lnTo>
                      <a:lnTo>
                        <a:pt x="78" y="89"/>
                      </a:lnTo>
                      <a:lnTo>
                        <a:pt x="92" y="92"/>
                      </a:lnTo>
                      <a:lnTo>
                        <a:pt x="92" y="92"/>
                      </a:lnTo>
                      <a:lnTo>
                        <a:pt x="92" y="86"/>
                      </a:lnTo>
                      <a:lnTo>
                        <a:pt x="92" y="83"/>
                      </a:lnTo>
                      <a:lnTo>
                        <a:pt x="92" y="8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Freeform 28"/>
                <p:cNvSpPr>
                  <a:spLocks/>
                </p:cNvSpPr>
                <p:nvPr/>
              </p:nvSpPr>
              <p:spPr bwMode="auto">
                <a:xfrm>
                  <a:off x="5549111" y="4382929"/>
                  <a:ext cx="122990" cy="186296"/>
                </a:xfrm>
                <a:custGeom>
                  <a:avLst/>
                  <a:gdLst>
                    <a:gd name="T0" fmla="*/ 59 w 68"/>
                    <a:gd name="T1" fmla="*/ 42 h 103"/>
                    <a:gd name="T2" fmla="*/ 59 w 68"/>
                    <a:gd name="T3" fmla="*/ 42 h 103"/>
                    <a:gd name="T4" fmla="*/ 57 w 68"/>
                    <a:gd name="T5" fmla="*/ 37 h 103"/>
                    <a:gd name="T6" fmla="*/ 57 w 68"/>
                    <a:gd name="T7" fmla="*/ 31 h 103"/>
                    <a:gd name="T8" fmla="*/ 59 w 68"/>
                    <a:gd name="T9" fmla="*/ 20 h 103"/>
                    <a:gd name="T10" fmla="*/ 59 w 68"/>
                    <a:gd name="T11" fmla="*/ 20 h 103"/>
                    <a:gd name="T12" fmla="*/ 57 w 68"/>
                    <a:gd name="T13" fmla="*/ 14 h 103"/>
                    <a:gd name="T14" fmla="*/ 54 w 68"/>
                    <a:gd name="T15" fmla="*/ 10 h 103"/>
                    <a:gd name="T16" fmla="*/ 54 w 68"/>
                    <a:gd name="T17" fmla="*/ 10 h 103"/>
                    <a:gd name="T18" fmla="*/ 53 w 68"/>
                    <a:gd name="T19" fmla="*/ 7 h 103"/>
                    <a:gd name="T20" fmla="*/ 51 w 68"/>
                    <a:gd name="T21" fmla="*/ 0 h 103"/>
                    <a:gd name="T22" fmla="*/ 51 w 68"/>
                    <a:gd name="T23" fmla="*/ 0 h 103"/>
                    <a:gd name="T24" fmla="*/ 50 w 68"/>
                    <a:gd name="T25" fmla="*/ 1 h 103"/>
                    <a:gd name="T26" fmla="*/ 49 w 68"/>
                    <a:gd name="T27" fmla="*/ 2 h 103"/>
                    <a:gd name="T28" fmla="*/ 47 w 68"/>
                    <a:gd name="T29" fmla="*/ 4 h 103"/>
                    <a:gd name="T30" fmla="*/ 47 w 68"/>
                    <a:gd name="T31" fmla="*/ 4 h 103"/>
                    <a:gd name="T32" fmla="*/ 47 w 68"/>
                    <a:gd name="T33" fmla="*/ 4 h 103"/>
                    <a:gd name="T34" fmla="*/ 40 w 68"/>
                    <a:gd name="T35" fmla="*/ 2 h 103"/>
                    <a:gd name="T36" fmla="*/ 27 w 68"/>
                    <a:gd name="T37" fmla="*/ 1 h 103"/>
                    <a:gd name="T38" fmla="*/ 13 w 68"/>
                    <a:gd name="T39" fmla="*/ 1 h 103"/>
                    <a:gd name="T40" fmla="*/ 9 w 68"/>
                    <a:gd name="T41" fmla="*/ 1 h 103"/>
                    <a:gd name="T42" fmla="*/ 6 w 68"/>
                    <a:gd name="T43" fmla="*/ 2 h 103"/>
                    <a:gd name="T44" fmla="*/ 6 w 68"/>
                    <a:gd name="T45" fmla="*/ 2 h 103"/>
                    <a:gd name="T46" fmla="*/ 6 w 68"/>
                    <a:gd name="T47" fmla="*/ 5 h 103"/>
                    <a:gd name="T48" fmla="*/ 7 w 68"/>
                    <a:gd name="T49" fmla="*/ 11 h 103"/>
                    <a:gd name="T50" fmla="*/ 9 w 68"/>
                    <a:gd name="T51" fmla="*/ 18 h 103"/>
                    <a:gd name="T52" fmla="*/ 9 w 68"/>
                    <a:gd name="T53" fmla="*/ 18 h 103"/>
                    <a:gd name="T54" fmla="*/ 9 w 68"/>
                    <a:gd name="T55" fmla="*/ 21 h 103"/>
                    <a:gd name="T56" fmla="*/ 7 w 68"/>
                    <a:gd name="T57" fmla="*/ 21 h 103"/>
                    <a:gd name="T58" fmla="*/ 7 w 68"/>
                    <a:gd name="T59" fmla="*/ 21 h 103"/>
                    <a:gd name="T60" fmla="*/ 10 w 68"/>
                    <a:gd name="T61" fmla="*/ 29 h 103"/>
                    <a:gd name="T62" fmla="*/ 12 w 68"/>
                    <a:gd name="T63" fmla="*/ 37 h 103"/>
                    <a:gd name="T64" fmla="*/ 13 w 68"/>
                    <a:gd name="T65" fmla="*/ 46 h 103"/>
                    <a:gd name="T66" fmla="*/ 13 w 68"/>
                    <a:gd name="T67" fmla="*/ 46 h 103"/>
                    <a:gd name="T68" fmla="*/ 12 w 68"/>
                    <a:gd name="T69" fmla="*/ 49 h 103"/>
                    <a:gd name="T70" fmla="*/ 10 w 68"/>
                    <a:gd name="T71" fmla="*/ 52 h 103"/>
                    <a:gd name="T72" fmla="*/ 7 w 68"/>
                    <a:gd name="T73" fmla="*/ 54 h 103"/>
                    <a:gd name="T74" fmla="*/ 7 w 68"/>
                    <a:gd name="T75" fmla="*/ 56 h 103"/>
                    <a:gd name="T76" fmla="*/ 7 w 68"/>
                    <a:gd name="T77" fmla="*/ 56 h 103"/>
                    <a:gd name="T78" fmla="*/ 6 w 68"/>
                    <a:gd name="T79" fmla="*/ 61 h 103"/>
                    <a:gd name="T80" fmla="*/ 5 w 68"/>
                    <a:gd name="T81" fmla="*/ 65 h 103"/>
                    <a:gd name="T82" fmla="*/ 0 w 68"/>
                    <a:gd name="T83" fmla="*/ 72 h 103"/>
                    <a:gd name="T84" fmla="*/ 0 w 68"/>
                    <a:gd name="T85" fmla="*/ 72 h 103"/>
                    <a:gd name="T86" fmla="*/ 3 w 68"/>
                    <a:gd name="T87" fmla="*/ 82 h 103"/>
                    <a:gd name="T88" fmla="*/ 7 w 68"/>
                    <a:gd name="T89" fmla="*/ 90 h 103"/>
                    <a:gd name="T90" fmla="*/ 7 w 68"/>
                    <a:gd name="T91" fmla="*/ 90 h 103"/>
                    <a:gd name="T92" fmla="*/ 7 w 68"/>
                    <a:gd name="T93" fmla="*/ 93 h 103"/>
                    <a:gd name="T94" fmla="*/ 7 w 68"/>
                    <a:gd name="T95" fmla="*/ 99 h 103"/>
                    <a:gd name="T96" fmla="*/ 7 w 68"/>
                    <a:gd name="T97" fmla="*/ 99 h 103"/>
                    <a:gd name="T98" fmla="*/ 19 w 68"/>
                    <a:gd name="T99" fmla="*/ 103 h 103"/>
                    <a:gd name="T100" fmla="*/ 19 w 68"/>
                    <a:gd name="T101" fmla="*/ 103 h 103"/>
                    <a:gd name="T102" fmla="*/ 24 w 68"/>
                    <a:gd name="T103" fmla="*/ 102 h 103"/>
                    <a:gd name="T104" fmla="*/ 33 w 68"/>
                    <a:gd name="T105" fmla="*/ 97 h 103"/>
                    <a:gd name="T106" fmla="*/ 50 w 68"/>
                    <a:gd name="T107" fmla="*/ 90 h 103"/>
                    <a:gd name="T108" fmla="*/ 50 w 68"/>
                    <a:gd name="T109" fmla="*/ 90 h 103"/>
                    <a:gd name="T110" fmla="*/ 68 w 68"/>
                    <a:gd name="T111" fmla="*/ 82 h 103"/>
                    <a:gd name="T112" fmla="*/ 68 w 68"/>
                    <a:gd name="T113" fmla="*/ 82 h 103"/>
                    <a:gd name="T114" fmla="*/ 64 w 68"/>
                    <a:gd name="T115" fmla="*/ 73 h 103"/>
                    <a:gd name="T116" fmla="*/ 63 w 68"/>
                    <a:gd name="T117" fmla="*/ 63 h 103"/>
                    <a:gd name="T118" fmla="*/ 63 w 68"/>
                    <a:gd name="T119" fmla="*/ 63 h 103"/>
                    <a:gd name="T120" fmla="*/ 61 w 68"/>
                    <a:gd name="T121" fmla="*/ 52 h 103"/>
                    <a:gd name="T122" fmla="*/ 59 w 68"/>
                    <a:gd name="T123" fmla="*/ 42 h 103"/>
                    <a:gd name="T124" fmla="*/ 59 w 68"/>
                    <a:gd name="T125" fmla="*/ 4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8" h="103">
                      <a:moveTo>
                        <a:pt x="59" y="42"/>
                      </a:moveTo>
                      <a:lnTo>
                        <a:pt x="59" y="42"/>
                      </a:lnTo>
                      <a:lnTo>
                        <a:pt x="57" y="37"/>
                      </a:lnTo>
                      <a:lnTo>
                        <a:pt x="57" y="31"/>
                      </a:lnTo>
                      <a:lnTo>
                        <a:pt x="59" y="20"/>
                      </a:lnTo>
                      <a:lnTo>
                        <a:pt x="59" y="20"/>
                      </a:lnTo>
                      <a:lnTo>
                        <a:pt x="57" y="14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53" y="7"/>
                      </a:lnTo>
                      <a:lnTo>
                        <a:pt x="51" y="0"/>
                      </a:lnTo>
                      <a:lnTo>
                        <a:pt x="51" y="0"/>
                      </a:lnTo>
                      <a:lnTo>
                        <a:pt x="50" y="1"/>
                      </a:lnTo>
                      <a:lnTo>
                        <a:pt x="49" y="2"/>
                      </a:lnTo>
                      <a:lnTo>
                        <a:pt x="47" y="4"/>
                      </a:lnTo>
                      <a:lnTo>
                        <a:pt x="47" y="4"/>
                      </a:lnTo>
                      <a:lnTo>
                        <a:pt x="47" y="4"/>
                      </a:lnTo>
                      <a:lnTo>
                        <a:pt x="40" y="2"/>
                      </a:lnTo>
                      <a:lnTo>
                        <a:pt x="27" y="1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5"/>
                      </a:lnTo>
                      <a:lnTo>
                        <a:pt x="7" y="11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9" y="21"/>
                      </a:lnTo>
                      <a:lnTo>
                        <a:pt x="7" y="21"/>
                      </a:lnTo>
                      <a:lnTo>
                        <a:pt x="7" y="21"/>
                      </a:lnTo>
                      <a:lnTo>
                        <a:pt x="10" y="29"/>
                      </a:lnTo>
                      <a:lnTo>
                        <a:pt x="12" y="37"/>
                      </a:lnTo>
                      <a:lnTo>
                        <a:pt x="13" y="46"/>
                      </a:lnTo>
                      <a:lnTo>
                        <a:pt x="13" y="46"/>
                      </a:lnTo>
                      <a:lnTo>
                        <a:pt x="12" y="49"/>
                      </a:lnTo>
                      <a:lnTo>
                        <a:pt x="10" y="52"/>
                      </a:lnTo>
                      <a:lnTo>
                        <a:pt x="7" y="54"/>
                      </a:lnTo>
                      <a:lnTo>
                        <a:pt x="7" y="56"/>
                      </a:lnTo>
                      <a:lnTo>
                        <a:pt x="7" y="56"/>
                      </a:lnTo>
                      <a:lnTo>
                        <a:pt x="6" y="61"/>
                      </a:lnTo>
                      <a:lnTo>
                        <a:pt x="5" y="65"/>
                      </a:lnTo>
                      <a:lnTo>
                        <a:pt x="0" y="72"/>
                      </a:lnTo>
                      <a:lnTo>
                        <a:pt x="0" y="72"/>
                      </a:lnTo>
                      <a:lnTo>
                        <a:pt x="3" y="82"/>
                      </a:lnTo>
                      <a:lnTo>
                        <a:pt x="7" y="90"/>
                      </a:lnTo>
                      <a:lnTo>
                        <a:pt x="7" y="90"/>
                      </a:lnTo>
                      <a:lnTo>
                        <a:pt x="7" y="93"/>
                      </a:lnTo>
                      <a:lnTo>
                        <a:pt x="7" y="99"/>
                      </a:lnTo>
                      <a:lnTo>
                        <a:pt x="7" y="99"/>
                      </a:lnTo>
                      <a:lnTo>
                        <a:pt x="19" y="103"/>
                      </a:lnTo>
                      <a:lnTo>
                        <a:pt x="19" y="103"/>
                      </a:lnTo>
                      <a:lnTo>
                        <a:pt x="24" y="102"/>
                      </a:lnTo>
                      <a:lnTo>
                        <a:pt x="33" y="97"/>
                      </a:lnTo>
                      <a:lnTo>
                        <a:pt x="50" y="90"/>
                      </a:lnTo>
                      <a:lnTo>
                        <a:pt x="50" y="90"/>
                      </a:lnTo>
                      <a:lnTo>
                        <a:pt x="68" y="82"/>
                      </a:lnTo>
                      <a:lnTo>
                        <a:pt x="68" y="82"/>
                      </a:lnTo>
                      <a:lnTo>
                        <a:pt x="64" y="73"/>
                      </a:lnTo>
                      <a:lnTo>
                        <a:pt x="63" y="63"/>
                      </a:lnTo>
                      <a:lnTo>
                        <a:pt x="63" y="63"/>
                      </a:lnTo>
                      <a:lnTo>
                        <a:pt x="61" y="52"/>
                      </a:lnTo>
                      <a:lnTo>
                        <a:pt x="59" y="42"/>
                      </a:lnTo>
                      <a:lnTo>
                        <a:pt x="59" y="4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Freeform 29"/>
                <p:cNvSpPr>
                  <a:spLocks/>
                </p:cNvSpPr>
                <p:nvPr/>
              </p:nvSpPr>
              <p:spPr bwMode="auto">
                <a:xfrm>
                  <a:off x="5205461" y="4335902"/>
                  <a:ext cx="215234" cy="160974"/>
                </a:xfrm>
                <a:custGeom>
                  <a:avLst/>
                  <a:gdLst>
                    <a:gd name="T0" fmla="*/ 41 w 119"/>
                    <a:gd name="T1" fmla="*/ 47 h 89"/>
                    <a:gd name="T2" fmla="*/ 47 w 119"/>
                    <a:gd name="T3" fmla="*/ 47 h 89"/>
                    <a:gd name="T4" fmla="*/ 60 w 119"/>
                    <a:gd name="T5" fmla="*/ 44 h 89"/>
                    <a:gd name="T6" fmla="*/ 67 w 119"/>
                    <a:gd name="T7" fmla="*/ 51 h 89"/>
                    <a:gd name="T8" fmla="*/ 73 w 119"/>
                    <a:gd name="T9" fmla="*/ 60 h 89"/>
                    <a:gd name="T10" fmla="*/ 74 w 119"/>
                    <a:gd name="T11" fmla="*/ 70 h 89"/>
                    <a:gd name="T12" fmla="*/ 87 w 119"/>
                    <a:gd name="T13" fmla="*/ 68 h 89"/>
                    <a:gd name="T14" fmla="*/ 90 w 119"/>
                    <a:gd name="T15" fmla="*/ 74 h 89"/>
                    <a:gd name="T16" fmla="*/ 91 w 119"/>
                    <a:gd name="T17" fmla="*/ 82 h 89"/>
                    <a:gd name="T18" fmla="*/ 97 w 119"/>
                    <a:gd name="T19" fmla="*/ 89 h 89"/>
                    <a:gd name="T20" fmla="*/ 102 w 119"/>
                    <a:gd name="T21" fmla="*/ 82 h 89"/>
                    <a:gd name="T22" fmla="*/ 105 w 119"/>
                    <a:gd name="T23" fmla="*/ 82 h 89"/>
                    <a:gd name="T24" fmla="*/ 108 w 119"/>
                    <a:gd name="T25" fmla="*/ 85 h 89"/>
                    <a:gd name="T26" fmla="*/ 112 w 119"/>
                    <a:gd name="T27" fmla="*/ 81 h 89"/>
                    <a:gd name="T28" fmla="*/ 111 w 119"/>
                    <a:gd name="T29" fmla="*/ 74 h 89"/>
                    <a:gd name="T30" fmla="*/ 112 w 119"/>
                    <a:gd name="T31" fmla="*/ 70 h 89"/>
                    <a:gd name="T32" fmla="*/ 118 w 119"/>
                    <a:gd name="T33" fmla="*/ 70 h 89"/>
                    <a:gd name="T34" fmla="*/ 118 w 119"/>
                    <a:gd name="T35" fmla="*/ 65 h 89"/>
                    <a:gd name="T36" fmla="*/ 115 w 119"/>
                    <a:gd name="T37" fmla="*/ 60 h 89"/>
                    <a:gd name="T38" fmla="*/ 112 w 119"/>
                    <a:gd name="T39" fmla="*/ 53 h 89"/>
                    <a:gd name="T40" fmla="*/ 111 w 119"/>
                    <a:gd name="T41" fmla="*/ 47 h 89"/>
                    <a:gd name="T42" fmla="*/ 111 w 119"/>
                    <a:gd name="T43" fmla="*/ 37 h 89"/>
                    <a:gd name="T44" fmla="*/ 110 w 119"/>
                    <a:gd name="T45" fmla="*/ 31 h 89"/>
                    <a:gd name="T46" fmla="*/ 107 w 119"/>
                    <a:gd name="T47" fmla="*/ 28 h 89"/>
                    <a:gd name="T48" fmla="*/ 105 w 119"/>
                    <a:gd name="T49" fmla="*/ 24 h 89"/>
                    <a:gd name="T50" fmla="*/ 108 w 119"/>
                    <a:gd name="T51" fmla="*/ 23 h 89"/>
                    <a:gd name="T52" fmla="*/ 102 w 119"/>
                    <a:gd name="T53" fmla="*/ 17 h 89"/>
                    <a:gd name="T54" fmla="*/ 98 w 119"/>
                    <a:gd name="T55" fmla="*/ 9 h 89"/>
                    <a:gd name="T56" fmla="*/ 95 w 119"/>
                    <a:gd name="T57" fmla="*/ 3 h 89"/>
                    <a:gd name="T58" fmla="*/ 87 w 119"/>
                    <a:gd name="T59" fmla="*/ 10 h 89"/>
                    <a:gd name="T60" fmla="*/ 78 w 119"/>
                    <a:gd name="T61" fmla="*/ 9 h 89"/>
                    <a:gd name="T62" fmla="*/ 73 w 119"/>
                    <a:gd name="T63" fmla="*/ 10 h 89"/>
                    <a:gd name="T64" fmla="*/ 68 w 119"/>
                    <a:gd name="T65" fmla="*/ 11 h 89"/>
                    <a:gd name="T66" fmla="*/ 64 w 119"/>
                    <a:gd name="T67" fmla="*/ 11 h 89"/>
                    <a:gd name="T68" fmla="*/ 58 w 119"/>
                    <a:gd name="T69" fmla="*/ 7 h 89"/>
                    <a:gd name="T70" fmla="*/ 60 w 119"/>
                    <a:gd name="T71" fmla="*/ 6 h 89"/>
                    <a:gd name="T72" fmla="*/ 50 w 119"/>
                    <a:gd name="T73" fmla="*/ 7 h 89"/>
                    <a:gd name="T74" fmla="*/ 34 w 119"/>
                    <a:gd name="T75" fmla="*/ 4 h 89"/>
                    <a:gd name="T76" fmla="*/ 29 w 119"/>
                    <a:gd name="T77" fmla="*/ 2 h 89"/>
                    <a:gd name="T78" fmla="*/ 23 w 119"/>
                    <a:gd name="T79" fmla="*/ 3 h 89"/>
                    <a:gd name="T80" fmla="*/ 19 w 119"/>
                    <a:gd name="T81" fmla="*/ 7 h 89"/>
                    <a:gd name="T82" fmla="*/ 20 w 119"/>
                    <a:gd name="T83" fmla="*/ 14 h 89"/>
                    <a:gd name="T84" fmla="*/ 16 w 119"/>
                    <a:gd name="T85" fmla="*/ 17 h 89"/>
                    <a:gd name="T86" fmla="*/ 12 w 119"/>
                    <a:gd name="T87" fmla="*/ 17 h 89"/>
                    <a:gd name="T88" fmla="*/ 2 w 119"/>
                    <a:gd name="T89" fmla="*/ 24 h 89"/>
                    <a:gd name="T90" fmla="*/ 3 w 119"/>
                    <a:gd name="T91" fmla="*/ 30 h 89"/>
                    <a:gd name="T92" fmla="*/ 12 w 119"/>
                    <a:gd name="T93" fmla="*/ 41 h 89"/>
                    <a:gd name="T94" fmla="*/ 26 w 119"/>
                    <a:gd name="T95" fmla="*/ 54 h 89"/>
                    <a:gd name="T96" fmla="*/ 36 w 119"/>
                    <a:gd name="T97" fmla="*/ 54 h 89"/>
                    <a:gd name="T98" fmla="*/ 40 w 119"/>
                    <a:gd name="T99" fmla="*/ 48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19" h="89">
                      <a:moveTo>
                        <a:pt x="40" y="48"/>
                      </a:moveTo>
                      <a:lnTo>
                        <a:pt x="40" y="48"/>
                      </a:lnTo>
                      <a:lnTo>
                        <a:pt x="41" y="47"/>
                      </a:lnTo>
                      <a:lnTo>
                        <a:pt x="43" y="46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50" y="47"/>
                      </a:lnTo>
                      <a:lnTo>
                        <a:pt x="54" y="46"/>
                      </a:lnTo>
                      <a:lnTo>
                        <a:pt x="60" y="44"/>
                      </a:lnTo>
                      <a:lnTo>
                        <a:pt x="60" y="44"/>
                      </a:lnTo>
                      <a:lnTo>
                        <a:pt x="63" y="46"/>
                      </a:lnTo>
                      <a:lnTo>
                        <a:pt x="67" y="51"/>
                      </a:lnTo>
                      <a:lnTo>
                        <a:pt x="71" y="55"/>
                      </a:lnTo>
                      <a:lnTo>
                        <a:pt x="73" y="60"/>
                      </a:lnTo>
                      <a:lnTo>
                        <a:pt x="73" y="60"/>
                      </a:lnTo>
                      <a:lnTo>
                        <a:pt x="73" y="65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75" y="71"/>
                      </a:lnTo>
                      <a:lnTo>
                        <a:pt x="75" y="71"/>
                      </a:lnTo>
                      <a:lnTo>
                        <a:pt x="87" y="68"/>
                      </a:lnTo>
                      <a:lnTo>
                        <a:pt x="87" y="68"/>
                      </a:lnTo>
                      <a:lnTo>
                        <a:pt x="88" y="70"/>
                      </a:lnTo>
                      <a:lnTo>
                        <a:pt x="90" y="74"/>
                      </a:lnTo>
                      <a:lnTo>
                        <a:pt x="91" y="78"/>
                      </a:lnTo>
                      <a:lnTo>
                        <a:pt x="91" y="82"/>
                      </a:lnTo>
                      <a:lnTo>
                        <a:pt x="91" y="82"/>
                      </a:lnTo>
                      <a:lnTo>
                        <a:pt x="91" y="85"/>
                      </a:lnTo>
                      <a:lnTo>
                        <a:pt x="94" y="88"/>
                      </a:lnTo>
                      <a:lnTo>
                        <a:pt x="97" y="89"/>
                      </a:lnTo>
                      <a:lnTo>
                        <a:pt x="98" y="88"/>
                      </a:lnTo>
                      <a:lnTo>
                        <a:pt x="98" y="88"/>
                      </a:lnTo>
                      <a:lnTo>
                        <a:pt x="102" y="82"/>
                      </a:lnTo>
                      <a:lnTo>
                        <a:pt x="104" y="82"/>
                      </a:lnTo>
                      <a:lnTo>
                        <a:pt x="105" y="82"/>
                      </a:lnTo>
                      <a:lnTo>
                        <a:pt x="105" y="82"/>
                      </a:lnTo>
                      <a:lnTo>
                        <a:pt x="107" y="84"/>
                      </a:lnTo>
                      <a:lnTo>
                        <a:pt x="108" y="85"/>
                      </a:lnTo>
                      <a:lnTo>
                        <a:pt x="108" y="85"/>
                      </a:lnTo>
                      <a:lnTo>
                        <a:pt x="110" y="82"/>
                      </a:lnTo>
                      <a:lnTo>
                        <a:pt x="112" y="81"/>
                      </a:lnTo>
                      <a:lnTo>
                        <a:pt x="112" y="81"/>
                      </a:lnTo>
                      <a:lnTo>
                        <a:pt x="112" y="78"/>
                      </a:lnTo>
                      <a:lnTo>
                        <a:pt x="112" y="77"/>
                      </a:lnTo>
                      <a:lnTo>
                        <a:pt x="111" y="74"/>
                      </a:lnTo>
                      <a:lnTo>
                        <a:pt x="111" y="71"/>
                      </a:lnTo>
                      <a:lnTo>
                        <a:pt x="111" y="71"/>
                      </a:lnTo>
                      <a:lnTo>
                        <a:pt x="112" y="70"/>
                      </a:lnTo>
                      <a:lnTo>
                        <a:pt x="115" y="70"/>
                      </a:lnTo>
                      <a:lnTo>
                        <a:pt x="117" y="71"/>
                      </a:lnTo>
                      <a:lnTo>
                        <a:pt x="118" y="70"/>
                      </a:lnTo>
                      <a:lnTo>
                        <a:pt x="118" y="70"/>
                      </a:lnTo>
                      <a:lnTo>
                        <a:pt x="119" y="68"/>
                      </a:lnTo>
                      <a:lnTo>
                        <a:pt x="118" y="65"/>
                      </a:lnTo>
                      <a:lnTo>
                        <a:pt x="117" y="63"/>
                      </a:lnTo>
                      <a:lnTo>
                        <a:pt x="115" y="60"/>
                      </a:lnTo>
                      <a:lnTo>
                        <a:pt x="115" y="60"/>
                      </a:lnTo>
                      <a:lnTo>
                        <a:pt x="115" y="57"/>
                      </a:lnTo>
                      <a:lnTo>
                        <a:pt x="115" y="54"/>
                      </a:lnTo>
                      <a:lnTo>
                        <a:pt x="112" y="53"/>
                      </a:lnTo>
                      <a:lnTo>
                        <a:pt x="112" y="53"/>
                      </a:lnTo>
                      <a:lnTo>
                        <a:pt x="111" y="51"/>
                      </a:lnTo>
                      <a:lnTo>
                        <a:pt x="111" y="47"/>
                      </a:lnTo>
                      <a:lnTo>
                        <a:pt x="112" y="40"/>
                      </a:lnTo>
                      <a:lnTo>
                        <a:pt x="112" y="40"/>
                      </a:lnTo>
                      <a:lnTo>
                        <a:pt x="111" y="37"/>
                      </a:lnTo>
                      <a:lnTo>
                        <a:pt x="111" y="37"/>
                      </a:lnTo>
                      <a:lnTo>
                        <a:pt x="110" y="36"/>
                      </a:lnTo>
                      <a:lnTo>
                        <a:pt x="110" y="31"/>
                      </a:lnTo>
                      <a:lnTo>
                        <a:pt x="108" y="30"/>
                      </a:lnTo>
                      <a:lnTo>
                        <a:pt x="107" y="28"/>
                      </a:lnTo>
                      <a:lnTo>
                        <a:pt x="107" y="28"/>
                      </a:lnTo>
                      <a:lnTo>
                        <a:pt x="105" y="28"/>
                      </a:lnTo>
                      <a:lnTo>
                        <a:pt x="105" y="26"/>
                      </a:lnTo>
                      <a:lnTo>
                        <a:pt x="105" y="24"/>
                      </a:lnTo>
                      <a:lnTo>
                        <a:pt x="107" y="23"/>
                      </a:lnTo>
                      <a:lnTo>
                        <a:pt x="107" y="23"/>
                      </a:lnTo>
                      <a:lnTo>
                        <a:pt x="108" y="23"/>
                      </a:lnTo>
                      <a:lnTo>
                        <a:pt x="107" y="21"/>
                      </a:lnTo>
                      <a:lnTo>
                        <a:pt x="105" y="20"/>
                      </a:lnTo>
                      <a:lnTo>
                        <a:pt x="102" y="17"/>
                      </a:lnTo>
                      <a:lnTo>
                        <a:pt x="101" y="16"/>
                      </a:lnTo>
                      <a:lnTo>
                        <a:pt x="101" y="16"/>
                      </a:lnTo>
                      <a:lnTo>
                        <a:pt x="98" y="9"/>
                      </a:lnTo>
                      <a:lnTo>
                        <a:pt x="97" y="6"/>
                      </a:lnTo>
                      <a:lnTo>
                        <a:pt x="95" y="3"/>
                      </a:lnTo>
                      <a:lnTo>
                        <a:pt x="95" y="3"/>
                      </a:lnTo>
                      <a:lnTo>
                        <a:pt x="92" y="4"/>
                      </a:lnTo>
                      <a:lnTo>
                        <a:pt x="90" y="7"/>
                      </a:lnTo>
                      <a:lnTo>
                        <a:pt x="87" y="10"/>
                      </a:lnTo>
                      <a:lnTo>
                        <a:pt x="84" y="11"/>
                      </a:lnTo>
                      <a:lnTo>
                        <a:pt x="84" y="11"/>
                      </a:lnTo>
                      <a:lnTo>
                        <a:pt x="78" y="9"/>
                      </a:lnTo>
                      <a:lnTo>
                        <a:pt x="75" y="9"/>
                      </a:lnTo>
                      <a:lnTo>
                        <a:pt x="74" y="9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1" y="13"/>
                      </a:lnTo>
                      <a:lnTo>
                        <a:pt x="68" y="11"/>
                      </a:lnTo>
                      <a:lnTo>
                        <a:pt x="66" y="11"/>
                      </a:lnTo>
                      <a:lnTo>
                        <a:pt x="64" y="11"/>
                      </a:lnTo>
                      <a:lnTo>
                        <a:pt x="64" y="11"/>
                      </a:lnTo>
                      <a:lnTo>
                        <a:pt x="61" y="13"/>
                      </a:lnTo>
                      <a:lnTo>
                        <a:pt x="60" y="11"/>
                      </a:lnTo>
                      <a:lnTo>
                        <a:pt x="58" y="7"/>
                      </a:lnTo>
                      <a:lnTo>
                        <a:pt x="58" y="7"/>
                      </a:lnTo>
                      <a:lnTo>
                        <a:pt x="60" y="6"/>
                      </a:lnTo>
                      <a:lnTo>
                        <a:pt x="60" y="6"/>
                      </a:lnTo>
                      <a:lnTo>
                        <a:pt x="57" y="6"/>
                      </a:lnTo>
                      <a:lnTo>
                        <a:pt x="57" y="6"/>
                      </a:lnTo>
                      <a:lnTo>
                        <a:pt x="50" y="7"/>
                      </a:lnTo>
                      <a:lnTo>
                        <a:pt x="43" y="7"/>
                      </a:lnTo>
                      <a:lnTo>
                        <a:pt x="37" y="6"/>
                      </a:lnTo>
                      <a:lnTo>
                        <a:pt x="34" y="4"/>
                      </a:lnTo>
                      <a:lnTo>
                        <a:pt x="34" y="4"/>
                      </a:lnTo>
                      <a:lnTo>
                        <a:pt x="31" y="3"/>
                      </a:lnTo>
                      <a:lnTo>
                        <a:pt x="29" y="2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23" y="3"/>
                      </a:lnTo>
                      <a:lnTo>
                        <a:pt x="22" y="6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7" y="9"/>
                      </a:lnTo>
                      <a:lnTo>
                        <a:pt x="19" y="11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9" y="17"/>
                      </a:lnTo>
                      <a:lnTo>
                        <a:pt x="16" y="17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2" y="17"/>
                      </a:lnTo>
                      <a:lnTo>
                        <a:pt x="9" y="20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3" y="30"/>
                      </a:lnTo>
                      <a:lnTo>
                        <a:pt x="5" y="34"/>
                      </a:lnTo>
                      <a:lnTo>
                        <a:pt x="7" y="37"/>
                      </a:lnTo>
                      <a:lnTo>
                        <a:pt x="12" y="41"/>
                      </a:lnTo>
                      <a:lnTo>
                        <a:pt x="12" y="41"/>
                      </a:lnTo>
                      <a:lnTo>
                        <a:pt x="20" y="48"/>
                      </a:lnTo>
                      <a:lnTo>
                        <a:pt x="26" y="54"/>
                      </a:lnTo>
                      <a:lnTo>
                        <a:pt x="29" y="60"/>
                      </a:lnTo>
                      <a:lnTo>
                        <a:pt x="29" y="60"/>
                      </a:lnTo>
                      <a:lnTo>
                        <a:pt x="36" y="54"/>
                      </a:lnTo>
                      <a:lnTo>
                        <a:pt x="39" y="51"/>
                      </a:lnTo>
                      <a:lnTo>
                        <a:pt x="40" y="48"/>
                      </a:lnTo>
                      <a:lnTo>
                        <a:pt x="40" y="4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30"/>
                <p:cNvSpPr>
                  <a:spLocks/>
                </p:cNvSpPr>
                <p:nvPr/>
              </p:nvSpPr>
              <p:spPr bwMode="auto">
                <a:xfrm>
                  <a:off x="5308556" y="4458893"/>
                  <a:ext cx="121182" cy="115756"/>
                </a:xfrm>
                <a:custGeom>
                  <a:avLst/>
                  <a:gdLst>
                    <a:gd name="T0" fmla="*/ 54 w 67"/>
                    <a:gd name="T1" fmla="*/ 37 h 64"/>
                    <a:gd name="T2" fmla="*/ 54 w 67"/>
                    <a:gd name="T3" fmla="*/ 37 h 64"/>
                    <a:gd name="T4" fmla="*/ 50 w 67"/>
                    <a:gd name="T5" fmla="*/ 34 h 64"/>
                    <a:gd name="T6" fmla="*/ 48 w 67"/>
                    <a:gd name="T7" fmla="*/ 34 h 64"/>
                    <a:gd name="T8" fmla="*/ 50 w 67"/>
                    <a:gd name="T9" fmla="*/ 33 h 64"/>
                    <a:gd name="T10" fmla="*/ 50 w 67"/>
                    <a:gd name="T11" fmla="*/ 33 h 64"/>
                    <a:gd name="T12" fmla="*/ 50 w 67"/>
                    <a:gd name="T13" fmla="*/ 31 h 64"/>
                    <a:gd name="T14" fmla="*/ 51 w 67"/>
                    <a:gd name="T15" fmla="*/ 29 h 64"/>
                    <a:gd name="T16" fmla="*/ 51 w 67"/>
                    <a:gd name="T17" fmla="*/ 21 h 64"/>
                    <a:gd name="T18" fmla="*/ 51 w 67"/>
                    <a:gd name="T19" fmla="*/ 21 h 64"/>
                    <a:gd name="T20" fmla="*/ 51 w 67"/>
                    <a:gd name="T21" fmla="*/ 17 h 64"/>
                    <a:gd name="T22" fmla="*/ 51 w 67"/>
                    <a:gd name="T23" fmla="*/ 17 h 64"/>
                    <a:gd name="T24" fmla="*/ 50 w 67"/>
                    <a:gd name="T25" fmla="*/ 16 h 64"/>
                    <a:gd name="T26" fmla="*/ 48 w 67"/>
                    <a:gd name="T27" fmla="*/ 14 h 64"/>
                    <a:gd name="T28" fmla="*/ 48 w 67"/>
                    <a:gd name="T29" fmla="*/ 14 h 64"/>
                    <a:gd name="T30" fmla="*/ 47 w 67"/>
                    <a:gd name="T31" fmla="*/ 14 h 64"/>
                    <a:gd name="T32" fmla="*/ 45 w 67"/>
                    <a:gd name="T33" fmla="*/ 14 h 64"/>
                    <a:gd name="T34" fmla="*/ 41 w 67"/>
                    <a:gd name="T35" fmla="*/ 20 h 64"/>
                    <a:gd name="T36" fmla="*/ 41 w 67"/>
                    <a:gd name="T37" fmla="*/ 20 h 64"/>
                    <a:gd name="T38" fmla="*/ 40 w 67"/>
                    <a:gd name="T39" fmla="*/ 21 h 64"/>
                    <a:gd name="T40" fmla="*/ 37 w 67"/>
                    <a:gd name="T41" fmla="*/ 20 h 64"/>
                    <a:gd name="T42" fmla="*/ 34 w 67"/>
                    <a:gd name="T43" fmla="*/ 17 h 64"/>
                    <a:gd name="T44" fmla="*/ 34 w 67"/>
                    <a:gd name="T45" fmla="*/ 14 h 64"/>
                    <a:gd name="T46" fmla="*/ 34 w 67"/>
                    <a:gd name="T47" fmla="*/ 14 h 64"/>
                    <a:gd name="T48" fmla="*/ 34 w 67"/>
                    <a:gd name="T49" fmla="*/ 10 h 64"/>
                    <a:gd name="T50" fmla="*/ 33 w 67"/>
                    <a:gd name="T51" fmla="*/ 6 h 64"/>
                    <a:gd name="T52" fmla="*/ 31 w 67"/>
                    <a:gd name="T53" fmla="*/ 2 h 64"/>
                    <a:gd name="T54" fmla="*/ 30 w 67"/>
                    <a:gd name="T55" fmla="*/ 0 h 64"/>
                    <a:gd name="T56" fmla="*/ 30 w 67"/>
                    <a:gd name="T57" fmla="*/ 0 h 64"/>
                    <a:gd name="T58" fmla="*/ 18 w 67"/>
                    <a:gd name="T59" fmla="*/ 3 h 64"/>
                    <a:gd name="T60" fmla="*/ 18 w 67"/>
                    <a:gd name="T61" fmla="*/ 3 h 64"/>
                    <a:gd name="T62" fmla="*/ 17 w 67"/>
                    <a:gd name="T63" fmla="*/ 7 h 64"/>
                    <a:gd name="T64" fmla="*/ 17 w 67"/>
                    <a:gd name="T65" fmla="*/ 10 h 64"/>
                    <a:gd name="T66" fmla="*/ 17 w 67"/>
                    <a:gd name="T67" fmla="*/ 10 h 64"/>
                    <a:gd name="T68" fmla="*/ 14 w 67"/>
                    <a:gd name="T69" fmla="*/ 13 h 64"/>
                    <a:gd name="T70" fmla="*/ 11 w 67"/>
                    <a:gd name="T71" fmla="*/ 16 h 64"/>
                    <a:gd name="T72" fmla="*/ 4 w 67"/>
                    <a:gd name="T73" fmla="*/ 21 h 64"/>
                    <a:gd name="T74" fmla="*/ 4 w 67"/>
                    <a:gd name="T75" fmla="*/ 21 h 64"/>
                    <a:gd name="T76" fmla="*/ 0 w 67"/>
                    <a:gd name="T77" fmla="*/ 27 h 64"/>
                    <a:gd name="T78" fmla="*/ 0 w 67"/>
                    <a:gd name="T79" fmla="*/ 27 h 64"/>
                    <a:gd name="T80" fmla="*/ 21 w 67"/>
                    <a:gd name="T81" fmla="*/ 41 h 64"/>
                    <a:gd name="T82" fmla="*/ 21 w 67"/>
                    <a:gd name="T83" fmla="*/ 41 h 64"/>
                    <a:gd name="T84" fmla="*/ 41 w 67"/>
                    <a:gd name="T85" fmla="*/ 54 h 64"/>
                    <a:gd name="T86" fmla="*/ 51 w 67"/>
                    <a:gd name="T87" fmla="*/ 60 h 64"/>
                    <a:gd name="T88" fmla="*/ 58 w 67"/>
                    <a:gd name="T89" fmla="*/ 64 h 64"/>
                    <a:gd name="T90" fmla="*/ 58 w 67"/>
                    <a:gd name="T91" fmla="*/ 64 h 64"/>
                    <a:gd name="T92" fmla="*/ 62 w 67"/>
                    <a:gd name="T93" fmla="*/ 64 h 64"/>
                    <a:gd name="T94" fmla="*/ 62 w 67"/>
                    <a:gd name="T95" fmla="*/ 64 h 64"/>
                    <a:gd name="T96" fmla="*/ 65 w 67"/>
                    <a:gd name="T97" fmla="*/ 55 h 64"/>
                    <a:gd name="T98" fmla="*/ 67 w 67"/>
                    <a:gd name="T99" fmla="*/ 50 h 64"/>
                    <a:gd name="T100" fmla="*/ 67 w 67"/>
                    <a:gd name="T101" fmla="*/ 50 h 64"/>
                    <a:gd name="T102" fmla="*/ 65 w 67"/>
                    <a:gd name="T103" fmla="*/ 46 h 64"/>
                    <a:gd name="T104" fmla="*/ 62 w 67"/>
                    <a:gd name="T105" fmla="*/ 43 h 64"/>
                    <a:gd name="T106" fmla="*/ 54 w 67"/>
                    <a:gd name="T107" fmla="*/ 37 h 64"/>
                    <a:gd name="T108" fmla="*/ 54 w 67"/>
                    <a:gd name="T109" fmla="*/ 3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7" h="64">
                      <a:moveTo>
                        <a:pt x="54" y="37"/>
                      </a:moveTo>
                      <a:lnTo>
                        <a:pt x="54" y="37"/>
                      </a:lnTo>
                      <a:lnTo>
                        <a:pt x="50" y="34"/>
                      </a:lnTo>
                      <a:lnTo>
                        <a:pt x="48" y="34"/>
                      </a:lnTo>
                      <a:lnTo>
                        <a:pt x="50" y="33"/>
                      </a:lnTo>
                      <a:lnTo>
                        <a:pt x="50" y="33"/>
                      </a:lnTo>
                      <a:lnTo>
                        <a:pt x="50" y="31"/>
                      </a:lnTo>
                      <a:lnTo>
                        <a:pt x="51" y="29"/>
                      </a:lnTo>
                      <a:lnTo>
                        <a:pt x="51" y="21"/>
                      </a:lnTo>
                      <a:lnTo>
                        <a:pt x="51" y="21"/>
                      </a:lnTo>
                      <a:lnTo>
                        <a:pt x="51" y="17"/>
                      </a:lnTo>
                      <a:lnTo>
                        <a:pt x="51" y="17"/>
                      </a:lnTo>
                      <a:lnTo>
                        <a:pt x="50" y="16"/>
                      </a:lnTo>
                      <a:lnTo>
                        <a:pt x="48" y="14"/>
                      </a:lnTo>
                      <a:lnTo>
                        <a:pt x="48" y="14"/>
                      </a:lnTo>
                      <a:lnTo>
                        <a:pt x="47" y="14"/>
                      </a:lnTo>
                      <a:lnTo>
                        <a:pt x="45" y="14"/>
                      </a:lnTo>
                      <a:lnTo>
                        <a:pt x="41" y="20"/>
                      </a:lnTo>
                      <a:lnTo>
                        <a:pt x="41" y="20"/>
                      </a:lnTo>
                      <a:lnTo>
                        <a:pt x="40" y="21"/>
                      </a:lnTo>
                      <a:lnTo>
                        <a:pt x="37" y="20"/>
                      </a:lnTo>
                      <a:lnTo>
                        <a:pt x="34" y="17"/>
                      </a:lnTo>
                      <a:lnTo>
                        <a:pt x="34" y="14"/>
                      </a:lnTo>
                      <a:lnTo>
                        <a:pt x="34" y="14"/>
                      </a:lnTo>
                      <a:lnTo>
                        <a:pt x="34" y="10"/>
                      </a:lnTo>
                      <a:lnTo>
                        <a:pt x="33" y="6"/>
                      </a:lnTo>
                      <a:lnTo>
                        <a:pt x="31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7" y="7"/>
                      </a:lnTo>
                      <a:lnTo>
                        <a:pt x="17" y="10"/>
                      </a:lnTo>
                      <a:lnTo>
                        <a:pt x="17" y="10"/>
                      </a:lnTo>
                      <a:lnTo>
                        <a:pt x="14" y="13"/>
                      </a:lnTo>
                      <a:lnTo>
                        <a:pt x="11" y="16"/>
                      </a:lnTo>
                      <a:lnTo>
                        <a:pt x="4" y="21"/>
                      </a:lnTo>
                      <a:lnTo>
                        <a:pt x="4" y="21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21" y="41"/>
                      </a:lnTo>
                      <a:lnTo>
                        <a:pt x="21" y="41"/>
                      </a:lnTo>
                      <a:lnTo>
                        <a:pt x="41" y="54"/>
                      </a:lnTo>
                      <a:lnTo>
                        <a:pt x="51" y="60"/>
                      </a:lnTo>
                      <a:lnTo>
                        <a:pt x="58" y="64"/>
                      </a:lnTo>
                      <a:lnTo>
                        <a:pt x="58" y="64"/>
                      </a:lnTo>
                      <a:lnTo>
                        <a:pt x="62" y="64"/>
                      </a:lnTo>
                      <a:lnTo>
                        <a:pt x="62" y="64"/>
                      </a:lnTo>
                      <a:lnTo>
                        <a:pt x="65" y="55"/>
                      </a:lnTo>
                      <a:lnTo>
                        <a:pt x="67" y="50"/>
                      </a:lnTo>
                      <a:lnTo>
                        <a:pt x="67" y="50"/>
                      </a:lnTo>
                      <a:lnTo>
                        <a:pt x="65" y="46"/>
                      </a:lnTo>
                      <a:lnTo>
                        <a:pt x="62" y="43"/>
                      </a:lnTo>
                      <a:lnTo>
                        <a:pt x="54" y="37"/>
                      </a:lnTo>
                      <a:lnTo>
                        <a:pt x="54" y="3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31"/>
                <p:cNvSpPr>
                  <a:spLocks/>
                </p:cNvSpPr>
                <p:nvPr/>
              </p:nvSpPr>
              <p:spPr bwMode="auto">
                <a:xfrm>
                  <a:off x="5257913" y="4415485"/>
                  <a:ext cx="83200" cy="92243"/>
                </a:xfrm>
                <a:custGeom>
                  <a:avLst/>
                  <a:gdLst>
                    <a:gd name="T0" fmla="*/ 45 w 46"/>
                    <a:gd name="T1" fmla="*/ 34 h 51"/>
                    <a:gd name="T2" fmla="*/ 45 w 46"/>
                    <a:gd name="T3" fmla="*/ 34 h 51"/>
                    <a:gd name="T4" fmla="*/ 46 w 46"/>
                    <a:gd name="T5" fmla="*/ 30 h 51"/>
                    <a:gd name="T6" fmla="*/ 46 w 46"/>
                    <a:gd name="T7" fmla="*/ 28 h 51"/>
                    <a:gd name="T8" fmla="*/ 45 w 46"/>
                    <a:gd name="T9" fmla="*/ 26 h 51"/>
                    <a:gd name="T10" fmla="*/ 45 w 46"/>
                    <a:gd name="T11" fmla="*/ 26 h 51"/>
                    <a:gd name="T12" fmla="*/ 44 w 46"/>
                    <a:gd name="T13" fmla="*/ 21 h 51"/>
                    <a:gd name="T14" fmla="*/ 44 w 46"/>
                    <a:gd name="T15" fmla="*/ 16 h 51"/>
                    <a:gd name="T16" fmla="*/ 44 w 46"/>
                    <a:gd name="T17" fmla="*/ 16 h 51"/>
                    <a:gd name="T18" fmla="*/ 42 w 46"/>
                    <a:gd name="T19" fmla="*/ 11 h 51"/>
                    <a:gd name="T20" fmla="*/ 38 w 46"/>
                    <a:gd name="T21" fmla="*/ 7 h 51"/>
                    <a:gd name="T22" fmla="*/ 34 w 46"/>
                    <a:gd name="T23" fmla="*/ 2 h 51"/>
                    <a:gd name="T24" fmla="*/ 31 w 46"/>
                    <a:gd name="T25" fmla="*/ 0 h 51"/>
                    <a:gd name="T26" fmla="*/ 31 w 46"/>
                    <a:gd name="T27" fmla="*/ 0 h 51"/>
                    <a:gd name="T28" fmla="*/ 25 w 46"/>
                    <a:gd name="T29" fmla="*/ 2 h 51"/>
                    <a:gd name="T30" fmla="*/ 21 w 46"/>
                    <a:gd name="T31" fmla="*/ 3 h 51"/>
                    <a:gd name="T32" fmla="*/ 18 w 46"/>
                    <a:gd name="T33" fmla="*/ 3 h 51"/>
                    <a:gd name="T34" fmla="*/ 18 w 46"/>
                    <a:gd name="T35" fmla="*/ 3 h 51"/>
                    <a:gd name="T36" fmla="*/ 14 w 46"/>
                    <a:gd name="T37" fmla="*/ 2 h 51"/>
                    <a:gd name="T38" fmla="*/ 12 w 46"/>
                    <a:gd name="T39" fmla="*/ 3 h 51"/>
                    <a:gd name="T40" fmla="*/ 11 w 46"/>
                    <a:gd name="T41" fmla="*/ 4 h 51"/>
                    <a:gd name="T42" fmla="*/ 11 w 46"/>
                    <a:gd name="T43" fmla="*/ 4 h 51"/>
                    <a:gd name="T44" fmla="*/ 10 w 46"/>
                    <a:gd name="T45" fmla="*/ 7 h 51"/>
                    <a:gd name="T46" fmla="*/ 7 w 46"/>
                    <a:gd name="T47" fmla="*/ 10 h 51"/>
                    <a:gd name="T48" fmla="*/ 0 w 46"/>
                    <a:gd name="T49" fmla="*/ 16 h 51"/>
                    <a:gd name="T50" fmla="*/ 0 w 46"/>
                    <a:gd name="T51" fmla="*/ 16 h 51"/>
                    <a:gd name="T52" fmla="*/ 2 w 46"/>
                    <a:gd name="T53" fmla="*/ 23 h 51"/>
                    <a:gd name="T54" fmla="*/ 2 w 46"/>
                    <a:gd name="T55" fmla="*/ 23 h 51"/>
                    <a:gd name="T56" fmla="*/ 5 w 46"/>
                    <a:gd name="T57" fmla="*/ 30 h 51"/>
                    <a:gd name="T58" fmla="*/ 8 w 46"/>
                    <a:gd name="T59" fmla="*/ 36 h 51"/>
                    <a:gd name="T60" fmla="*/ 11 w 46"/>
                    <a:gd name="T61" fmla="*/ 38 h 51"/>
                    <a:gd name="T62" fmla="*/ 15 w 46"/>
                    <a:gd name="T63" fmla="*/ 43 h 51"/>
                    <a:gd name="T64" fmla="*/ 15 w 46"/>
                    <a:gd name="T65" fmla="*/ 43 h 51"/>
                    <a:gd name="T66" fmla="*/ 28 w 46"/>
                    <a:gd name="T67" fmla="*/ 51 h 51"/>
                    <a:gd name="T68" fmla="*/ 28 w 46"/>
                    <a:gd name="T69" fmla="*/ 51 h 51"/>
                    <a:gd name="T70" fmla="*/ 32 w 46"/>
                    <a:gd name="T71" fmla="*/ 45 h 51"/>
                    <a:gd name="T72" fmla="*/ 32 w 46"/>
                    <a:gd name="T73" fmla="*/ 45 h 51"/>
                    <a:gd name="T74" fmla="*/ 39 w 46"/>
                    <a:gd name="T75" fmla="*/ 40 h 51"/>
                    <a:gd name="T76" fmla="*/ 42 w 46"/>
                    <a:gd name="T77" fmla="*/ 37 h 51"/>
                    <a:gd name="T78" fmla="*/ 45 w 46"/>
                    <a:gd name="T79" fmla="*/ 34 h 51"/>
                    <a:gd name="T80" fmla="*/ 45 w 46"/>
                    <a:gd name="T81" fmla="*/ 3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6" h="51">
                      <a:moveTo>
                        <a:pt x="45" y="34"/>
                      </a:moveTo>
                      <a:lnTo>
                        <a:pt x="45" y="34"/>
                      </a:lnTo>
                      <a:lnTo>
                        <a:pt x="46" y="30"/>
                      </a:lnTo>
                      <a:lnTo>
                        <a:pt x="46" y="28"/>
                      </a:lnTo>
                      <a:lnTo>
                        <a:pt x="45" y="26"/>
                      </a:lnTo>
                      <a:lnTo>
                        <a:pt x="45" y="26"/>
                      </a:lnTo>
                      <a:lnTo>
                        <a:pt x="44" y="21"/>
                      </a:lnTo>
                      <a:lnTo>
                        <a:pt x="44" y="16"/>
                      </a:lnTo>
                      <a:lnTo>
                        <a:pt x="44" y="16"/>
                      </a:lnTo>
                      <a:lnTo>
                        <a:pt x="42" y="11"/>
                      </a:lnTo>
                      <a:lnTo>
                        <a:pt x="38" y="7"/>
                      </a:lnTo>
                      <a:lnTo>
                        <a:pt x="34" y="2"/>
                      </a:lnTo>
                      <a:lnTo>
                        <a:pt x="31" y="0"/>
                      </a:lnTo>
                      <a:lnTo>
                        <a:pt x="31" y="0"/>
                      </a:lnTo>
                      <a:lnTo>
                        <a:pt x="25" y="2"/>
                      </a:lnTo>
                      <a:lnTo>
                        <a:pt x="21" y="3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4" y="2"/>
                      </a:lnTo>
                      <a:lnTo>
                        <a:pt x="12" y="3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0" y="7"/>
                      </a:lnTo>
                      <a:lnTo>
                        <a:pt x="7" y="10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5" y="30"/>
                      </a:lnTo>
                      <a:lnTo>
                        <a:pt x="8" y="36"/>
                      </a:lnTo>
                      <a:lnTo>
                        <a:pt x="11" y="38"/>
                      </a:lnTo>
                      <a:lnTo>
                        <a:pt x="15" y="43"/>
                      </a:lnTo>
                      <a:lnTo>
                        <a:pt x="15" y="43"/>
                      </a:lnTo>
                      <a:lnTo>
                        <a:pt x="28" y="51"/>
                      </a:lnTo>
                      <a:lnTo>
                        <a:pt x="28" y="51"/>
                      </a:lnTo>
                      <a:lnTo>
                        <a:pt x="32" y="45"/>
                      </a:lnTo>
                      <a:lnTo>
                        <a:pt x="32" y="45"/>
                      </a:lnTo>
                      <a:lnTo>
                        <a:pt x="39" y="40"/>
                      </a:lnTo>
                      <a:lnTo>
                        <a:pt x="42" y="37"/>
                      </a:lnTo>
                      <a:lnTo>
                        <a:pt x="45" y="34"/>
                      </a:lnTo>
                      <a:lnTo>
                        <a:pt x="45" y="3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32"/>
                <p:cNvSpPr>
                  <a:spLocks/>
                </p:cNvSpPr>
                <p:nvPr/>
              </p:nvSpPr>
              <p:spPr bwMode="auto">
                <a:xfrm>
                  <a:off x="5149392" y="3880113"/>
                  <a:ext cx="240555" cy="197148"/>
                </a:xfrm>
                <a:custGeom>
                  <a:avLst/>
                  <a:gdLst>
                    <a:gd name="T0" fmla="*/ 62 w 133"/>
                    <a:gd name="T1" fmla="*/ 83 h 109"/>
                    <a:gd name="T2" fmla="*/ 62 w 133"/>
                    <a:gd name="T3" fmla="*/ 83 h 109"/>
                    <a:gd name="T4" fmla="*/ 64 w 133"/>
                    <a:gd name="T5" fmla="*/ 82 h 109"/>
                    <a:gd name="T6" fmla="*/ 65 w 133"/>
                    <a:gd name="T7" fmla="*/ 81 h 109"/>
                    <a:gd name="T8" fmla="*/ 71 w 133"/>
                    <a:gd name="T9" fmla="*/ 78 h 109"/>
                    <a:gd name="T10" fmla="*/ 77 w 133"/>
                    <a:gd name="T11" fmla="*/ 75 h 109"/>
                    <a:gd name="T12" fmla="*/ 80 w 133"/>
                    <a:gd name="T13" fmla="*/ 73 h 109"/>
                    <a:gd name="T14" fmla="*/ 80 w 133"/>
                    <a:gd name="T15" fmla="*/ 72 h 109"/>
                    <a:gd name="T16" fmla="*/ 80 w 133"/>
                    <a:gd name="T17" fmla="*/ 72 h 109"/>
                    <a:gd name="T18" fmla="*/ 80 w 133"/>
                    <a:gd name="T19" fmla="*/ 30 h 109"/>
                    <a:gd name="T20" fmla="*/ 80 w 133"/>
                    <a:gd name="T21" fmla="*/ 30 h 109"/>
                    <a:gd name="T22" fmla="*/ 106 w 133"/>
                    <a:gd name="T23" fmla="*/ 30 h 109"/>
                    <a:gd name="T24" fmla="*/ 133 w 133"/>
                    <a:gd name="T25" fmla="*/ 30 h 109"/>
                    <a:gd name="T26" fmla="*/ 133 w 133"/>
                    <a:gd name="T27" fmla="*/ 30 h 109"/>
                    <a:gd name="T28" fmla="*/ 133 w 133"/>
                    <a:gd name="T29" fmla="*/ 21 h 109"/>
                    <a:gd name="T30" fmla="*/ 133 w 133"/>
                    <a:gd name="T31" fmla="*/ 5 h 109"/>
                    <a:gd name="T32" fmla="*/ 133 w 133"/>
                    <a:gd name="T33" fmla="*/ 5 h 109"/>
                    <a:gd name="T34" fmla="*/ 132 w 133"/>
                    <a:gd name="T35" fmla="*/ 1 h 109"/>
                    <a:gd name="T36" fmla="*/ 129 w 133"/>
                    <a:gd name="T37" fmla="*/ 0 h 109"/>
                    <a:gd name="T38" fmla="*/ 122 w 133"/>
                    <a:gd name="T39" fmla="*/ 0 h 109"/>
                    <a:gd name="T40" fmla="*/ 122 w 133"/>
                    <a:gd name="T41" fmla="*/ 0 h 109"/>
                    <a:gd name="T42" fmla="*/ 62 w 133"/>
                    <a:gd name="T43" fmla="*/ 0 h 109"/>
                    <a:gd name="T44" fmla="*/ 62 w 133"/>
                    <a:gd name="T45" fmla="*/ 0 h 109"/>
                    <a:gd name="T46" fmla="*/ 58 w 133"/>
                    <a:gd name="T47" fmla="*/ 7 h 109"/>
                    <a:gd name="T48" fmla="*/ 54 w 133"/>
                    <a:gd name="T49" fmla="*/ 14 h 109"/>
                    <a:gd name="T50" fmla="*/ 54 w 133"/>
                    <a:gd name="T51" fmla="*/ 14 h 109"/>
                    <a:gd name="T52" fmla="*/ 50 w 133"/>
                    <a:gd name="T53" fmla="*/ 21 h 109"/>
                    <a:gd name="T54" fmla="*/ 43 w 133"/>
                    <a:gd name="T55" fmla="*/ 28 h 109"/>
                    <a:gd name="T56" fmla="*/ 36 w 133"/>
                    <a:gd name="T57" fmla="*/ 35 h 109"/>
                    <a:gd name="T58" fmla="*/ 34 w 133"/>
                    <a:gd name="T59" fmla="*/ 39 h 109"/>
                    <a:gd name="T60" fmla="*/ 33 w 133"/>
                    <a:gd name="T61" fmla="*/ 44 h 109"/>
                    <a:gd name="T62" fmla="*/ 33 w 133"/>
                    <a:gd name="T63" fmla="*/ 44 h 109"/>
                    <a:gd name="T64" fmla="*/ 31 w 133"/>
                    <a:gd name="T65" fmla="*/ 48 h 109"/>
                    <a:gd name="T66" fmla="*/ 30 w 133"/>
                    <a:gd name="T67" fmla="*/ 52 h 109"/>
                    <a:gd name="T68" fmla="*/ 23 w 133"/>
                    <a:gd name="T69" fmla="*/ 64 h 109"/>
                    <a:gd name="T70" fmla="*/ 14 w 133"/>
                    <a:gd name="T71" fmla="*/ 78 h 109"/>
                    <a:gd name="T72" fmla="*/ 4 w 133"/>
                    <a:gd name="T73" fmla="*/ 93 h 109"/>
                    <a:gd name="T74" fmla="*/ 4 w 133"/>
                    <a:gd name="T75" fmla="*/ 93 h 109"/>
                    <a:gd name="T76" fmla="*/ 2 w 133"/>
                    <a:gd name="T77" fmla="*/ 102 h 109"/>
                    <a:gd name="T78" fmla="*/ 0 w 133"/>
                    <a:gd name="T79" fmla="*/ 109 h 109"/>
                    <a:gd name="T80" fmla="*/ 62 w 133"/>
                    <a:gd name="T81" fmla="*/ 109 h 109"/>
                    <a:gd name="T82" fmla="*/ 62 w 133"/>
                    <a:gd name="T83" fmla="*/ 109 h 109"/>
                    <a:gd name="T84" fmla="*/ 62 w 133"/>
                    <a:gd name="T85" fmla="*/ 83 h 109"/>
                    <a:gd name="T86" fmla="*/ 62 w 133"/>
                    <a:gd name="T87" fmla="*/ 83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3" h="109">
                      <a:moveTo>
                        <a:pt x="62" y="83"/>
                      </a:moveTo>
                      <a:lnTo>
                        <a:pt x="62" y="83"/>
                      </a:lnTo>
                      <a:lnTo>
                        <a:pt x="64" y="82"/>
                      </a:lnTo>
                      <a:lnTo>
                        <a:pt x="65" y="81"/>
                      </a:lnTo>
                      <a:lnTo>
                        <a:pt x="71" y="78"/>
                      </a:lnTo>
                      <a:lnTo>
                        <a:pt x="77" y="75"/>
                      </a:lnTo>
                      <a:lnTo>
                        <a:pt x="80" y="73"/>
                      </a:lnTo>
                      <a:lnTo>
                        <a:pt x="80" y="72"/>
                      </a:lnTo>
                      <a:lnTo>
                        <a:pt x="80" y="7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106" y="30"/>
                      </a:lnTo>
                      <a:lnTo>
                        <a:pt x="133" y="30"/>
                      </a:lnTo>
                      <a:lnTo>
                        <a:pt x="133" y="30"/>
                      </a:lnTo>
                      <a:lnTo>
                        <a:pt x="133" y="21"/>
                      </a:lnTo>
                      <a:lnTo>
                        <a:pt x="133" y="5"/>
                      </a:lnTo>
                      <a:lnTo>
                        <a:pt x="133" y="5"/>
                      </a:lnTo>
                      <a:lnTo>
                        <a:pt x="132" y="1"/>
                      </a:lnTo>
                      <a:lnTo>
                        <a:pt x="129" y="0"/>
                      </a:lnTo>
                      <a:lnTo>
                        <a:pt x="122" y="0"/>
                      </a:lnTo>
                      <a:lnTo>
                        <a:pt x="122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8" y="7"/>
                      </a:lnTo>
                      <a:lnTo>
                        <a:pt x="54" y="14"/>
                      </a:lnTo>
                      <a:lnTo>
                        <a:pt x="54" y="14"/>
                      </a:lnTo>
                      <a:lnTo>
                        <a:pt x="50" y="21"/>
                      </a:lnTo>
                      <a:lnTo>
                        <a:pt x="43" y="28"/>
                      </a:lnTo>
                      <a:lnTo>
                        <a:pt x="36" y="35"/>
                      </a:lnTo>
                      <a:lnTo>
                        <a:pt x="34" y="39"/>
                      </a:lnTo>
                      <a:lnTo>
                        <a:pt x="33" y="44"/>
                      </a:lnTo>
                      <a:lnTo>
                        <a:pt x="33" y="44"/>
                      </a:lnTo>
                      <a:lnTo>
                        <a:pt x="31" y="48"/>
                      </a:lnTo>
                      <a:lnTo>
                        <a:pt x="30" y="52"/>
                      </a:lnTo>
                      <a:lnTo>
                        <a:pt x="23" y="64"/>
                      </a:lnTo>
                      <a:lnTo>
                        <a:pt x="14" y="78"/>
                      </a:lnTo>
                      <a:lnTo>
                        <a:pt x="4" y="93"/>
                      </a:lnTo>
                      <a:lnTo>
                        <a:pt x="4" y="93"/>
                      </a:lnTo>
                      <a:lnTo>
                        <a:pt x="2" y="102"/>
                      </a:lnTo>
                      <a:lnTo>
                        <a:pt x="0" y="109"/>
                      </a:lnTo>
                      <a:lnTo>
                        <a:pt x="62" y="109"/>
                      </a:lnTo>
                      <a:lnTo>
                        <a:pt x="62" y="109"/>
                      </a:lnTo>
                      <a:lnTo>
                        <a:pt x="62" y="83"/>
                      </a:lnTo>
                      <a:lnTo>
                        <a:pt x="62" y="8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33"/>
                <p:cNvSpPr>
                  <a:spLocks/>
                </p:cNvSpPr>
                <p:nvPr/>
              </p:nvSpPr>
              <p:spPr bwMode="auto">
                <a:xfrm>
                  <a:off x="5149392" y="3889157"/>
                  <a:ext cx="349077" cy="385250"/>
                </a:xfrm>
                <a:custGeom>
                  <a:avLst/>
                  <a:gdLst>
                    <a:gd name="T0" fmla="*/ 14 w 193"/>
                    <a:gd name="T1" fmla="*/ 185 h 213"/>
                    <a:gd name="T2" fmla="*/ 28 w 193"/>
                    <a:gd name="T3" fmla="*/ 185 h 213"/>
                    <a:gd name="T4" fmla="*/ 34 w 193"/>
                    <a:gd name="T5" fmla="*/ 183 h 213"/>
                    <a:gd name="T6" fmla="*/ 41 w 193"/>
                    <a:gd name="T7" fmla="*/ 183 h 213"/>
                    <a:gd name="T8" fmla="*/ 48 w 193"/>
                    <a:gd name="T9" fmla="*/ 189 h 213"/>
                    <a:gd name="T10" fmla="*/ 55 w 193"/>
                    <a:gd name="T11" fmla="*/ 192 h 213"/>
                    <a:gd name="T12" fmla="*/ 60 w 193"/>
                    <a:gd name="T13" fmla="*/ 198 h 213"/>
                    <a:gd name="T14" fmla="*/ 67 w 193"/>
                    <a:gd name="T15" fmla="*/ 206 h 213"/>
                    <a:gd name="T16" fmla="*/ 72 w 193"/>
                    <a:gd name="T17" fmla="*/ 209 h 213"/>
                    <a:gd name="T18" fmla="*/ 75 w 193"/>
                    <a:gd name="T19" fmla="*/ 213 h 213"/>
                    <a:gd name="T20" fmla="*/ 82 w 193"/>
                    <a:gd name="T21" fmla="*/ 210 h 213"/>
                    <a:gd name="T22" fmla="*/ 84 w 193"/>
                    <a:gd name="T23" fmla="*/ 209 h 213"/>
                    <a:gd name="T24" fmla="*/ 85 w 193"/>
                    <a:gd name="T25" fmla="*/ 203 h 213"/>
                    <a:gd name="T26" fmla="*/ 92 w 193"/>
                    <a:gd name="T27" fmla="*/ 205 h 213"/>
                    <a:gd name="T28" fmla="*/ 97 w 193"/>
                    <a:gd name="T29" fmla="*/ 207 h 213"/>
                    <a:gd name="T30" fmla="*/ 101 w 193"/>
                    <a:gd name="T31" fmla="*/ 203 h 213"/>
                    <a:gd name="T32" fmla="*/ 104 w 193"/>
                    <a:gd name="T33" fmla="*/ 203 h 213"/>
                    <a:gd name="T34" fmla="*/ 112 w 193"/>
                    <a:gd name="T35" fmla="*/ 205 h 213"/>
                    <a:gd name="T36" fmla="*/ 119 w 193"/>
                    <a:gd name="T37" fmla="*/ 203 h 213"/>
                    <a:gd name="T38" fmla="*/ 122 w 193"/>
                    <a:gd name="T39" fmla="*/ 202 h 213"/>
                    <a:gd name="T40" fmla="*/ 173 w 193"/>
                    <a:gd name="T41" fmla="*/ 202 h 213"/>
                    <a:gd name="T42" fmla="*/ 184 w 193"/>
                    <a:gd name="T43" fmla="*/ 200 h 213"/>
                    <a:gd name="T44" fmla="*/ 187 w 193"/>
                    <a:gd name="T45" fmla="*/ 193 h 213"/>
                    <a:gd name="T46" fmla="*/ 182 w 193"/>
                    <a:gd name="T47" fmla="*/ 182 h 213"/>
                    <a:gd name="T48" fmla="*/ 193 w 193"/>
                    <a:gd name="T49" fmla="*/ 40 h 213"/>
                    <a:gd name="T50" fmla="*/ 138 w 193"/>
                    <a:gd name="T51" fmla="*/ 3 h 213"/>
                    <a:gd name="T52" fmla="*/ 133 w 193"/>
                    <a:gd name="T53" fmla="*/ 0 h 213"/>
                    <a:gd name="T54" fmla="*/ 133 w 193"/>
                    <a:gd name="T55" fmla="*/ 16 h 213"/>
                    <a:gd name="T56" fmla="*/ 133 w 193"/>
                    <a:gd name="T57" fmla="*/ 25 h 213"/>
                    <a:gd name="T58" fmla="*/ 80 w 193"/>
                    <a:gd name="T59" fmla="*/ 25 h 213"/>
                    <a:gd name="T60" fmla="*/ 80 w 193"/>
                    <a:gd name="T61" fmla="*/ 67 h 213"/>
                    <a:gd name="T62" fmla="*/ 80 w 193"/>
                    <a:gd name="T63" fmla="*/ 68 h 213"/>
                    <a:gd name="T64" fmla="*/ 71 w 193"/>
                    <a:gd name="T65" fmla="*/ 73 h 213"/>
                    <a:gd name="T66" fmla="*/ 64 w 193"/>
                    <a:gd name="T67" fmla="*/ 77 h 213"/>
                    <a:gd name="T68" fmla="*/ 62 w 193"/>
                    <a:gd name="T69" fmla="*/ 78 h 213"/>
                    <a:gd name="T70" fmla="*/ 0 w 193"/>
                    <a:gd name="T71" fmla="*/ 104 h 213"/>
                    <a:gd name="T72" fmla="*/ 0 w 193"/>
                    <a:gd name="T73" fmla="*/ 110 h 213"/>
                    <a:gd name="T74" fmla="*/ 9 w 193"/>
                    <a:gd name="T75" fmla="*/ 122 h 213"/>
                    <a:gd name="T76" fmla="*/ 10 w 193"/>
                    <a:gd name="T77" fmla="*/ 124 h 213"/>
                    <a:gd name="T78" fmla="*/ 10 w 193"/>
                    <a:gd name="T79" fmla="*/ 132 h 213"/>
                    <a:gd name="T80" fmla="*/ 10 w 193"/>
                    <a:gd name="T81" fmla="*/ 144 h 213"/>
                    <a:gd name="T82" fmla="*/ 13 w 193"/>
                    <a:gd name="T83" fmla="*/ 148 h 213"/>
                    <a:gd name="T84" fmla="*/ 16 w 193"/>
                    <a:gd name="T85" fmla="*/ 156 h 213"/>
                    <a:gd name="T86" fmla="*/ 11 w 193"/>
                    <a:gd name="T87" fmla="*/ 173 h 213"/>
                    <a:gd name="T88" fmla="*/ 7 w 193"/>
                    <a:gd name="T89" fmla="*/ 179 h 213"/>
                    <a:gd name="T90" fmla="*/ 4 w 193"/>
                    <a:gd name="T91" fmla="*/ 193 h 213"/>
                    <a:gd name="T92" fmla="*/ 6 w 193"/>
                    <a:gd name="T93" fmla="*/ 193 h 213"/>
                    <a:gd name="T94" fmla="*/ 9 w 193"/>
                    <a:gd name="T95" fmla="*/ 190 h 213"/>
                    <a:gd name="T96" fmla="*/ 11 w 193"/>
                    <a:gd name="T97" fmla="*/ 185 h 213"/>
                    <a:gd name="T98" fmla="*/ 14 w 193"/>
                    <a:gd name="T99" fmla="*/ 185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93" h="213">
                      <a:moveTo>
                        <a:pt x="14" y="185"/>
                      </a:moveTo>
                      <a:lnTo>
                        <a:pt x="14" y="185"/>
                      </a:lnTo>
                      <a:lnTo>
                        <a:pt x="24" y="185"/>
                      </a:lnTo>
                      <a:lnTo>
                        <a:pt x="28" y="185"/>
                      </a:ln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3"/>
                      </a:lnTo>
                      <a:lnTo>
                        <a:pt x="41" y="183"/>
                      </a:lnTo>
                      <a:lnTo>
                        <a:pt x="48" y="189"/>
                      </a:lnTo>
                      <a:lnTo>
                        <a:pt x="51" y="192"/>
                      </a:lnTo>
                      <a:lnTo>
                        <a:pt x="55" y="192"/>
                      </a:lnTo>
                      <a:lnTo>
                        <a:pt x="55" y="192"/>
                      </a:lnTo>
                      <a:lnTo>
                        <a:pt x="60" y="198"/>
                      </a:lnTo>
                      <a:lnTo>
                        <a:pt x="62" y="203"/>
                      </a:lnTo>
                      <a:lnTo>
                        <a:pt x="67" y="206"/>
                      </a:lnTo>
                      <a:lnTo>
                        <a:pt x="67" y="206"/>
                      </a:lnTo>
                      <a:lnTo>
                        <a:pt x="72" y="209"/>
                      </a:lnTo>
                      <a:lnTo>
                        <a:pt x="75" y="213"/>
                      </a:lnTo>
                      <a:lnTo>
                        <a:pt x="75" y="213"/>
                      </a:lnTo>
                      <a:lnTo>
                        <a:pt x="81" y="212"/>
                      </a:lnTo>
                      <a:lnTo>
                        <a:pt x="82" y="210"/>
                      </a:lnTo>
                      <a:lnTo>
                        <a:pt x="84" y="209"/>
                      </a:lnTo>
                      <a:lnTo>
                        <a:pt x="84" y="209"/>
                      </a:lnTo>
                      <a:lnTo>
                        <a:pt x="84" y="205"/>
                      </a:lnTo>
                      <a:lnTo>
                        <a:pt x="85" y="203"/>
                      </a:lnTo>
                      <a:lnTo>
                        <a:pt x="88" y="202"/>
                      </a:lnTo>
                      <a:lnTo>
                        <a:pt x="92" y="205"/>
                      </a:lnTo>
                      <a:lnTo>
                        <a:pt x="92" y="205"/>
                      </a:lnTo>
                      <a:lnTo>
                        <a:pt x="97" y="207"/>
                      </a:lnTo>
                      <a:lnTo>
                        <a:pt x="99" y="207"/>
                      </a:lnTo>
                      <a:lnTo>
                        <a:pt x="101" y="203"/>
                      </a:lnTo>
                      <a:lnTo>
                        <a:pt x="101" y="203"/>
                      </a:lnTo>
                      <a:lnTo>
                        <a:pt x="104" y="203"/>
                      </a:lnTo>
                      <a:lnTo>
                        <a:pt x="105" y="203"/>
                      </a:lnTo>
                      <a:lnTo>
                        <a:pt x="112" y="205"/>
                      </a:lnTo>
                      <a:lnTo>
                        <a:pt x="112" y="205"/>
                      </a:lnTo>
                      <a:lnTo>
                        <a:pt x="119" y="203"/>
                      </a:lnTo>
                      <a:lnTo>
                        <a:pt x="122" y="202"/>
                      </a:lnTo>
                      <a:lnTo>
                        <a:pt x="122" y="202"/>
                      </a:lnTo>
                      <a:lnTo>
                        <a:pt x="152" y="202"/>
                      </a:lnTo>
                      <a:lnTo>
                        <a:pt x="173" y="202"/>
                      </a:lnTo>
                      <a:lnTo>
                        <a:pt x="184" y="200"/>
                      </a:lnTo>
                      <a:lnTo>
                        <a:pt x="184" y="200"/>
                      </a:lnTo>
                      <a:lnTo>
                        <a:pt x="186" y="198"/>
                      </a:lnTo>
                      <a:lnTo>
                        <a:pt x="187" y="193"/>
                      </a:lnTo>
                      <a:lnTo>
                        <a:pt x="187" y="188"/>
                      </a:lnTo>
                      <a:lnTo>
                        <a:pt x="182" y="182"/>
                      </a:lnTo>
                      <a:lnTo>
                        <a:pt x="166" y="40"/>
                      </a:lnTo>
                      <a:lnTo>
                        <a:pt x="193" y="40"/>
                      </a:lnTo>
                      <a:lnTo>
                        <a:pt x="193" y="40"/>
                      </a:lnTo>
                      <a:lnTo>
                        <a:pt x="138" y="3"/>
                      </a:lnTo>
                      <a:lnTo>
                        <a:pt x="138" y="3"/>
                      </a:lnTo>
                      <a:lnTo>
                        <a:pt x="133" y="0"/>
                      </a:lnTo>
                      <a:lnTo>
                        <a:pt x="133" y="0"/>
                      </a:lnTo>
                      <a:lnTo>
                        <a:pt x="133" y="16"/>
                      </a:lnTo>
                      <a:lnTo>
                        <a:pt x="133" y="25"/>
                      </a:lnTo>
                      <a:lnTo>
                        <a:pt x="133" y="25"/>
                      </a:lnTo>
                      <a:lnTo>
                        <a:pt x="106" y="25"/>
                      </a:lnTo>
                      <a:lnTo>
                        <a:pt x="80" y="25"/>
                      </a:lnTo>
                      <a:lnTo>
                        <a:pt x="80" y="25"/>
                      </a:lnTo>
                      <a:lnTo>
                        <a:pt x="80" y="67"/>
                      </a:lnTo>
                      <a:lnTo>
                        <a:pt x="80" y="67"/>
                      </a:lnTo>
                      <a:lnTo>
                        <a:pt x="80" y="68"/>
                      </a:lnTo>
                      <a:lnTo>
                        <a:pt x="77" y="70"/>
                      </a:lnTo>
                      <a:lnTo>
                        <a:pt x="71" y="73"/>
                      </a:lnTo>
                      <a:lnTo>
                        <a:pt x="65" y="76"/>
                      </a:lnTo>
                      <a:lnTo>
                        <a:pt x="64" y="77"/>
                      </a:lnTo>
                      <a:lnTo>
                        <a:pt x="62" y="78"/>
                      </a:lnTo>
                      <a:lnTo>
                        <a:pt x="62" y="78"/>
                      </a:lnTo>
                      <a:lnTo>
                        <a:pt x="62" y="10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10"/>
                      </a:lnTo>
                      <a:lnTo>
                        <a:pt x="3" y="115"/>
                      </a:lnTo>
                      <a:lnTo>
                        <a:pt x="9" y="122"/>
                      </a:lnTo>
                      <a:lnTo>
                        <a:pt x="9" y="122"/>
                      </a:lnTo>
                      <a:lnTo>
                        <a:pt x="10" y="124"/>
                      </a:lnTo>
                      <a:lnTo>
                        <a:pt x="10" y="127"/>
                      </a:lnTo>
                      <a:lnTo>
                        <a:pt x="10" y="132"/>
                      </a:lnTo>
                      <a:lnTo>
                        <a:pt x="10" y="139"/>
                      </a:lnTo>
                      <a:lnTo>
                        <a:pt x="10" y="144"/>
                      </a:lnTo>
                      <a:lnTo>
                        <a:pt x="13" y="148"/>
                      </a:lnTo>
                      <a:lnTo>
                        <a:pt x="13" y="148"/>
                      </a:lnTo>
                      <a:lnTo>
                        <a:pt x="14" y="152"/>
                      </a:lnTo>
                      <a:lnTo>
                        <a:pt x="16" y="156"/>
                      </a:lnTo>
                      <a:lnTo>
                        <a:pt x="14" y="165"/>
                      </a:lnTo>
                      <a:lnTo>
                        <a:pt x="11" y="173"/>
                      </a:lnTo>
                      <a:lnTo>
                        <a:pt x="7" y="179"/>
                      </a:lnTo>
                      <a:lnTo>
                        <a:pt x="7" y="179"/>
                      </a:lnTo>
                      <a:lnTo>
                        <a:pt x="6" y="185"/>
                      </a:lnTo>
                      <a:lnTo>
                        <a:pt x="4" y="193"/>
                      </a:lnTo>
                      <a:lnTo>
                        <a:pt x="4" y="193"/>
                      </a:lnTo>
                      <a:lnTo>
                        <a:pt x="6" y="193"/>
                      </a:lnTo>
                      <a:lnTo>
                        <a:pt x="6" y="193"/>
                      </a:lnTo>
                      <a:lnTo>
                        <a:pt x="9" y="190"/>
                      </a:lnTo>
                      <a:lnTo>
                        <a:pt x="10" y="188"/>
                      </a:lnTo>
                      <a:lnTo>
                        <a:pt x="11" y="185"/>
                      </a:lnTo>
                      <a:lnTo>
                        <a:pt x="14" y="185"/>
                      </a:lnTo>
                      <a:lnTo>
                        <a:pt x="14" y="18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34"/>
                <p:cNvSpPr>
                  <a:spLocks/>
                </p:cNvSpPr>
                <p:nvPr/>
              </p:nvSpPr>
              <p:spPr bwMode="auto">
                <a:xfrm>
                  <a:off x="5285043" y="3961504"/>
                  <a:ext cx="482920" cy="448555"/>
                </a:xfrm>
                <a:custGeom>
                  <a:avLst/>
                  <a:gdLst>
                    <a:gd name="T0" fmla="*/ 250 w 267"/>
                    <a:gd name="T1" fmla="*/ 92 h 248"/>
                    <a:gd name="T2" fmla="*/ 239 w 267"/>
                    <a:gd name="T3" fmla="*/ 85 h 248"/>
                    <a:gd name="T4" fmla="*/ 224 w 267"/>
                    <a:gd name="T5" fmla="*/ 77 h 248"/>
                    <a:gd name="T6" fmla="*/ 118 w 267"/>
                    <a:gd name="T7" fmla="*/ 0 h 248"/>
                    <a:gd name="T8" fmla="*/ 112 w 267"/>
                    <a:gd name="T9" fmla="*/ 148 h 248"/>
                    <a:gd name="T10" fmla="*/ 109 w 267"/>
                    <a:gd name="T11" fmla="*/ 160 h 248"/>
                    <a:gd name="T12" fmla="*/ 47 w 267"/>
                    <a:gd name="T13" fmla="*/ 162 h 248"/>
                    <a:gd name="T14" fmla="*/ 30 w 267"/>
                    <a:gd name="T15" fmla="*/ 163 h 248"/>
                    <a:gd name="T16" fmla="*/ 24 w 267"/>
                    <a:gd name="T17" fmla="*/ 167 h 248"/>
                    <a:gd name="T18" fmla="*/ 13 w 267"/>
                    <a:gd name="T19" fmla="*/ 162 h 248"/>
                    <a:gd name="T20" fmla="*/ 9 w 267"/>
                    <a:gd name="T21" fmla="*/ 169 h 248"/>
                    <a:gd name="T22" fmla="*/ 0 w 267"/>
                    <a:gd name="T23" fmla="*/ 173 h 248"/>
                    <a:gd name="T24" fmla="*/ 5 w 267"/>
                    <a:gd name="T25" fmla="*/ 186 h 248"/>
                    <a:gd name="T26" fmla="*/ 12 w 267"/>
                    <a:gd name="T27" fmla="*/ 197 h 248"/>
                    <a:gd name="T28" fmla="*/ 14 w 267"/>
                    <a:gd name="T29" fmla="*/ 214 h 248"/>
                    <a:gd name="T30" fmla="*/ 20 w 267"/>
                    <a:gd name="T31" fmla="*/ 218 h 248"/>
                    <a:gd name="T32" fmla="*/ 29 w 267"/>
                    <a:gd name="T33" fmla="*/ 217 h 248"/>
                    <a:gd name="T34" fmla="*/ 34 w 267"/>
                    <a:gd name="T35" fmla="*/ 216 h 248"/>
                    <a:gd name="T36" fmla="*/ 46 w 267"/>
                    <a:gd name="T37" fmla="*/ 214 h 248"/>
                    <a:gd name="T38" fmla="*/ 53 w 267"/>
                    <a:gd name="T39" fmla="*/ 213 h 248"/>
                    <a:gd name="T40" fmla="*/ 58 w 267"/>
                    <a:gd name="T41" fmla="*/ 224 h 248"/>
                    <a:gd name="T42" fmla="*/ 63 w 267"/>
                    <a:gd name="T43" fmla="*/ 230 h 248"/>
                    <a:gd name="T44" fmla="*/ 61 w 267"/>
                    <a:gd name="T45" fmla="*/ 235 h 248"/>
                    <a:gd name="T46" fmla="*/ 66 w 267"/>
                    <a:gd name="T47" fmla="*/ 238 h 248"/>
                    <a:gd name="T48" fmla="*/ 68 w 267"/>
                    <a:gd name="T49" fmla="*/ 247 h 248"/>
                    <a:gd name="T50" fmla="*/ 74 w 267"/>
                    <a:gd name="T51" fmla="*/ 245 h 248"/>
                    <a:gd name="T52" fmla="*/ 83 w 267"/>
                    <a:gd name="T53" fmla="*/ 248 h 248"/>
                    <a:gd name="T54" fmla="*/ 91 w 267"/>
                    <a:gd name="T55" fmla="*/ 244 h 248"/>
                    <a:gd name="T56" fmla="*/ 98 w 267"/>
                    <a:gd name="T57" fmla="*/ 241 h 248"/>
                    <a:gd name="T58" fmla="*/ 100 w 267"/>
                    <a:gd name="T59" fmla="*/ 247 h 248"/>
                    <a:gd name="T60" fmla="*/ 107 w 267"/>
                    <a:gd name="T61" fmla="*/ 244 h 248"/>
                    <a:gd name="T62" fmla="*/ 114 w 267"/>
                    <a:gd name="T63" fmla="*/ 231 h 248"/>
                    <a:gd name="T64" fmla="*/ 112 w 267"/>
                    <a:gd name="T65" fmla="*/ 221 h 248"/>
                    <a:gd name="T66" fmla="*/ 125 w 267"/>
                    <a:gd name="T67" fmla="*/ 216 h 248"/>
                    <a:gd name="T68" fmla="*/ 131 w 267"/>
                    <a:gd name="T69" fmla="*/ 206 h 248"/>
                    <a:gd name="T70" fmla="*/ 136 w 267"/>
                    <a:gd name="T71" fmla="*/ 193 h 248"/>
                    <a:gd name="T72" fmla="*/ 146 w 267"/>
                    <a:gd name="T73" fmla="*/ 194 h 248"/>
                    <a:gd name="T74" fmla="*/ 152 w 267"/>
                    <a:gd name="T75" fmla="*/ 189 h 248"/>
                    <a:gd name="T76" fmla="*/ 156 w 267"/>
                    <a:gd name="T77" fmla="*/ 182 h 248"/>
                    <a:gd name="T78" fmla="*/ 166 w 267"/>
                    <a:gd name="T79" fmla="*/ 182 h 248"/>
                    <a:gd name="T80" fmla="*/ 172 w 267"/>
                    <a:gd name="T81" fmla="*/ 177 h 248"/>
                    <a:gd name="T82" fmla="*/ 187 w 267"/>
                    <a:gd name="T83" fmla="*/ 169 h 248"/>
                    <a:gd name="T84" fmla="*/ 196 w 267"/>
                    <a:gd name="T85" fmla="*/ 170 h 248"/>
                    <a:gd name="T86" fmla="*/ 217 w 267"/>
                    <a:gd name="T87" fmla="*/ 166 h 248"/>
                    <a:gd name="T88" fmla="*/ 231 w 267"/>
                    <a:gd name="T89" fmla="*/ 165 h 248"/>
                    <a:gd name="T90" fmla="*/ 254 w 267"/>
                    <a:gd name="T91" fmla="*/ 162 h 248"/>
                    <a:gd name="T92" fmla="*/ 263 w 267"/>
                    <a:gd name="T93" fmla="*/ 149 h 248"/>
                    <a:gd name="T94" fmla="*/ 267 w 267"/>
                    <a:gd name="T95" fmla="*/ 126 h 248"/>
                    <a:gd name="T96" fmla="*/ 253 w 267"/>
                    <a:gd name="T97" fmla="*/ 104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7" h="248">
                      <a:moveTo>
                        <a:pt x="253" y="104"/>
                      </a:moveTo>
                      <a:lnTo>
                        <a:pt x="253" y="104"/>
                      </a:lnTo>
                      <a:lnTo>
                        <a:pt x="253" y="98"/>
                      </a:lnTo>
                      <a:lnTo>
                        <a:pt x="250" y="92"/>
                      </a:lnTo>
                      <a:lnTo>
                        <a:pt x="248" y="89"/>
                      </a:lnTo>
                      <a:lnTo>
                        <a:pt x="246" y="88"/>
                      </a:lnTo>
                      <a:lnTo>
                        <a:pt x="246" y="88"/>
                      </a:lnTo>
                      <a:lnTo>
                        <a:pt x="239" y="85"/>
                      </a:lnTo>
                      <a:lnTo>
                        <a:pt x="233" y="82"/>
                      </a:lnTo>
                      <a:lnTo>
                        <a:pt x="227" y="82"/>
                      </a:lnTo>
                      <a:lnTo>
                        <a:pt x="227" y="82"/>
                      </a:lnTo>
                      <a:lnTo>
                        <a:pt x="224" y="77"/>
                      </a:lnTo>
                      <a:lnTo>
                        <a:pt x="217" y="67"/>
                      </a:lnTo>
                      <a:lnTo>
                        <a:pt x="217" y="67"/>
                      </a:lnTo>
                      <a:lnTo>
                        <a:pt x="183" y="44"/>
                      </a:lnTo>
                      <a:lnTo>
                        <a:pt x="118" y="0"/>
                      </a:lnTo>
                      <a:lnTo>
                        <a:pt x="91" y="0"/>
                      </a:lnTo>
                      <a:lnTo>
                        <a:pt x="107" y="142"/>
                      </a:lnTo>
                      <a:lnTo>
                        <a:pt x="112" y="148"/>
                      </a:lnTo>
                      <a:lnTo>
                        <a:pt x="112" y="148"/>
                      </a:lnTo>
                      <a:lnTo>
                        <a:pt x="112" y="153"/>
                      </a:lnTo>
                      <a:lnTo>
                        <a:pt x="111" y="158"/>
                      </a:lnTo>
                      <a:lnTo>
                        <a:pt x="109" y="160"/>
                      </a:lnTo>
                      <a:lnTo>
                        <a:pt x="109" y="160"/>
                      </a:lnTo>
                      <a:lnTo>
                        <a:pt x="98" y="162"/>
                      </a:lnTo>
                      <a:lnTo>
                        <a:pt x="77" y="162"/>
                      </a:lnTo>
                      <a:lnTo>
                        <a:pt x="47" y="162"/>
                      </a:lnTo>
                      <a:lnTo>
                        <a:pt x="47" y="162"/>
                      </a:lnTo>
                      <a:lnTo>
                        <a:pt x="44" y="163"/>
                      </a:lnTo>
                      <a:lnTo>
                        <a:pt x="37" y="165"/>
                      </a:lnTo>
                      <a:lnTo>
                        <a:pt x="37" y="165"/>
                      </a:lnTo>
                      <a:lnTo>
                        <a:pt x="30" y="163"/>
                      </a:lnTo>
                      <a:lnTo>
                        <a:pt x="29" y="163"/>
                      </a:lnTo>
                      <a:lnTo>
                        <a:pt x="26" y="163"/>
                      </a:lnTo>
                      <a:lnTo>
                        <a:pt x="26" y="163"/>
                      </a:lnTo>
                      <a:lnTo>
                        <a:pt x="24" y="167"/>
                      </a:lnTo>
                      <a:lnTo>
                        <a:pt x="22" y="167"/>
                      </a:lnTo>
                      <a:lnTo>
                        <a:pt x="17" y="165"/>
                      </a:lnTo>
                      <a:lnTo>
                        <a:pt x="17" y="165"/>
                      </a:lnTo>
                      <a:lnTo>
                        <a:pt x="13" y="162"/>
                      </a:lnTo>
                      <a:lnTo>
                        <a:pt x="10" y="163"/>
                      </a:lnTo>
                      <a:lnTo>
                        <a:pt x="9" y="165"/>
                      </a:lnTo>
                      <a:lnTo>
                        <a:pt x="9" y="169"/>
                      </a:lnTo>
                      <a:lnTo>
                        <a:pt x="9" y="169"/>
                      </a:lnTo>
                      <a:lnTo>
                        <a:pt x="7" y="170"/>
                      </a:lnTo>
                      <a:lnTo>
                        <a:pt x="6" y="172"/>
                      </a:lnTo>
                      <a:lnTo>
                        <a:pt x="0" y="173"/>
                      </a:lnTo>
                      <a:lnTo>
                        <a:pt x="0" y="173"/>
                      </a:lnTo>
                      <a:lnTo>
                        <a:pt x="2" y="177"/>
                      </a:lnTo>
                      <a:lnTo>
                        <a:pt x="5" y="182"/>
                      </a:lnTo>
                      <a:lnTo>
                        <a:pt x="5" y="182"/>
                      </a:lnTo>
                      <a:lnTo>
                        <a:pt x="5" y="186"/>
                      </a:lnTo>
                      <a:lnTo>
                        <a:pt x="5" y="189"/>
                      </a:lnTo>
                      <a:lnTo>
                        <a:pt x="6" y="192"/>
                      </a:lnTo>
                      <a:lnTo>
                        <a:pt x="6" y="192"/>
                      </a:lnTo>
                      <a:lnTo>
                        <a:pt x="12" y="197"/>
                      </a:lnTo>
                      <a:lnTo>
                        <a:pt x="14" y="201"/>
                      </a:lnTo>
                      <a:lnTo>
                        <a:pt x="14" y="201"/>
                      </a:lnTo>
                      <a:lnTo>
                        <a:pt x="14" y="214"/>
                      </a:lnTo>
                      <a:lnTo>
                        <a:pt x="14" y="214"/>
                      </a:lnTo>
                      <a:lnTo>
                        <a:pt x="16" y="218"/>
                      </a:lnTo>
                      <a:lnTo>
                        <a:pt x="17" y="220"/>
                      </a:lnTo>
                      <a:lnTo>
                        <a:pt x="20" y="218"/>
                      </a:lnTo>
                      <a:lnTo>
                        <a:pt x="20" y="218"/>
                      </a:lnTo>
                      <a:lnTo>
                        <a:pt x="22" y="218"/>
                      </a:lnTo>
                      <a:lnTo>
                        <a:pt x="24" y="218"/>
                      </a:lnTo>
                      <a:lnTo>
                        <a:pt x="27" y="220"/>
                      </a:lnTo>
                      <a:lnTo>
                        <a:pt x="29" y="217"/>
                      </a:lnTo>
                      <a:lnTo>
                        <a:pt x="29" y="217"/>
                      </a:lnTo>
                      <a:lnTo>
                        <a:pt x="30" y="216"/>
                      </a:lnTo>
                      <a:lnTo>
                        <a:pt x="31" y="216"/>
                      </a:lnTo>
                      <a:lnTo>
                        <a:pt x="34" y="216"/>
                      </a:lnTo>
                      <a:lnTo>
                        <a:pt x="40" y="218"/>
                      </a:lnTo>
                      <a:lnTo>
                        <a:pt x="40" y="218"/>
                      </a:lnTo>
                      <a:lnTo>
                        <a:pt x="43" y="217"/>
                      </a:lnTo>
                      <a:lnTo>
                        <a:pt x="46" y="214"/>
                      </a:lnTo>
                      <a:lnTo>
                        <a:pt x="48" y="211"/>
                      </a:lnTo>
                      <a:lnTo>
                        <a:pt x="51" y="210"/>
                      </a:lnTo>
                      <a:lnTo>
                        <a:pt x="51" y="210"/>
                      </a:lnTo>
                      <a:lnTo>
                        <a:pt x="53" y="213"/>
                      </a:lnTo>
                      <a:lnTo>
                        <a:pt x="54" y="216"/>
                      </a:lnTo>
                      <a:lnTo>
                        <a:pt x="57" y="223"/>
                      </a:lnTo>
                      <a:lnTo>
                        <a:pt x="57" y="223"/>
                      </a:lnTo>
                      <a:lnTo>
                        <a:pt x="58" y="224"/>
                      </a:lnTo>
                      <a:lnTo>
                        <a:pt x="61" y="227"/>
                      </a:lnTo>
                      <a:lnTo>
                        <a:pt x="63" y="228"/>
                      </a:lnTo>
                      <a:lnTo>
                        <a:pt x="64" y="230"/>
                      </a:lnTo>
                      <a:lnTo>
                        <a:pt x="63" y="230"/>
                      </a:lnTo>
                      <a:lnTo>
                        <a:pt x="63" y="230"/>
                      </a:lnTo>
                      <a:lnTo>
                        <a:pt x="61" y="231"/>
                      </a:lnTo>
                      <a:lnTo>
                        <a:pt x="61" y="233"/>
                      </a:lnTo>
                      <a:lnTo>
                        <a:pt x="61" y="235"/>
                      </a:lnTo>
                      <a:lnTo>
                        <a:pt x="63" y="235"/>
                      </a:lnTo>
                      <a:lnTo>
                        <a:pt x="63" y="235"/>
                      </a:lnTo>
                      <a:lnTo>
                        <a:pt x="64" y="237"/>
                      </a:lnTo>
                      <a:lnTo>
                        <a:pt x="66" y="238"/>
                      </a:lnTo>
                      <a:lnTo>
                        <a:pt x="66" y="243"/>
                      </a:lnTo>
                      <a:lnTo>
                        <a:pt x="67" y="244"/>
                      </a:lnTo>
                      <a:lnTo>
                        <a:pt x="67" y="244"/>
                      </a:lnTo>
                      <a:lnTo>
                        <a:pt x="68" y="247"/>
                      </a:lnTo>
                      <a:lnTo>
                        <a:pt x="70" y="248"/>
                      </a:lnTo>
                      <a:lnTo>
                        <a:pt x="73" y="247"/>
                      </a:lnTo>
                      <a:lnTo>
                        <a:pt x="74" y="245"/>
                      </a:lnTo>
                      <a:lnTo>
                        <a:pt x="74" y="245"/>
                      </a:lnTo>
                      <a:lnTo>
                        <a:pt x="75" y="244"/>
                      </a:lnTo>
                      <a:lnTo>
                        <a:pt x="78" y="244"/>
                      </a:lnTo>
                      <a:lnTo>
                        <a:pt x="83" y="248"/>
                      </a:lnTo>
                      <a:lnTo>
                        <a:pt x="83" y="248"/>
                      </a:lnTo>
                      <a:lnTo>
                        <a:pt x="84" y="248"/>
                      </a:lnTo>
                      <a:lnTo>
                        <a:pt x="87" y="248"/>
                      </a:lnTo>
                      <a:lnTo>
                        <a:pt x="90" y="247"/>
                      </a:lnTo>
                      <a:lnTo>
                        <a:pt x="91" y="244"/>
                      </a:lnTo>
                      <a:lnTo>
                        <a:pt x="91" y="244"/>
                      </a:lnTo>
                      <a:lnTo>
                        <a:pt x="92" y="241"/>
                      </a:lnTo>
                      <a:lnTo>
                        <a:pt x="95" y="240"/>
                      </a:lnTo>
                      <a:lnTo>
                        <a:pt x="98" y="241"/>
                      </a:lnTo>
                      <a:lnTo>
                        <a:pt x="100" y="243"/>
                      </a:lnTo>
                      <a:lnTo>
                        <a:pt x="100" y="243"/>
                      </a:lnTo>
                      <a:lnTo>
                        <a:pt x="100" y="245"/>
                      </a:lnTo>
                      <a:lnTo>
                        <a:pt x="100" y="247"/>
                      </a:lnTo>
                      <a:lnTo>
                        <a:pt x="102" y="247"/>
                      </a:lnTo>
                      <a:lnTo>
                        <a:pt x="105" y="244"/>
                      </a:lnTo>
                      <a:lnTo>
                        <a:pt x="105" y="244"/>
                      </a:lnTo>
                      <a:lnTo>
                        <a:pt x="107" y="244"/>
                      </a:lnTo>
                      <a:lnTo>
                        <a:pt x="109" y="244"/>
                      </a:lnTo>
                      <a:lnTo>
                        <a:pt x="109" y="244"/>
                      </a:lnTo>
                      <a:lnTo>
                        <a:pt x="114" y="231"/>
                      </a:lnTo>
                      <a:lnTo>
                        <a:pt x="114" y="231"/>
                      </a:lnTo>
                      <a:lnTo>
                        <a:pt x="114" y="228"/>
                      </a:lnTo>
                      <a:lnTo>
                        <a:pt x="114" y="226"/>
                      </a:lnTo>
                      <a:lnTo>
                        <a:pt x="112" y="223"/>
                      </a:lnTo>
                      <a:lnTo>
                        <a:pt x="112" y="221"/>
                      </a:lnTo>
                      <a:lnTo>
                        <a:pt x="112" y="221"/>
                      </a:lnTo>
                      <a:lnTo>
                        <a:pt x="119" y="220"/>
                      </a:lnTo>
                      <a:lnTo>
                        <a:pt x="124" y="218"/>
                      </a:lnTo>
                      <a:lnTo>
                        <a:pt x="125" y="216"/>
                      </a:lnTo>
                      <a:lnTo>
                        <a:pt x="125" y="216"/>
                      </a:lnTo>
                      <a:lnTo>
                        <a:pt x="129" y="207"/>
                      </a:lnTo>
                      <a:lnTo>
                        <a:pt x="131" y="206"/>
                      </a:lnTo>
                      <a:lnTo>
                        <a:pt x="131" y="206"/>
                      </a:lnTo>
                      <a:lnTo>
                        <a:pt x="132" y="199"/>
                      </a:lnTo>
                      <a:lnTo>
                        <a:pt x="134" y="194"/>
                      </a:lnTo>
                      <a:lnTo>
                        <a:pt x="135" y="193"/>
                      </a:lnTo>
                      <a:lnTo>
                        <a:pt x="136" y="193"/>
                      </a:lnTo>
                      <a:lnTo>
                        <a:pt x="136" y="193"/>
                      </a:lnTo>
                      <a:lnTo>
                        <a:pt x="142" y="197"/>
                      </a:lnTo>
                      <a:lnTo>
                        <a:pt x="145" y="197"/>
                      </a:lnTo>
                      <a:lnTo>
                        <a:pt x="146" y="194"/>
                      </a:lnTo>
                      <a:lnTo>
                        <a:pt x="146" y="194"/>
                      </a:lnTo>
                      <a:lnTo>
                        <a:pt x="148" y="192"/>
                      </a:lnTo>
                      <a:lnTo>
                        <a:pt x="149" y="190"/>
                      </a:lnTo>
                      <a:lnTo>
                        <a:pt x="152" y="189"/>
                      </a:lnTo>
                      <a:lnTo>
                        <a:pt x="153" y="186"/>
                      </a:lnTo>
                      <a:lnTo>
                        <a:pt x="153" y="186"/>
                      </a:lnTo>
                      <a:lnTo>
                        <a:pt x="155" y="183"/>
                      </a:lnTo>
                      <a:lnTo>
                        <a:pt x="156" y="182"/>
                      </a:lnTo>
                      <a:lnTo>
                        <a:pt x="161" y="183"/>
                      </a:lnTo>
                      <a:lnTo>
                        <a:pt x="161" y="183"/>
                      </a:lnTo>
                      <a:lnTo>
                        <a:pt x="165" y="183"/>
                      </a:lnTo>
                      <a:lnTo>
                        <a:pt x="166" y="182"/>
                      </a:lnTo>
                      <a:lnTo>
                        <a:pt x="166" y="179"/>
                      </a:lnTo>
                      <a:lnTo>
                        <a:pt x="166" y="179"/>
                      </a:lnTo>
                      <a:lnTo>
                        <a:pt x="168" y="177"/>
                      </a:lnTo>
                      <a:lnTo>
                        <a:pt x="172" y="177"/>
                      </a:lnTo>
                      <a:lnTo>
                        <a:pt x="176" y="176"/>
                      </a:lnTo>
                      <a:lnTo>
                        <a:pt x="180" y="173"/>
                      </a:lnTo>
                      <a:lnTo>
                        <a:pt x="180" y="173"/>
                      </a:lnTo>
                      <a:lnTo>
                        <a:pt x="187" y="169"/>
                      </a:lnTo>
                      <a:lnTo>
                        <a:pt x="190" y="167"/>
                      </a:lnTo>
                      <a:lnTo>
                        <a:pt x="192" y="169"/>
                      </a:lnTo>
                      <a:lnTo>
                        <a:pt x="192" y="169"/>
                      </a:lnTo>
                      <a:lnTo>
                        <a:pt x="196" y="170"/>
                      </a:lnTo>
                      <a:lnTo>
                        <a:pt x="203" y="170"/>
                      </a:lnTo>
                      <a:lnTo>
                        <a:pt x="213" y="169"/>
                      </a:lnTo>
                      <a:lnTo>
                        <a:pt x="213" y="169"/>
                      </a:lnTo>
                      <a:lnTo>
                        <a:pt x="217" y="166"/>
                      </a:lnTo>
                      <a:lnTo>
                        <a:pt x="222" y="165"/>
                      </a:lnTo>
                      <a:lnTo>
                        <a:pt x="226" y="165"/>
                      </a:lnTo>
                      <a:lnTo>
                        <a:pt x="226" y="165"/>
                      </a:lnTo>
                      <a:lnTo>
                        <a:pt x="231" y="165"/>
                      </a:lnTo>
                      <a:lnTo>
                        <a:pt x="239" y="165"/>
                      </a:lnTo>
                      <a:lnTo>
                        <a:pt x="250" y="163"/>
                      </a:lnTo>
                      <a:lnTo>
                        <a:pt x="250" y="163"/>
                      </a:lnTo>
                      <a:lnTo>
                        <a:pt x="254" y="162"/>
                      </a:lnTo>
                      <a:lnTo>
                        <a:pt x="257" y="160"/>
                      </a:lnTo>
                      <a:lnTo>
                        <a:pt x="260" y="156"/>
                      </a:lnTo>
                      <a:lnTo>
                        <a:pt x="260" y="156"/>
                      </a:lnTo>
                      <a:lnTo>
                        <a:pt x="263" y="149"/>
                      </a:lnTo>
                      <a:lnTo>
                        <a:pt x="265" y="143"/>
                      </a:lnTo>
                      <a:lnTo>
                        <a:pt x="265" y="143"/>
                      </a:lnTo>
                      <a:lnTo>
                        <a:pt x="267" y="139"/>
                      </a:lnTo>
                      <a:lnTo>
                        <a:pt x="267" y="126"/>
                      </a:lnTo>
                      <a:lnTo>
                        <a:pt x="267" y="101"/>
                      </a:lnTo>
                      <a:lnTo>
                        <a:pt x="267" y="101"/>
                      </a:lnTo>
                      <a:lnTo>
                        <a:pt x="253" y="104"/>
                      </a:lnTo>
                      <a:lnTo>
                        <a:pt x="253" y="10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35"/>
                <p:cNvSpPr>
                  <a:spLocks/>
                </p:cNvSpPr>
                <p:nvPr/>
              </p:nvSpPr>
              <p:spPr bwMode="auto">
                <a:xfrm>
                  <a:off x="5482190" y="4263555"/>
                  <a:ext cx="236938" cy="162782"/>
                </a:xfrm>
                <a:custGeom>
                  <a:avLst/>
                  <a:gdLst>
                    <a:gd name="T0" fmla="*/ 127 w 131"/>
                    <a:gd name="T1" fmla="*/ 50 h 90"/>
                    <a:gd name="T2" fmla="*/ 124 w 131"/>
                    <a:gd name="T3" fmla="*/ 47 h 90"/>
                    <a:gd name="T4" fmla="*/ 124 w 131"/>
                    <a:gd name="T5" fmla="*/ 40 h 90"/>
                    <a:gd name="T6" fmla="*/ 118 w 131"/>
                    <a:gd name="T7" fmla="*/ 42 h 90"/>
                    <a:gd name="T8" fmla="*/ 114 w 131"/>
                    <a:gd name="T9" fmla="*/ 40 h 90"/>
                    <a:gd name="T10" fmla="*/ 110 w 131"/>
                    <a:gd name="T11" fmla="*/ 36 h 90"/>
                    <a:gd name="T12" fmla="*/ 107 w 131"/>
                    <a:gd name="T13" fmla="*/ 33 h 90"/>
                    <a:gd name="T14" fmla="*/ 105 w 131"/>
                    <a:gd name="T15" fmla="*/ 27 h 90"/>
                    <a:gd name="T16" fmla="*/ 98 w 131"/>
                    <a:gd name="T17" fmla="*/ 20 h 90"/>
                    <a:gd name="T18" fmla="*/ 94 w 131"/>
                    <a:gd name="T19" fmla="*/ 12 h 90"/>
                    <a:gd name="T20" fmla="*/ 93 w 131"/>
                    <a:gd name="T21" fmla="*/ 3 h 90"/>
                    <a:gd name="T22" fmla="*/ 83 w 131"/>
                    <a:gd name="T23" fmla="*/ 2 h 90"/>
                    <a:gd name="T24" fmla="*/ 78 w 131"/>
                    <a:gd name="T25" fmla="*/ 2 h 90"/>
                    <a:gd name="T26" fmla="*/ 67 w 131"/>
                    <a:gd name="T27" fmla="*/ 9 h 90"/>
                    <a:gd name="T28" fmla="*/ 57 w 131"/>
                    <a:gd name="T29" fmla="*/ 12 h 90"/>
                    <a:gd name="T30" fmla="*/ 56 w 131"/>
                    <a:gd name="T31" fmla="*/ 16 h 90"/>
                    <a:gd name="T32" fmla="*/ 47 w 131"/>
                    <a:gd name="T33" fmla="*/ 15 h 90"/>
                    <a:gd name="T34" fmla="*/ 44 w 131"/>
                    <a:gd name="T35" fmla="*/ 19 h 90"/>
                    <a:gd name="T36" fmla="*/ 39 w 131"/>
                    <a:gd name="T37" fmla="*/ 25 h 90"/>
                    <a:gd name="T38" fmla="*/ 36 w 131"/>
                    <a:gd name="T39" fmla="*/ 30 h 90"/>
                    <a:gd name="T40" fmla="*/ 27 w 131"/>
                    <a:gd name="T41" fmla="*/ 26 h 90"/>
                    <a:gd name="T42" fmla="*/ 23 w 131"/>
                    <a:gd name="T43" fmla="*/ 32 h 90"/>
                    <a:gd name="T44" fmla="*/ 20 w 131"/>
                    <a:gd name="T45" fmla="*/ 40 h 90"/>
                    <a:gd name="T46" fmla="*/ 15 w 131"/>
                    <a:gd name="T47" fmla="*/ 51 h 90"/>
                    <a:gd name="T48" fmla="*/ 3 w 131"/>
                    <a:gd name="T49" fmla="*/ 54 h 90"/>
                    <a:gd name="T50" fmla="*/ 5 w 131"/>
                    <a:gd name="T51" fmla="*/ 61 h 90"/>
                    <a:gd name="T52" fmla="*/ 0 w 131"/>
                    <a:gd name="T53" fmla="*/ 77 h 90"/>
                    <a:gd name="T54" fmla="*/ 8 w 131"/>
                    <a:gd name="T55" fmla="*/ 81 h 90"/>
                    <a:gd name="T56" fmla="*/ 15 w 131"/>
                    <a:gd name="T57" fmla="*/ 88 h 90"/>
                    <a:gd name="T58" fmla="*/ 22 w 131"/>
                    <a:gd name="T59" fmla="*/ 88 h 90"/>
                    <a:gd name="T60" fmla="*/ 33 w 131"/>
                    <a:gd name="T61" fmla="*/ 84 h 90"/>
                    <a:gd name="T62" fmla="*/ 42 w 131"/>
                    <a:gd name="T63" fmla="*/ 86 h 90"/>
                    <a:gd name="T64" fmla="*/ 46 w 131"/>
                    <a:gd name="T65" fmla="*/ 87 h 90"/>
                    <a:gd name="T66" fmla="*/ 44 w 131"/>
                    <a:gd name="T67" fmla="*/ 77 h 90"/>
                    <a:gd name="T68" fmla="*/ 43 w 131"/>
                    <a:gd name="T69" fmla="*/ 68 h 90"/>
                    <a:gd name="T70" fmla="*/ 64 w 131"/>
                    <a:gd name="T71" fmla="*/ 67 h 90"/>
                    <a:gd name="T72" fmla="*/ 84 w 131"/>
                    <a:gd name="T73" fmla="*/ 70 h 90"/>
                    <a:gd name="T74" fmla="*/ 87 w 131"/>
                    <a:gd name="T75" fmla="*/ 66 h 90"/>
                    <a:gd name="T76" fmla="*/ 98 w 131"/>
                    <a:gd name="T77" fmla="*/ 67 h 90"/>
                    <a:gd name="T78" fmla="*/ 110 w 131"/>
                    <a:gd name="T79" fmla="*/ 64 h 90"/>
                    <a:gd name="T80" fmla="*/ 114 w 131"/>
                    <a:gd name="T81" fmla="*/ 61 h 90"/>
                    <a:gd name="T82" fmla="*/ 127 w 131"/>
                    <a:gd name="T83" fmla="*/ 59 h 90"/>
                    <a:gd name="T84" fmla="*/ 131 w 131"/>
                    <a:gd name="T85" fmla="*/ 54 h 90"/>
                    <a:gd name="T86" fmla="*/ 131 w 131"/>
                    <a:gd name="T87" fmla="*/ 51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1" h="90">
                      <a:moveTo>
                        <a:pt x="131" y="51"/>
                      </a:moveTo>
                      <a:lnTo>
                        <a:pt x="131" y="51"/>
                      </a:lnTo>
                      <a:lnTo>
                        <a:pt x="127" y="50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4" y="47"/>
                      </a:lnTo>
                      <a:lnTo>
                        <a:pt x="124" y="44"/>
                      </a:lnTo>
                      <a:lnTo>
                        <a:pt x="124" y="40"/>
                      </a:lnTo>
                      <a:lnTo>
                        <a:pt x="124" y="40"/>
                      </a:lnTo>
                      <a:lnTo>
                        <a:pt x="122" y="40"/>
                      </a:lnTo>
                      <a:lnTo>
                        <a:pt x="121" y="40"/>
                      </a:lnTo>
                      <a:lnTo>
                        <a:pt x="118" y="42"/>
                      </a:lnTo>
                      <a:lnTo>
                        <a:pt x="115" y="42"/>
                      </a:lnTo>
                      <a:lnTo>
                        <a:pt x="115" y="42"/>
                      </a:lnTo>
                      <a:lnTo>
                        <a:pt x="114" y="40"/>
                      </a:lnTo>
                      <a:lnTo>
                        <a:pt x="113" y="37"/>
                      </a:lnTo>
                      <a:lnTo>
                        <a:pt x="111" y="36"/>
                      </a:lnTo>
                      <a:lnTo>
                        <a:pt x="110" y="36"/>
                      </a:lnTo>
                      <a:lnTo>
                        <a:pt x="110" y="36"/>
                      </a:lnTo>
                      <a:lnTo>
                        <a:pt x="108" y="34"/>
                      </a:lnTo>
                      <a:lnTo>
                        <a:pt x="107" y="33"/>
                      </a:lnTo>
                      <a:lnTo>
                        <a:pt x="107" y="29"/>
                      </a:lnTo>
                      <a:lnTo>
                        <a:pt x="107" y="29"/>
                      </a:lnTo>
                      <a:lnTo>
                        <a:pt x="105" y="27"/>
                      </a:lnTo>
                      <a:lnTo>
                        <a:pt x="104" y="25"/>
                      </a:lnTo>
                      <a:lnTo>
                        <a:pt x="98" y="20"/>
                      </a:lnTo>
                      <a:lnTo>
                        <a:pt x="98" y="20"/>
                      </a:lnTo>
                      <a:lnTo>
                        <a:pt x="97" y="19"/>
                      </a:lnTo>
                      <a:lnTo>
                        <a:pt x="96" y="16"/>
                      </a:lnTo>
                      <a:lnTo>
                        <a:pt x="94" y="12"/>
                      </a:lnTo>
                      <a:lnTo>
                        <a:pt x="94" y="12"/>
                      </a:lnTo>
                      <a:lnTo>
                        <a:pt x="93" y="9"/>
                      </a:lnTo>
                      <a:lnTo>
                        <a:pt x="93" y="3"/>
                      </a:lnTo>
                      <a:lnTo>
                        <a:pt x="93" y="3"/>
                      </a:lnTo>
                      <a:lnTo>
                        <a:pt x="87" y="3"/>
                      </a:lnTo>
                      <a:lnTo>
                        <a:pt x="83" y="2"/>
                      </a:lnTo>
                      <a:lnTo>
                        <a:pt x="83" y="2"/>
                      </a:lnTo>
                      <a:lnTo>
                        <a:pt x="81" y="0"/>
                      </a:lnTo>
                      <a:lnTo>
                        <a:pt x="78" y="2"/>
                      </a:lnTo>
                      <a:lnTo>
                        <a:pt x="71" y="6"/>
                      </a:lnTo>
                      <a:lnTo>
                        <a:pt x="71" y="6"/>
                      </a:lnTo>
                      <a:lnTo>
                        <a:pt x="67" y="9"/>
                      </a:lnTo>
                      <a:lnTo>
                        <a:pt x="63" y="10"/>
                      </a:lnTo>
                      <a:lnTo>
                        <a:pt x="59" y="10"/>
                      </a:lnTo>
                      <a:lnTo>
                        <a:pt x="57" y="12"/>
                      </a:lnTo>
                      <a:lnTo>
                        <a:pt x="57" y="12"/>
                      </a:lnTo>
                      <a:lnTo>
                        <a:pt x="57" y="15"/>
                      </a:lnTo>
                      <a:lnTo>
                        <a:pt x="56" y="16"/>
                      </a:lnTo>
                      <a:lnTo>
                        <a:pt x="52" y="16"/>
                      </a:lnTo>
                      <a:lnTo>
                        <a:pt x="52" y="16"/>
                      </a:lnTo>
                      <a:lnTo>
                        <a:pt x="47" y="15"/>
                      </a:lnTo>
                      <a:lnTo>
                        <a:pt x="46" y="16"/>
                      </a:lnTo>
                      <a:lnTo>
                        <a:pt x="44" y="19"/>
                      </a:lnTo>
                      <a:lnTo>
                        <a:pt x="44" y="19"/>
                      </a:lnTo>
                      <a:lnTo>
                        <a:pt x="43" y="22"/>
                      </a:lnTo>
                      <a:lnTo>
                        <a:pt x="40" y="23"/>
                      </a:lnTo>
                      <a:lnTo>
                        <a:pt x="39" y="25"/>
                      </a:lnTo>
                      <a:lnTo>
                        <a:pt x="37" y="27"/>
                      </a:lnTo>
                      <a:lnTo>
                        <a:pt x="37" y="27"/>
                      </a:lnTo>
                      <a:lnTo>
                        <a:pt x="36" y="30"/>
                      </a:lnTo>
                      <a:lnTo>
                        <a:pt x="33" y="30"/>
                      </a:lnTo>
                      <a:lnTo>
                        <a:pt x="27" y="26"/>
                      </a:lnTo>
                      <a:lnTo>
                        <a:pt x="27" y="26"/>
                      </a:lnTo>
                      <a:lnTo>
                        <a:pt x="26" y="26"/>
                      </a:lnTo>
                      <a:lnTo>
                        <a:pt x="25" y="27"/>
                      </a:lnTo>
                      <a:lnTo>
                        <a:pt x="23" y="32"/>
                      </a:lnTo>
                      <a:lnTo>
                        <a:pt x="22" y="39"/>
                      </a:lnTo>
                      <a:lnTo>
                        <a:pt x="22" y="39"/>
                      </a:lnTo>
                      <a:lnTo>
                        <a:pt x="20" y="40"/>
                      </a:lnTo>
                      <a:lnTo>
                        <a:pt x="16" y="49"/>
                      </a:lnTo>
                      <a:lnTo>
                        <a:pt x="16" y="49"/>
                      </a:lnTo>
                      <a:lnTo>
                        <a:pt x="15" y="51"/>
                      </a:lnTo>
                      <a:lnTo>
                        <a:pt x="10" y="53"/>
                      </a:lnTo>
                      <a:lnTo>
                        <a:pt x="3" y="54"/>
                      </a:lnTo>
                      <a:lnTo>
                        <a:pt x="3" y="54"/>
                      </a:lnTo>
                      <a:lnTo>
                        <a:pt x="3" y="56"/>
                      </a:lnTo>
                      <a:lnTo>
                        <a:pt x="5" y="59"/>
                      </a:lnTo>
                      <a:lnTo>
                        <a:pt x="5" y="61"/>
                      </a:lnTo>
                      <a:lnTo>
                        <a:pt x="5" y="64"/>
                      </a:lnTo>
                      <a:lnTo>
                        <a:pt x="5" y="64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5" y="78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10" y="84"/>
                      </a:lnTo>
                      <a:lnTo>
                        <a:pt x="15" y="88"/>
                      </a:lnTo>
                      <a:lnTo>
                        <a:pt x="19" y="90"/>
                      </a:lnTo>
                      <a:lnTo>
                        <a:pt x="20" y="90"/>
                      </a:lnTo>
                      <a:lnTo>
                        <a:pt x="22" y="88"/>
                      </a:lnTo>
                      <a:lnTo>
                        <a:pt x="22" y="88"/>
                      </a:lnTo>
                      <a:lnTo>
                        <a:pt x="27" y="86"/>
                      </a:lnTo>
                      <a:lnTo>
                        <a:pt x="33" y="84"/>
                      </a:lnTo>
                      <a:lnTo>
                        <a:pt x="37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3" y="87"/>
                      </a:lnTo>
                      <a:lnTo>
                        <a:pt x="44" y="87"/>
                      </a:lnTo>
                      <a:lnTo>
                        <a:pt x="46" y="87"/>
                      </a:lnTo>
                      <a:lnTo>
                        <a:pt x="46" y="84"/>
                      </a:lnTo>
                      <a:lnTo>
                        <a:pt x="46" y="84"/>
                      </a:lnTo>
                      <a:lnTo>
                        <a:pt x="44" y="77"/>
                      </a:lnTo>
                      <a:lnTo>
                        <a:pt x="43" y="71"/>
                      </a:lnTo>
                      <a:lnTo>
                        <a:pt x="43" y="68"/>
                      </a:lnTo>
                      <a:lnTo>
                        <a:pt x="43" y="68"/>
                      </a:lnTo>
                      <a:lnTo>
                        <a:pt x="46" y="67"/>
                      </a:lnTo>
                      <a:lnTo>
                        <a:pt x="50" y="67"/>
                      </a:lnTo>
                      <a:lnTo>
                        <a:pt x="64" y="67"/>
                      </a:lnTo>
                      <a:lnTo>
                        <a:pt x="77" y="68"/>
                      </a:lnTo>
                      <a:lnTo>
                        <a:pt x="84" y="70"/>
                      </a:lnTo>
                      <a:lnTo>
                        <a:pt x="84" y="70"/>
                      </a:lnTo>
                      <a:lnTo>
                        <a:pt x="84" y="70"/>
                      </a:lnTo>
                      <a:lnTo>
                        <a:pt x="86" y="68"/>
                      </a:lnTo>
                      <a:lnTo>
                        <a:pt x="87" y="66"/>
                      </a:lnTo>
                      <a:lnTo>
                        <a:pt x="90" y="66"/>
                      </a:lnTo>
                      <a:lnTo>
                        <a:pt x="90" y="66"/>
                      </a:lnTo>
                      <a:lnTo>
                        <a:pt x="98" y="67"/>
                      </a:lnTo>
                      <a:lnTo>
                        <a:pt x="104" y="67"/>
                      </a:lnTo>
                      <a:lnTo>
                        <a:pt x="104" y="67"/>
                      </a:lnTo>
                      <a:lnTo>
                        <a:pt x="110" y="64"/>
                      </a:lnTo>
                      <a:lnTo>
                        <a:pt x="111" y="61"/>
                      </a:lnTo>
                      <a:lnTo>
                        <a:pt x="114" y="61"/>
                      </a:lnTo>
                      <a:lnTo>
                        <a:pt x="114" y="61"/>
                      </a:lnTo>
                      <a:lnTo>
                        <a:pt x="121" y="60"/>
                      </a:lnTo>
                      <a:lnTo>
                        <a:pt x="124" y="60"/>
                      </a:lnTo>
                      <a:lnTo>
                        <a:pt x="127" y="59"/>
                      </a:lnTo>
                      <a:lnTo>
                        <a:pt x="127" y="59"/>
                      </a:lnTo>
                      <a:lnTo>
                        <a:pt x="130" y="56"/>
                      </a:lnTo>
                      <a:lnTo>
                        <a:pt x="131" y="54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Freeform 36"/>
                <p:cNvSpPr>
                  <a:spLocks/>
                </p:cNvSpPr>
                <p:nvPr/>
              </p:nvSpPr>
              <p:spPr bwMode="auto">
                <a:xfrm>
                  <a:off x="5650397" y="4010339"/>
                  <a:ext cx="444936" cy="349077"/>
                </a:xfrm>
                <a:custGeom>
                  <a:avLst/>
                  <a:gdLst>
                    <a:gd name="T0" fmla="*/ 235 w 246"/>
                    <a:gd name="T1" fmla="*/ 7 h 193"/>
                    <a:gd name="T2" fmla="*/ 221 w 246"/>
                    <a:gd name="T3" fmla="*/ 11 h 193"/>
                    <a:gd name="T4" fmla="*/ 207 w 246"/>
                    <a:gd name="T5" fmla="*/ 1 h 193"/>
                    <a:gd name="T6" fmla="*/ 120 w 246"/>
                    <a:gd name="T7" fmla="*/ 43 h 193"/>
                    <a:gd name="T8" fmla="*/ 82 w 246"/>
                    <a:gd name="T9" fmla="*/ 70 h 193"/>
                    <a:gd name="T10" fmla="*/ 65 w 246"/>
                    <a:gd name="T11" fmla="*/ 74 h 193"/>
                    <a:gd name="T12" fmla="*/ 65 w 246"/>
                    <a:gd name="T13" fmla="*/ 112 h 193"/>
                    <a:gd name="T14" fmla="*/ 61 w 246"/>
                    <a:gd name="T15" fmla="*/ 122 h 193"/>
                    <a:gd name="T16" fmla="*/ 55 w 246"/>
                    <a:gd name="T17" fmla="*/ 133 h 193"/>
                    <a:gd name="T18" fmla="*/ 48 w 246"/>
                    <a:gd name="T19" fmla="*/ 136 h 193"/>
                    <a:gd name="T20" fmla="*/ 24 w 246"/>
                    <a:gd name="T21" fmla="*/ 138 h 193"/>
                    <a:gd name="T22" fmla="*/ 15 w 246"/>
                    <a:gd name="T23" fmla="*/ 139 h 193"/>
                    <a:gd name="T24" fmla="*/ 0 w 246"/>
                    <a:gd name="T25" fmla="*/ 143 h 193"/>
                    <a:gd name="T26" fmla="*/ 1 w 246"/>
                    <a:gd name="T27" fmla="*/ 152 h 193"/>
                    <a:gd name="T28" fmla="*/ 4 w 246"/>
                    <a:gd name="T29" fmla="*/ 159 h 193"/>
                    <a:gd name="T30" fmla="*/ 11 w 246"/>
                    <a:gd name="T31" fmla="*/ 165 h 193"/>
                    <a:gd name="T32" fmla="*/ 14 w 246"/>
                    <a:gd name="T33" fmla="*/ 169 h 193"/>
                    <a:gd name="T34" fmla="*/ 17 w 246"/>
                    <a:gd name="T35" fmla="*/ 176 h 193"/>
                    <a:gd name="T36" fmla="*/ 20 w 246"/>
                    <a:gd name="T37" fmla="*/ 177 h 193"/>
                    <a:gd name="T38" fmla="*/ 22 w 246"/>
                    <a:gd name="T39" fmla="*/ 182 h 193"/>
                    <a:gd name="T40" fmla="*/ 29 w 246"/>
                    <a:gd name="T41" fmla="*/ 180 h 193"/>
                    <a:gd name="T42" fmla="*/ 31 w 246"/>
                    <a:gd name="T43" fmla="*/ 184 h 193"/>
                    <a:gd name="T44" fmla="*/ 32 w 246"/>
                    <a:gd name="T45" fmla="*/ 189 h 193"/>
                    <a:gd name="T46" fmla="*/ 38 w 246"/>
                    <a:gd name="T47" fmla="*/ 191 h 193"/>
                    <a:gd name="T48" fmla="*/ 41 w 246"/>
                    <a:gd name="T49" fmla="*/ 184 h 193"/>
                    <a:gd name="T50" fmla="*/ 46 w 246"/>
                    <a:gd name="T51" fmla="*/ 186 h 193"/>
                    <a:gd name="T52" fmla="*/ 49 w 246"/>
                    <a:gd name="T53" fmla="*/ 191 h 193"/>
                    <a:gd name="T54" fmla="*/ 54 w 246"/>
                    <a:gd name="T55" fmla="*/ 193 h 193"/>
                    <a:gd name="T56" fmla="*/ 55 w 246"/>
                    <a:gd name="T57" fmla="*/ 189 h 193"/>
                    <a:gd name="T58" fmla="*/ 62 w 246"/>
                    <a:gd name="T59" fmla="*/ 177 h 193"/>
                    <a:gd name="T60" fmla="*/ 65 w 246"/>
                    <a:gd name="T61" fmla="*/ 167 h 193"/>
                    <a:gd name="T62" fmla="*/ 69 w 246"/>
                    <a:gd name="T63" fmla="*/ 165 h 193"/>
                    <a:gd name="T64" fmla="*/ 81 w 246"/>
                    <a:gd name="T65" fmla="*/ 165 h 193"/>
                    <a:gd name="T66" fmla="*/ 88 w 246"/>
                    <a:gd name="T67" fmla="*/ 160 h 193"/>
                    <a:gd name="T68" fmla="*/ 93 w 246"/>
                    <a:gd name="T69" fmla="*/ 163 h 193"/>
                    <a:gd name="T70" fmla="*/ 103 w 246"/>
                    <a:gd name="T71" fmla="*/ 166 h 193"/>
                    <a:gd name="T72" fmla="*/ 109 w 246"/>
                    <a:gd name="T73" fmla="*/ 174 h 193"/>
                    <a:gd name="T74" fmla="*/ 112 w 246"/>
                    <a:gd name="T75" fmla="*/ 174 h 193"/>
                    <a:gd name="T76" fmla="*/ 126 w 246"/>
                    <a:gd name="T77" fmla="*/ 170 h 193"/>
                    <a:gd name="T78" fmla="*/ 137 w 246"/>
                    <a:gd name="T79" fmla="*/ 177 h 193"/>
                    <a:gd name="T80" fmla="*/ 150 w 246"/>
                    <a:gd name="T81" fmla="*/ 177 h 193"/>
                    <a:gd name="T82" fmla="*/ 159 w 246"/>
                    <a:gd name="T83" fmla="*/ 172 h 193"/>
                    <a:gd name="T84" fmla="*/ 166 w 246"/>
                    <a:gd name="T85" fmla="*/ 169 h 193"/>
                    <a:gd name="T86" fmla="*/ 185 w 246"/>
                    <a:gd name="T87" fmla="*/ 170 h 193"/>
                    <a:gd name="T88" fmla="*/ 195 w 246"/>
                    <a:gd name="T89" fmla="*/ 173 h 193"/>
                    <a:gd name="T90" fmla="*/ 202 w 246"/>
                    <a:gd name="T91" fmla="*/ 172 h 193"/>
                    <a:gd name="T92" fmla="*/ 210 w 246"/>
                    <a:gd name="T93" fmla="*/ 163 h 193"/>
                    <a:gd name="T94" fmla="*/ 212 w 246"/>
                    <a:gd name="T95" fmla="*/ 163 h 193"/>
                    <a:gd name="T96" fmla="*/ 212 w 246"/>
                    <a:gd name="T97" fmla="*/ 153 h 193"/>
                    <a:gd name="T98" fmla="*/ 215 w 246"/>
                    <a:gd name="T99" fmla="*/ 143 h 193"/>
                    <a:gd name="T100" fmla="*/ 221 w 246"/>
                    <a:gd name="T101" fmla="*/ 135 h 193"/>
                    <a:gd name="T102" fmla="*/ 241 w 246"/>
                    <a:gd name="T103" fmla="*/ 112 h 193"/>
                    <a:gd name="T104" fmla="*/ 244 w 246"/>
                    <a:gd name="T105" fmla="*/ 72 h 193"/>
                    <a:gd name="T106" fmla="*/ 246 w 246"/>
                    <a:gd name="T107" fmla="*/ 55 h 193"/>
                    <a:gd name="T108" fmla="*/ 245 w 246"/>
                    <a:gd name="T109" fmla="*/ 48 h 193"/>
                    <a:gd name="T110" fmla="*/ 244 w 246"/>
                    <a:gd name="T111" fmla="*/ 43 h 193"/>
                    <a:gd name="T112" fmla="*/ 238 w 246"/>
                    <a:gd name="T113" fmla="*/ 31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46" h="193">
                      <a:moveTo>
                        <a:pt x="237" y="28"/>
                      </a:moveTo>
                      <a:lnTo>
                        <a:pt x="237" y="28"/>
                      </a:lnTo>
                      <a:lnTo>
                        <a:pt x="235" y="7"/>
                      </a:lnTo>
                      <a:lnTo>
                        <a:pt x="224" y="14"/>
                      </a:lnTo>
                      <a:lnTo>
                        <a:pt x="224" y="14"/>
                      </a:lnTo>
                      <a:lnTo>
                        <a:pt x="221" y="11"/>
                      </a:lnTo>
                      <a:lnTo>
                        <a:pt x="212" y="4"/>
                      </a:lnTo>
                      <a:lnTo>
                        <a:pt x="212" y="4"/>
                      </a:lnTo>
                      <a:lnTo>
                        <a:pt x="207" y="1"/>
                      </a:lnTo>
                      <a:lnTo>
                        <a:pt x="198" y="0"/>
                      </a:lnTo>
                      <a:lnTo>
                        <a:pt x="190" y="0"/>
                      </a:lnTo>
                      <a:lnTo>
                        <a:pt x="120" y="43"/>
                      </a:lnTo>
                      <a:lnTo>
                        <a:pt x="92" y="67"/>
                      </a:lnTo>
                      <a:lnTo>
                        <a:pt x="92" y="67"/>
                      </a:lnTo>
                      <a:lnTo>
                        <a:pt x="82" y="70"/>
                      </a:lnTo>
                      <a:lnTo>
                        <a:pt x="66" y="74"/>
                      </a:lnTo>
                      <a:lnTo>
                        <a:pt x="66" y="74"/>
                      </a:lnTo>
                      <a:lnTo>
                        <a:pt x="65" y="74"/>
                      </a:lnTo>
                      <a:lnTo>
                        <a:pt x="65" y="74"/>
                      </a:lnTo>
                      <a:lnTo>
                        <a:pt x="65" y="99"/>
                      </a:lnTo>
                      <a:lnTo>
                        <a:pt x="65" y="112"/>
                      </a:lnTo>
                      <a:lnTo>
                        <a:pt x="63" y="116"/>
                      </a:lnTo>
                      <a:lnTo>
                        <a:pt x="63" y="116"/>
                      </a:lnTo>
                      <a:lnTo>
                        <a:pt x="61" y="122"/>
                      </a:lnTo>
                      <a:lnTo>
                        <a:pt x="58" y="129"/>
                      </a:lnTo>
                      <a:lnTo>
                        <a:pt x="58" y="129"/>
                      </a:lnTo>
                      <a:lnTo>
                        <a:pt x="55" y="133"/>
                      </a:lnTo>
                      <a:lnTo>
                        <a:pt x="52" y="135"/>
                      </a:lnTo>
                      <a:lnTo>
                        <a:pt x="48" y="136"/>
                      </a:lnTo>
                      <a:lnTo>
                        <a:pt x="48" y="136"/>
                      </a:lnTo>
                      <a:lnTo>
                        <a:pt x="37" y="138"/>
                      </a:lnTo>
                      <a:lnTo>
                        <a:pt x="29" y="138"/>
                      </a:lnTo>
                      <a:lnTo>
                        <a:pt x="24" y="138"/>
                      </a:lnTo>
                      <a:lnTo>
                        <a:pt x="24" y="138"/>
                      </a:lnTo>
                      <a:lnTo>
                        <a:pt x="20" y="138"/>
                      </a:lnTo>
                      <a:lnTo>
                        <a:pt x="15" y="139"/>
                      </a:lnTo>
                      <a:lnTo>
                        <a:pt x="11" y="142"/>
                      </a:lnTo>
                      <a:lnTo>
                        <a:pt x="11" y="142"/>
                      </a:lnTo>
                      <a:lnTo>
                        <a:pt x="0" y="143"/>
                      </a:lnTo>
                      <a:lnTo>
                        <a:pt x="0" y="143"/>
                      </a:lnTo>
                      <a:lnTo>
                        <a:pt x="0" y="149"/>
                      </a:lnTo>
                      <a:lnTo>
                        <a:pt x="1" y="152"/>
                      </a:lnTo>
                      <a:lnTo>
                        <a:pt x="1" y="152"/>
                      </a:lnTo>
                      <a:lnTo>
                        <a:pt x="3" y="156"/>
                      </a:lnTo>
                      <a:lnTo>
                        <a:pt x="4" y="159"/>
                      </a:lnTo>
                      <a:lnTo>
                        <a:pt x="5" y="160"/>
                      </a:lnTo>
                      <a:lnTo>
                        <a:pt x="5" y="160"/>
                      </a:lnTo>
                      <a:lnTo>
                        <a:pt x="11" y="165"/>
                      </a:lnTo>
                      <a:lnTo>
                        <a:pt x="12" y="167"/>
                      </a:lnTo>
                      <a:lnTo>
                        <a:pt x="14" y="169"/>
                      </a:lnTo>
                      <a:lnTo>
                        <a:pt x="14" y="169"/>
                      </a:lnTo>
                      <a:lnTo>
                        <a:pt x="14" y="173"/>
                      </a:lnTo>
                      <a:lnTo>
                        <a:pt x="15" y="174"/>
                      </a:lnTo>
                      <a:lnTo>
                        <a:pt x="17" y="176"/>
                      </a:lnTo>
                      <a:lnTo>
                        <a:pt x="17" y="176"/>
                      </a:lnTo>
                      <a:lnTo>
                        <a:pt x="18" y="176"/>
                      </a:lnTo>
                      <a:lnTo>
                        <a:pt x="20" y="177"/>
                      </a:lnTo>
                      <a:lnTo>
                        <a:pt x="21" y="180"/>
                      </a:lnTo>
                      <a:lnTo>
                        <a:pt x="22" y="182"/>
                      </a:lnTo>
                      <a:lnTo>
                        <a:pt x="22" y="182"/>
                      </a:lnTo>
                      <a:lnTo>
                        <a:pt x="25" y="182"/>
                      </a:lnTo>
                      <a:lnTo>
                        <a:pt x="28" y="180"/>
                      </a:lnTo>
                      <a:lnTo>
                        <a:pt x="29" y="180"/>
                      </a:lnTo>
                      <a:lnTo>
                        <a:pt x="31" y="180"/>
                      </a:lnTo>
                      <a:lnTo>
                        <a:pt x="31" y="180"/>
                      </a:lnTo>
                      <a:lnTo>
                        <a:pt x="31" y="184"/>
                      </a:lnTo>
                      <a:lnTo>
                        <a:pt x="31" y="187"/>
                      </a:lnTo>
                      <a:lnTo>
                        <a:pt x="32" y="189"/>
                      </a:lnTo>
                      <a:lnTo>
                        <a:pt x="32" y="189"/>
                      </a:lnTo>
                      <a:lnTo>
                        <a:pt x="34" y="190"/>
                      </a:lnTo>
                      <a:lnTo>
                        <a:pt x="38" y="191"/>
                      </a:lnTo>
                      <a:lnTo>
                        <a:pt x="38" y="191"/>
                      </a:lnTo>
                      <a:lnTo>
                        <a:pt x="38" y="189"/>
                      </a:lnTo>
                      <a:lnTo>
                        <a:pt x="39" y="186"/>
                      </a:lnTo>
                      <a:lnTo>
                        <a:pt x="41" y="184"/>
                      </a:lnTo>
                      <a:lnTo>
                        <a:pt x="44" y="184"/>
                      </a:lnTo>
                      <a:lnTo>
                        <a:pt x="44" y="184"/>
                      </a:lnTo>
                      <a:lnTo>
                        <a:pt x="46" y="186"/>
                      </a:lnTo>
                      <a:lnTo>
                        <a:pt x="46" y="189"/>
                      </a:lnTo>
                      <a:lnTo>
                        <a:pt x="46" y="190"/>
                      </a:lnTo>
                      <a:lnTo>
                        <a:pt x="49" y="191"/>
                      </a:lnTo>
                      <a:lnTo>
                        <a:pt x="49" y="191"/>
                      </a:lnTo>
                      <a:lnTo>
                        <a:pt x="52" y="193"/>
                      </a:lnTo>
                      <a:lnTo>
                        <a:pt x="54" y="193"/>
                      </a:lnTo>
                      <a:lnTo>
                        <a:pt x="55" y="191"/>
                      </a:lnTo>
                      <a:lnTo>
                        <a:pt x="55" y="189"/>
                      </a:lnTo>
                      <a:lnTo>
                        <a:pt x="55" y="189"/>
                      </a:lnTo>
                      <a:lnTo>
                        <a:pt x="56" y="186"/>
                      </a:lnTo>
                      <a:lnTo>
                        <a:pt x="59" y="183"/>
                      </a:lnTo>
                      <a:lnTo>
                        <a:pt x="62" y="177"/>
                      </a:lnTo>
                      <a:lnTo>
                        <a:pt x="62" y="177"/>
                      </a:lnTo>
                      <a:lnTo>
                        <a:pt x="63" y="172"/>
                      </a:lnTo>
                      <a:lnTo>
                        <a:pt x="65" y="167"/>
                      </a:lnTo>
                      <a:lnTo>
                        <a:pt x="66" y="165"/>
                      </a:lnTo>
                      <a:lnTo>
                        <a:pt x="66" y="165"/>
                      </a:lnTo>
                      <a:lnTo>
                        <a:pt x="69" y="165"/>
                      </a:lnTo>
                      <a:lnTo>
                        <a:pt x="73" y="165"/>
                      </a:lnTo>
                      <a:lnTo>
                        <a:pt x="81" y="165"/>
                      </a:lnTo>
                      <a:lnTo>
                        <a:pt x="81" y="165"/>
                      </a:lnTo>
                      <a:lnTo>
                        <a:pt x="83" y="165"/>
                      </a:lnTo>
                      <a:lnTo>
                        <a:pt x="86" y="162"/>
                      </a:lnTo>
                      <a:lnTo>
                        <a:pt x="88" y="160"/>
                      </a:lnTo>
                      <a:lnTo>
                        <a:pt x="90" y="162"/>
                      </a:lnTo>
                      <a:lnTo>
                        <a:pt x="90" y="162"/>
                      </a:lnTo>
                      <a:lnTo>
                        <a:pt x="93" y="163"/>
                      </a:lnTo>
                      <a:lnTo>
                        <a:pt x="98" y="163"/>
                      </a:lnTo>
                      <a:lnTo>
                        <a:pt x="100" y="165"/>
                      </a:lnTo>
                      <a:lnTo>
                        <a:pt x="103" y="166"/>
                      </a:lnTo>
                      <a:lnTo>
                        <a:pt x="103" y="166"/>
                      </a:lnTo>
                      <a:lnTo>
                        <a:pt x="107" y="172"/>
                      </a:lnTo>
                      <a:lnTo>
                        <a:pt x="109" y="174"/>
                      </a:lnTo>
                      <a:lnTo>
                        <a:pt x="110" y="174"/>
                      </a:lnTo>
                      <a:lnTo>
                        <a:pt x="112" y="174"/>
                      </a:lnTo>
                      <a:lnTo>
                        <a:pt x="112" y="174"/>
                      </a:lnTo>
                      <a:lnTo>
                        <a:pt x="120" y="172"/>
                      </a:lnTo>
                      <a:lnTo>
                        <a:pt x="126" y="170"/>
                      </a:lnTo>
                      <a:lnTo>
                        <a:pt x="126" y="170"/>
                      </a:lnTo>
                      <a:lnTo>
                        <a:pt x="129" y="172"/>
                      </a:lnTo>
                      <a:lnTo>
                        <a:pt x="132" y="173"/>
                      </a:lnTo>
                      <a:lnTo>
                        <a:pt x="137" y="177"/>
                      </a:lnTo>
                      <a:lnTo>
                        <a:pt x="137" y="177"/>
                      </a:lnTo>
                      <a:lnTo>
                        <a:pt x="146" y="177"/>
                      </a:lnTo>
                      <a:lnTo>
                        <a:pt x="150" y="177"/>
                      </a:lnTo>
                      <a:lnTo>
                        <a:pt x="153" y="177"/>
                      </a:lnTo>
                      <a:lnTo>
                        <a:pt x="153" y="177"/>
                      </a:lnTo>
                      <a:lnTo>
                        <a:pt x="159" y="172"/>
                      </a:lnTo>
                      <a:lnTo>
                        <a:pt x="163" y="170"/>
                      </a:lnTo>
                      <a:lnTo>
                        <a:pt x="166" y="169"/>
                      </a:lnTo>
                      <a:lnTo>
                        <a:pt x="166" y="169"/>
                      </a:lnTo>
                      <a:lnTo>
                        <a:pt x="176" y="169"/>
                      </a:lnTo>
                      <a:lnTo>
                        <a:pt x="181" y="169"/>
                      </a:lnTo>
                      <a:lnTo>
                        <a:pt x="185" y="170"/>
                      </a:lnTo>
                      <a:lnTo>
                        <a:pt x="185" y="170"/>
                      </a:lnTo>
                      <a:lnTo>
                        <a:pt x="191" y="173"/>
                      </a:lnTo>
                      <a:lnTo>
                        <a:pt x="195" y="173"/>
                      </a:lnTo>
                      <a:lnTo>
                        <a:pt x="198" y="173"/>
                      </a:lnTo>
                      <a:lnTo>
                        <a:pt x="198" y="173"/>
                      </a:lnTo>
                      <a:lnTo>
                        <a:pt x="202" y="172"/>
                      </a:lnTo>
                      <a:lnTo>
                        <a:pt x="205" y="167"/>
                      </a:lnTo>
                      <a:lnTo>
                        <a:pt x="208" y="165"/>
                      </a:lnTo>
                      <a:lnTo>
                        <a:pt x="210" y="163"/>
                      </a:lnTo>
                      <a:lnTo>
                        <a:pt x="210" y="163"/>
                      </a:lnTo>
                      <a:lnTo>
                        <a:pt x="212" y="163"/>
                      </a:lnTo>
                      <a:lnTo>
                        <a:pt x="212" y="163"/>
                      </a:lnTo>
                      <a:lnTo>
                        <a:pt x="212" y="157"/>
                      </a:lnTo>
                      <a:lnTo>
                        <a:pt x="212" y="157"/>
                      </a:lnTo>
                      <a:lnTo>
                        <a:pt x="212" y="153"/>
                      </a:lnTo>
                      <a:lnTo>
                        <a:pt x="214" y="150"/>
                      </a:lnTo>
                      <a:lnTo>
                        <a:pt x="215" y="149"/>
                      </a:lnTo>
                      <a:lnTo>
                        <a:pt x="215" y="143"/>
                      </a:lnTo>
                      <a:lnTo>
                        <a:pt x="215" y="143"/>
                      </a:lnTo>
                      <a:lnTo>
                        <a:pt x="217" y="140"/>
                      </a:lnTo>
                      <a:lnTo>
                        <a:pt x="221" y="135"/>
                      </a:lnTo>
                      <a:lnTo>
                        <a:pt x="228" y="125"/>
                      </a:lnTo>
                      <a:lnTo>
                        <a:pt x="241" y="112"/>
                      </a:lnTo>
                      <a:lnTo>
                        <a:pt x="241" y="112"/>
                      </a:lnTo>
                      <a:lnTo>
                        <a:pt x="242" y="105"/>
                      </a:lnTo>
                      <a:lnTo>
                        <a:pt x="244" y="94"/>
                      </a:lnTo>
                      <a:lnTo>
                        <a:pt x="244" y="72"/>
                      </a:lnTo>
                      <a:lnTo>
                        <a:pt x="244" y="72"/>
                      </a:lnTo>
                      <a:lnTo>
                        <a:pt x="244" y="64"/>
                      </a:lnTo>
                      <a:lnTo>
                        <a:pt x="246" y="55"/>
                      </a:lnTo>
                      <a:lnTo>
                        <a:pt x="246" y="55"/>
                      </a:lnTo>
                      <a:lnTo>
                        <a:pt x="246" y="51"/>
                      </a:lnTo>
                      <a:lnTo>
                        <a:pt x="245" y="48"/>
                      </a:lnTo>
                      <a:lnTo>
                        <a:pt x="244" y="47"/>
                      </a:lnTo>
                      <a:lnTo>
                        <a:pt x="244" y="43"/>
                      </a:lnTo>
                      <a:lnTo>
                        <a:pt x="244" y="43"/>
                      </a:lnTo>
                      <a:lnTo>
                        <a:pt x="242" y="38"/>
                      </a:lnTo>
                      <a:lnTo>
                        <a:pt x="241" y="34"/>
                      </a:lnTo>
                      <a:lnTo>
                        <a:pt x="238" y="31"/>
                      </a:lnTo>
                      <a:lnTo>
                        <a:pt x="237" y="28"/>
                      </a:lnTo>
                      <a:lnTo>
                        <a:pt x="237" y="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Freeform 37"/>
                <p:cNvSpPr>
                  <a:spLocks/>
                </p:cNvSpPr>
                <p:nvPr/>
              </p:nvSpPr>
              <p:spPr bwMode="auto">
                <a:xfrm>
                  <a:off x="6033838" y="4010339"/>
                  <a:ext cx="291199" cy="479303"/>
                </a:xfrm>
                <a:custGeom>
                  <a:avLst/>
                  <a:gdLst>
                    <a:gd name="T0" fmla="*/ 23 w 161"/>
                    <a:gd name="T1" fmla="*/ 7 h 265"/>
                    <a:gd name="T2" fmla="*/ 25 w 161"/>
                    <a:gd name="T3" fmla="*/ 28 h 265"/>
                    <a:gd name="T4" fmla="*/ 30 w 161"/>
                    <a:gd name="T5" fmla="*/ 38 h 265"/>
                    <a:gd name="T6" fmla="*/ 32 w 161"/>
                    <a:gd name="T7" fmla="*/ 47 h 265"/>
                    <a:gd name="T8" fmla="*/ 34 w 161"/>
                    <a:gd name="T9" fmla="*/ 55 h 265"/>
                    <a:gd name="T10" fmla="*/ 32 w 161"/>
                    <a:gd name="T11" fmla="*/ 72 h 265"/>
                    <a:gd name="T12" fmla="*/ 30 w 161"/>
                    <a:gd name="T13" fmla="*/ 105 h 265"/>
                    <a:gd name="T14" fmla="*/ 16 w 161"/>
                    <a:gd name="T15" fmla="*/ 125 h 265"/>
                    <a:gd name="T16" fmla="*/ 3 w 161"/>
                    <a:gd name="T17" fmla="*/ 143 h 265"/>
                    <a:gd name="T18" fmla="*/ 2 w 161"/>
                    <a:gd name="T19" fmla="*/ 150 h 265"/>
                    <a:gd name="T20" fmla="*/ 0 w 161"/>
                    <a:gd name="T21" fmla="*/ 157 h 265"/>
                    <a:gd name="T22" fmla="*/ 3 w 161"/>
                    <a:gd name="T23" fmla="*/ 166 h 265"/>
                    <a:gd name="T24" fmla="*/ 9 w 161"/>
                    <a:gd name="T25" fmla="*/ 172 h 265"/>
                    <a:gd name="T26" fmla="*/ 15 w 161"/>
                    <a:gd name="T27" fmla="*/ 174 h 265"/>
                    <a:gd name="T28" fmla="*/ 20 w 161"/>
                    <a:gd name="T29" fmla="*/ 187 h 265"/>
                    <a:gd name="T30" fmla="*/ 22 w 161"/>
                    <a:gd name="T31" fmla="*/ 194 h 265"/>
                    <a:gd name="T32" fmla="*/ 23 w 161"/>
                    <a:gd name="T33" fmla="*/ 201 h 265"/>
                    <a:gd name="T34" fmla="*/ 27 w 161"/>
                    <a:gd name="T35" fmla="*/ 220 h 265"/>
                    <a:gd name="T36" fmla="*/ 30 w 161"/>
                    <a:gd name="T37" fmla="*/ 223 h 265"/>
                    <a:gd name="T38" fmla="*/ 23 w 161"/>
                    <a:gd name="T39" fmla="*/ 224 h 265"/>
                    <a:gd name="T40" fmla="*/ 9 w 161"/>
                    <a:gd name="T41" fmla="*/ 226 h 265"/>
                    <a:gd name="T42" fmla="*/ 10 w 161"/>
                    <a:gd name="T43" fmla="*/ 234 h 265"/>
                    <a:gd name="T44" fmla="*/ 22 w 161"/>
                    <a:gd name="T45" fmla="*/ 244 h 265"/>
                    <a:gd name="T46" fmla="*/ 26 w 161"/>
                    <a:gd name="T47" fmla="*/ 251 h 265"/>
                    <a:gd name="T48" fmla="*/ 32 w 161"/>
                    <a:gd name="T49" fmla="*/ 264 h 265"/>
                    <a:gd name="T50" fmla="*/ 39 w 161"/>
                    <a:gd name="T51" fmla="*/ 264 h 265"/>
                    <a:gd name="T52" fmla="*/ 43 w 161"/>
                    <a:gd name="T53" fmla="*/ 260 h 265"/>
                    <a:gd name="T54" fmla="*/ 49 w 161"/>
                    <a:gd name="T55" fmla="*/ 262 h 265"/>
                    <a:gd name="T56" fmla="*/ 51 w 161"/>
                    <a:gd name="T57" fmla="*/ 261 h 265"/>
                    <a:gd name="T58" fmla="*/ 69 w 161"/>
                    <a:gd name="T59" fmla="*/ 255 h 265"/>
                    <a:gd name="T60" fmla="*/ 83 w 161"/>
                    <a:gd name="T61" fmla="*/ 248 h 265"/>
                    <a:gd name="T62" fmla="*/ 83 w 161"/>
                    <a:gd name="T63" fmla="*/ 244 h 265"/>
                    <a:gd name="T64" fmla="*/ 84 w 161"/>
                    <a:gd name="T65" fmla="*/ 240 h 265"/>
                    <a:gd name="T66" fmla="*/ 103 w 161"/>
                    <a:gd name="T67" fmla="*/ 238 h 265"/>
                    <a:gd name="T68" fmla="*/ 107 w 161"/>
                    <a:gd name="T69" fmla="*/ 234 h 265"/>
                    <a:gd name="T70" fmla="*/ 122 w 161"/>
                    <a:gd name="T71" fmla="*/ 218 h 265"/>
                    <a:gd name="T72" fmla="*/ 124 w 161"/>
                    <a:gd name="T73" fmla="*/ 213 h 265"/>
                    <a:gd name="T74" fmla="*/ 132 w 161"/>
                    <a:gd name="T75" fmla="*/ 207 h 265"/>
                    <a:gd name="T76" fmla="*/ 139 w 161"/>
                    <a:gd name="T77" fmla="*/ 206 h 265"/>
                    <a:gd name="T78" fmla="*/ 141 w 161"/>
                    <a:gd name="T79" fmla="*/ 206 h 265"/>
                    <a:gd name="T80" fmla="*/ 139 w 161"/>
                    <a:gd name="T81" fmla="*/ 196 h 265"/>
                    <a:gd name="T82" fmla="*/ 135 w 161"/>
                    <a:gd name="T83" fmla="*/ 189 h 265"/>
                    <a:gd name="T84" fmla="*/ 132 w 161"/>
                    <a:gd name="T85" fmla="*/ 177 h 265"/>
                    <a:gd name="T86" fmla="*/ 128 w 161"/>
                    <a:gd name="T87" fmla="*/ 174 h 265"/>
                    <a:gd name="T88" fmla="*/ 131 w 161"/>
                    <a:gd name="T89" fmla="*/ 169 h 265"/>
                    <a:gd name="T90" fmla="*/ 129 w 161"/>
                    <a:gd name="T91" fmla="*/ 160 h 265"/>
                    <a:gd name="T92" fmla="*/ 131 w 161"/>
                    <a:gd name="T93" fmla="*/ 156 h 265"/>
                    <a:gd name="T94" fmla="*/ 135 w 161"/>
                    <a:gd name="T95" fmla="*/ 155 h 265"/>
                    <a:gd name="T96" fmla="*/ 137 w 161"/>
                    <a:gd name="T97" fmla="*/ 146 h 265"/>
                    <a:gd name="T98" fmla="*/ 141 w 161"/>
                    <a:gd name="T99" fmla="*/ 143 h 265"/>
                    <a:gd name="T100" fmla="*/ 145 w 161"/>
                    <a:gd name="T101" fmla="*/ 135 h 265"/>
                    <a:gd name="T102" fmla="*/ 151 w 161"/>
                    <a:gd name="T103" fmla="*/ 129 h 265"/>
                    <a:gd name="T104" fmla="*/ 159 w 161"/>
                    <a:gd name="T105" fmla="*/ 123 h 265"/>
                    <a:gd name="T106" fmla="*/ 161 w 161"/>
                    <a:gd name="T107" fmla="*/ 65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1" h="265">
                      <a:moveTo>
                        <a:pt x="161" y="65"/>
                      </a:moveTo>
                      <a:lnTo>
                        <a:pt x="39" y="0"/>
                      </a:lnTo>
                      <a:lnTo>
                        <a:pt x="23" y="7"/>
                      </a:lnTo>
                      <a:lnTo>
                        <a:pt x="23" y="7"/>
                      </a:lnTo>
                      <a:lnTo>
                        <a:pt x="25" y="28"/>
                      </a:lnTo>
                      <a:lnTo>
                        <a:pt x="25" y="28"/>
                      </a:lnTo>
                      <a:lnTo>
                        <a:pt x="26" y="31"/>
                      </a:lnTo>
                      <a:lnTo>
                        <a:pt x="29" y="34"/>
                      </a:lnTo>
                      <a:lnTo>
                        <a:pt x="30" y="38"/>
                      </a:lnTo>
                      <a:lnTo>
                        <a:pt x="32" y="43"/>
                      </a:lnTo>
                      <a:lnTo>
                        <a:pt x="32" y="43"/>
                      </a:lnTo>
                      <a:lnTo>
                        <a:pt x="32" y="47"/>
                      </a:lnTo>
                      <a:lnTo>
                        <a:pt x="33" y="48"/>
                      </a:lnTo>
                      <a:lnTo>
                        <a:pt x="34" y="51"/>
                      </a:lnTo>
                      <a:lnTo>
                        <a:pt x="34" y="55"/>
                      </a:lnTo>
                      <a:lnTo>
                        <a:pt x="34" y="55"/>
                      </a:lnTo>
                      <a:lnTo>
                        <a:pt x="32" y="64"/>
                      </a:lnTo>
                      <a:lnTo>
                        <a:pt x="32" y="72"/>
                      </a:lnTo>
                      <a:lnTo>
                        <a:pt x="32" y="72"/>
                      </a:lnTo>
                      <a:lnTo>
                        <a:pt x="32" y="94"/>
                      </a:lnTo>
                      <a:lnTo>
                        <a:pt x="30" y="105"/>
                      </a:lnTo>
                      <a:lnTo>
                        <a:pt x="29" y="112"/>
                      </a:lnTo>
                      <a:lnTo>
                        <a:pt x="29" y="112"/>
                      </a:lnTo>
                      <a:lnTo>
                        <a:pt x="16" y="125"/>
                      </a:lnTo>
                      <a:lnTo>
                        <a:pt x="9" y="135"/>
                      </a:lnTo>
                      <a:lnTo>
                        <a:pt x="5" y="140"/>
                      </a:lnTo>
                      <a:lnTo>
                        <a:pt x="3" y="143"/>
                      </a:lnTo>
                      <a:lnTo>
                        <a:pt x="3" y="143"/>
                      </a:lnTo>
                      <a:lnTo>
                        <a:pt x="3" y="149"/>
                      </a:lnTo>
                      <a:lnTo>
                        <a:pt x="2" y="150"/>
                      </a:lnTo>
                      <a:lnTo>
                        <a:pt x="0" y="153"/>
                      </a:lnTo>
                      <a:lnTo>
                        <a:pt x="0" y="157"/>
                      </a:lnTo>
                      <a:lnTo>
                        <a:pt x="0" y="157"/>
                      </a:lnTo>
                      <a:lnTo>
                        <a:pt x="0" y="163"/>
                      </a:lnTo>
                      <a:lnTo>
                        <a:pt x="0" y="163"/>
                      </a:lnTo>
                      <a:lnTo>
                        <a:pt x="3" y="166"/>
                      </a:lnTo>
                      <a:lnTo>
                        <a:pt x="3" y="166"/>
                      </a:lnTo>
                      <a:lnTo>
                        <a:pt x="6" y="170"/>
                      </a:lnTo>
                      <a:lnTo>
                        <a:pt x="9" y="172"/>
                      </a:lnTo>
                      <a:lnTo>
                        <a:pt x="10" y="173"/>
                      </a:lnTo>
                      <a:lnTo>
                        <a:pt x="10" y="173"/>
                      </a:lnTo>
                      <a:lnTo>
                        <a:pt x="15" y="174"/>
                      </a:lnTo>
                      <a:lnTo>
                        <a:pt x="17" y="179"/>
                      </a:lnTo>
                      <a:lnTo>
                        <a:pt x="20" y="183"/>
                      </a:lnTo>
                      <a:lnTo>
                        <a:pt x="20" y="187"/>
                      </a:lnTo>
                      <a:lnTo>
                        <a:pt x="20" y="187"/>
                      </a:lnTo>
                      <a:lnTo>
                        <a:pt x="22" y="190"/>
                      </a:lnTo>
                      <a:lnTo>
                        <a:pt x="22" y="194"/>
                      </a:lnTo>
                      <a:lnTo>
                        <a:pt x="23" y="197"/>
                      </a:lnTo>
                      <a:lnTo>
                        <a:pt x="23" y="201"/>
                      </a:lnTo>
                      <a:lnTo>
                        <a:pt x="23" y="201"/>
                      </a:lnTo>
                      <a:lnTo>
                        <a:pt x="23" y="208"/>
                      </a:lnTo>
                      <a:lnTo>
                        <a:pt x="25" y="214"/>
                      </a:lnTo>
                      <a:lnTo>
                        <a:pt x="27" y="220"/>
                      </a:lnTo>
                      <a:lnTo>
                        <a:pt x="29" y="221"/>
                      </a:lnTo>
                      <a:lnTo>
                        <a:pt x="29" y="221"/>
                      </a:lnTo>
                      <a:lnTo>
                        <a:pt x="30" y="223"/>
                      </a:lnTo>
                      <a:lnTo>
                        <a:pt x="29" y="224"/>
                      </a:lnTo>
                      <a:lnTo>
                        <a:pt x="23" y="224"/>
                      </a:lnTo>
                      <a:lnTo>
                        <a:pt x="23" y="224"/>
                      </a:lnTo>
                      <a:lnTo>
                        <a:pt x="13" y="224"/>
                      </a:lnTo>
                      <a:lnTo>
                        <a:pt x="10" y="224"/>
                      </a:lnTo>
                      <a:lnTo>
                        <a:pt x="9" y="226"/>
                      </a:lnTo>
                      <a:lnTo>
                        <a:pt x="9" y="226"/>
                      </a:lnTo>
                      <a:lnTo>
                        <a:pt x="9" y="231"/>
                      </a:lnTo>
                      <a:lnTo>
                        <a:pt x="10" y="234"/>
                      </a:lnTo>
                      <a:lnTo>
                        <a:pt x="13" y="237"/>
                      </a:lnTo>
                      <a:lnTo>
                        <a:pt x="13" y="237"/>
                      </a:lnTo>
                      <a:lnTo>
                        <a:pt x="22" y="244"/>
                      </a:lnTo>
                      <a:lnTo>
                        <a:pt x="25" y="247"/>
                      </a:lnTo>
                      <a:lnTo>
                        <a:pt x="26" y="251"/>
                      </a:lnTo>
                      <a:lnTo>
                        <a:pt x="26" y="251"/>
                      </a:lnTo>
                      <a:lnTo>
                        <a:pt x="29" y="260"/>
                      </a:lnTo>
                      <a:lnTo>
                        <a:pt x="32" y="264"/>
                      </a:lnTo>
                      <a:lnTo>
                        <a:pt x="32" y="264"/>
                      </a:lnTo>
                      <a:lnTo>
                        <a:pt x="34" y="265"/>
                      </a:lnTo>
                      <a:lnTo>
                        <a:pt x="36" y="265"/>
                      </a:lnTo>
                      <a:lnTo>
                        <a:pt x="39" y="264"/>
                      </a:lnTo>
                      <a:lnTo>
                        <a:pt x="42" y="261"/>
                      </a:lnTo>
                      <a:lnTo>
                        <a:pt x="42" y="261"/>
                      </a:lnTo>
                      <a:lnTo>
                        <a:pt x="43" y="260"/>
                      </a:lnTo>
                      <a:lnTo>
                        <a:pt x="44" y="260"/>
                      </a:lnTo>
                      <a:lnTo>
                        <a:pt x="46" y="261"/>
                      </a:lnTo>
                      <a:lnTo>
                        <a:pt x="49" y="262"/>
                      </a:lnTo>
                      <a:lnTo>
                        <a:pt x="50" y="261"/>
                      </a:lnTo>
                      <a:lnTo>
                        <a:pt x="51" y="261"/>
                      </a:lnTo>
                      <a:lnTo>
                        <a:pt x="51" y="261"/>
                      </a:lnTo>
                      <a:lnTo>
                        <a:pt x="56" y="258"/>
                      </a:lnTo>
                      <a:lnTo>
                        <a:pt x="60" y="257"/>
                      </a:lnTo>
                      <a:lnTo>
                        <a:pt x="69" y="255"/>
                      </a:lnTo>
                      <a:lnTo>
                        <a:pt x="69" y="255"/>
                      </a:lnTo>
                      <a:lnTo>
                        <a:pt x="76" y="252"/>
                      </a:lnTo>
                      <a:lnTo>
                        <a:pt x="83" y="248"/>
                      </a:lnTo>
                      <a:lnTo>
                        <a:pt x="83" y="248"/>
                      </a:lnTo>
                      <a:lnTo>
                        <a:pt x="84" y="245"/>
                      </a:lnTo>
                      <a:lnTo>
                        <a:pt x="83" y="244"/>
                      </a:lnTo>
                      <a:lnTo>
                        <a:pt x="83" y="241"/>
                      </a:lnTo>
                      <a:lnTo>
                        <a:pt x="84" y="240"/>
                      </a:lnTo>
                      <a:lnTo>
                        <a:pt x="84" y="240"/>
                      </a:lnTo>
                      <a:lnTo>
                        <a:pt x="88" y="238"/>
                      </a:lnTo>
                      <a:lnTo>
                        <a:pt x="95" y="238"/>
                      </a:lnTo>
                      <a:lnTo>
                        <a:pt x="103" y="238"/>
                      </a:lnTo>
                      <a:lnTo>
                        <a:pt x="105" y="237"/>
                      </a:lnTo>
                      <a:lnTo>
                        <a:pt x="107" y="234"/>
                      </a:lnTo>
                      <a:lnTo>
                        <a:pt x="107" y="234"/>
                      </a:lnTo>
                      <a:lnTo>
                        <a:pt x="115" y="226"/>
                      </a:lnTo>
                      <a:lnTo>
                        <a:pt x="122" y="218"/>
                      </a:lnTo>
                      <a:lnTo>
                        <a:pt x="122" y="218"/>
                      </a:lnTo>
                      <a:lnTo>
                        <a:pt x="124" y="217"/>
                      </a:lnTo>
                      <a:lnTo>
                        <a:pt x="124" y="216"/>
                      </a:lnTo>
                      <a:lnTo>
                        <a:pt x="124" y="213"/>
                      </a:lnTo>
                      <a:lnTo>
                        <a:pt x="125" y="211"/>
                      </a:lnTo>
                      <a:lnTo>
                        <a:pt x="125" y="211"/>
                      </a:lnTo>
                      <a:lnTo>
                        <a:pt x="132" y="207"/>
                      </a:lnTo>
                      <a:lnTo>
                        <a:pt x="137" y="206"/>
                      </a:lnTo>
                      <a:lnTo>
                        <a:pt x="139" y="206"/>
                      </a:lnTo>
                      <a:lnTo>
                        <a:pt x="139" y="206"/>
                      </a:lnTo>
                      <a:lnTo>
                        <a:pt x="142" y="206"/>
                      </a:lnTo>
                      <a:lnTo>
                        <a:pt x="142" y="206"/>
                      </a:lnTo>
                      <a:lnTo>
                        <a:pt x="141" y="206"/>
                      </a:lnTo>
                      <a:lnTo>
                        <a:pt x="144" y="199"/>
                      </a:lnTo>
                      <a:lnTo>
                        <a:pt x="144" y="199"/>
                      </a:lnTo>
                      <a:lnTo>
                        <a:pt x="139" y="196"/>
                      </a:lnTo>
                      <a:lnTo>
                        <a:pt x="137" y="193"/>
                      </a:lnTo>
                      <a:lnTo>
                        <a:pt x="135" y="189"/>
                      </a:lnTo>
                      <a:lnTo>
                        <a:pt x="135" y="189"/>
                      </a:lnTo>
                      <a:lnTo>
                        <a:pt x="137" y="182"/>
                      </a:lnTo>
                      <a:lnTo>
                        <a:pt x="135" y="179"/>
                      </a:lnTo>
                      <a:lnTo>
                        <a:pt x="132" y="177"/>
                      </a:lnTo>
                      <a:lnTo>
                        <a:pt x="132" y="177"/>
                      </a:lnTo>
                      <a:lnTo>
                        <a:pt x="129" y="176"/>
                      </a:lnTo>
                      <a:lnTo>
                        <a:pt x="128" y="174"/>
                      </a:lnTo>
                      <a:lnTo>
                        <a:pt x="128" y="172"/>
                      </a:lnTo>
                      <a:lnTo>
                        <a:pt x="131" y="169"/>
                      </a:lnTo>
                      <a:lnTo>
                        <a:pt x="131" y="169"/>
                      </a:lnTo>
                      <a:lnTo>
                        <a:pt x="131" y="166"/>
                      </a:lnTo>
                      <a:lnTo>
                        <a:pt x="131" y="165"/>
                      </a:lnTo>
                      <a:lnTo>
                        <a:pt x="129" y="160"/>
                      </a:lnTo>
                      <a:lnTo>
                        <a:pt x="129" y="157"/>
                      </a:lnTo>
                      <a:lnTo>
                        <a:pt x="129" y="157"/>
                      </a:lnTo>
                      <a:lnTo>
                        <a:pt x="131" y="156"/>
                      </a:lnTo>
                      <a:lnTo>
                        <a:pt x="131" y="156"/>
                      </a:lnTo>
                      <a:lnTo>
                        <a:pt x="134" y="156"/>
                      </a:lnTo>
                      <a:lnTo>
                        <a:pt x="135" y="155"/>
                      </a:lnTo>
                      <a:lnTo>
                        <a:pt x="135" y="150"/>
                      </a:lnTo>
                      <a:lnTo>
                        <a:pt x="137" y="148"/>
                      </a:lnTo>
                      <a:lnTo>
                        <a:pt x="137" y="146"/>
                      </a:lnTo>
                      <a:lnTo>
                        <a:pt x="138" y="145"/>
                      </a:lnTo>
                      <a:lnTo>
                        <a:pt x="138" y="145"/>
                      </a:lnTo>
                      <a:lnTo>
                        <a:pt x="141" y="143"/>
                      </a:lnTo>
                      <a:lnTo>
                        <a:pt x="144" y="142"/>
                      </a:lnTo>
                      <a:lnTo>
                        <a:pt x="145" y="135"/>
                      </a:lnTo>
                      <a:lnTo>
                        <a:pt x="145" y="135"/>
                      </a:lnTo>
                      <a:lnTo>
                        <a:pt x="145" y="133"/>
                      </a:lnTo>
                      <a:lnTo>
                        <a:pt x="147" y="132"/>
                      </a:lnTo>
                      <a:lnTo>
                        <a:pt x="151" y="129"/>
                      </a:lnTo>
                      <a:lnTo>
                        <a:pt x="158" y="126"/>
                      </a:lnTo>
                      <a:lnTo>
                        <a:pt x="158" y="126"/>
                      </a:lnTo>
                      <a:lnTo>
                        <a:pt x="159" y="123"/>
                      </a:lnTo>
                      <a:lnTo>
                        <a:pt x="161" y="118"/>
                      </a:lnTo>
                      <a:lnTo>
                        <a:pt x="161" y="109"/>
                      </a:lnTo>
                      <a:lnTo>
                        <a:pt x="161" y="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Freeform 38"/>
                <p:cNvSpPr>
                  <a:spLocks/>
                </p:cNvSpPr>
                <p:nvPr/>
              </p:nvSpPr>
              <p:spPr bwMode="auto">
                <a:xfrm>
                  <a:off x="6346742" y="3744462"/>
                  <a:ext cx="309286" cy="314712"/>
                </a:xfrm>
                <a:custGeom>
                  <a:avLst/>
                  <a:gdLst>
                    <a:gd name="T0" fmla="*/ 149 w 171"/>
                    <a:gd name="T1" fmla="*/ 10 h 174"/>
                    <a:gd name="T2" fmla="*/ 147 w 171"/>
                    <a:gd name="T3" fmla="*/ 12 h 174"/>
                    <a:gd name="T4" fmla="*/ 145 w 171"/>
                    <a:gd name="T5" fmla="*/ 12 h 174"/>
                    <a:gd name="T6" fmla="*/ 135 w 171"/>
                    <a:gd name="T7" fmla="*/ 11 h 174"/>
                    <a:gd name="T8" fmla="*/ 130 w 171"/>
                    <a:gd name="T9" fmla="*/ 11 h 174"/>
                    <a:gd name="T10" fmla="*/ 120 w 171"/>
                    <a:gd name="T11" fmla="*/ 11 h 174"/>
                    <a:gd name="T12" fmla="*/ 110 w 171"/>
                    <a:gd name="T13" fmla="*/ 7 h 174"/>
                    <a:gd name="T14" fmla="*/ 103 w 171"/>
                    <a:gd name="T15" fmla="*/ 5 h 174"/>
                    <a:gd name="T16" fmla="*/ 83 w 171"/>
                    <a:gd name="T17" fmla="*/ 10 h 174"/>
                    <a:gd name="T18" fmla="*/ 77 w 171"/>
                    <a:gd name="T19" fmla="*/ 12 h 174"/>
                    <a:gd name="T20" fmla="*/ 74 w 171"/>
                    <a:gd name="T21" fmla="*/ 15 h 174"/>
                    <a:gd name="T22" fmla="*/ 64 w 171"/>
                    <a:gd name="T23" fmla="*/ 15 h 174"/>
                    <a:gd name="T24" fmla="*/ 59 w 171"/>
                    <a:gd name="T25" fmla="*/ 14 h 174"/>
                    <a:gd name="T26" fmla="*/ 39 w 171"/>
                    <a:gd name="T27" fmla="*/ 7 h 174"/>
                    <a:gd name="T28" fmla="*/ 29 w 171"/>
                    <a:gd name="T29" fmla="*/ 5 h 174"/>
                    <a:gd name="T30" fmla="*/ 9 w 171"/>
                    <a:gd name="T31" fmla="*/ 2 h 174"/>
                    <a:gd name="T32" fmla="*/ 5 w 171"/>
                    <a:gd name="T33" fmla="*/ 0 h 174"/>
                    <a:gd name="T34" fmla="*/ 3 w 171"/>
                    <a:gd name="T35" fmla="*/ 4 h 174"/>
                    <a:gd name="T36" fmla="*/ 3 w 171"/>
                    <a:gd name="T37" fmla="*/ 15 h 174"/>
                    <a:gd name="T38" fmla="*/ 2 w 171"/>
                    <a:gd name="T39" fmla="*/ 24 h 174"/>
                    <a:gd name="T40" fmla="*/ 0 w 171"/>
                    <a:gd name="T41" fmla="*/ 28 h 174"/>
                    <a:gd name="T42" fmla="*/ 2 w 171"/>
                    <a:gd name="T43" fmla="*/ 39 h 174"/>
                    <a:gd name="T44" fmla="*/ 2 w 171"/>
                    <a:gd name="T45" fmla="*/ 48 h 174"/>
                    <a:gd name="T46" fmla="*/ 100 w 171"/>
                    <a:gd name="T47" fmla="*/ 170 h 174"/>
                    <a:gd name="T48" fmla="*/ 105 w 171"/>
                    <a:gd name="T49" fmla="*/ 167 h 174"/>
                    <a:gd name="T50" fmla="*/ 108 w 171"/>
                    <a:gd name="T51" fmla="*/ 165 h 174"/>
                    <a:gd name="T52" fmla="*/ 113 w 171"/>
                    <a:gd name="T53" fmla="*/ 170 h 174"/>
                    <a:gd name="T54" fmla="*/ 134 w 171"/>
                    <a:gd name="T55" fmla="*/ 170 h 174"/>
                    <a:gd name="T56" fmla="*/ 138 w 171"/>
                    <a:gd name="T57" fmla="*/ 174 h 174"/>
                    <a:gd name="T58" fmla="*/ 142 w 171"/>
                    <a:gd name="T59" fmla="*/ 174 h 174"/>
                    <a:gd name="T60" fmla="*/ 145 w 171"/>
                    <a:gd name="T61" fmla="*/ 170 h 174"/>
                    <a:gd name="T62" fmla="*/ 151 w 171"/>
                    <a:gd name="T63" fmla="*/ 167 h 174"/>
                    <a:gd name="T64" fmla="*/ 154 w 171"/>
                    <a:gd name="T65" fmla="*/ 165 h 174"/>
                    <a:gd name="T66" fmla="*/ 158 w 171"/>
                    <a:gd name="T67" fmla="*/ 161 h 174"/>
                    <a:gd name="T68" fmla="*/ 161 w 171"/>
                    <a:gd name="T69" fmla="*/ 156 h 174"/>
                    <a:gd name="T70" fmla="*/ 162 w 171"/>
                    <a:gd name="T71" fmla="*/ 156 h 174"/>
                    <a:gd name="T72" fmla="*/ 171 w 171"/>
                    <a:gd name="T73" fmla="*/ 150 h 174"/>
                    <a:gd name="T74" fmla="*/ 171 w 171"/>
                    <a:gd name="T75" fmla="*/ 148 h 174"/>
                    <a:gd name="T76" fmla="*/ 171 w 171"/>
                    <a:gd name="T77" fmla="*/ 143 h 174"/>
                    <a:gd name="T78" fmla="*/ 171 w 171"/>
                    <a:gd name="T79" fmla="*/ 139 h 174"/>
                    <a:gd name="T80" fmla="*/ 166 w 171"/>
                    <a:gd name="T81" fmla="*/ 131 h 174"/>
                    <a:gd name="T82" fmla="*/ 164 w 171"/>
                    <a:gd name="T83" fmla="*/ 124 h 174"/>
                    <a:gd name="T84" fmla="*/ 154 w 171"/>
                    <a:gd name="T85" fmla="*/ 107 h 174"/>
                    <a:gd name="T86" fmla="*/ 147 w 171"/>
                    <a:gd name="T87" fmla="*/ 92 h 174"/>
                    <a:gd name="T88" fmla="*/ 145 w 171"/>
                    <a:gd name="T89" fmla="*/ 88 h 174"/>
                    <a:gd name="T90" fmla="*/ 139 w 171"/>
                    <a:gd name="T91" fmla="*/ 80 h 174"/>
                    <a:gd name="T92" fmla="*/ 139 w 171"/>
                    <a:gd name="T93" fmla="*/ 76 h 174"/>
                    <a:gd name="T94" fmla="*/ 137 w 171"/>
                    <a:gd name="T95" fmla="*/ 68 h 174"/>
                    <a:gd name="T96" fmla="*/ 128 w 171"/>
                    <a:gd name="T97" fmla="*/ 58 h 174"/>
                    <a:gd name="T98" fmla="*/ 121 w 171"/>
                    <a:gd name="T99" fmla="*/ 39 h 174"/>
                    <a:gd name="T100" fmla="*/ 121 w 171"/>
                    <a:gd name="T101" fmla="*/ 29 h 174"/>
                    <a:gd name="T102" fmla="*/ 122 w 171"/>
                    <a:gd name="T103" fmla="*/ 31 h 174"/>
                    <a:gd name="T104" fmla="*/ 131 w 171"/>
                    <a:gd name="T105" fmla="*/ 49 h 174"/>
                    <a:gd name="T106" fmla="*/ 138 w 171"/>
                    <a:gd name="T107" fmla="*/ 62 h 174"/>
                    <a:gd name="T108" fmla="*/ 145 w 171"/>
                    <a:gd name="T109" fmla="*/ 69 h 174"/>
                    <a:gd name="T110" fmla="*/ 148 w 171"/>
                    <a:gd name="T111" fmla="*/ 71 h 174"/>
                    <a:gd name="T112" fmla="*/ 151 w 171"/>
                    <a:gd name="T113" fmla="*/ 66 h 174"/>
                    <a:gd name="T114" fmla="*/ 155 w 171"/>
                    <a:gd name="T115" fmla="*/ 51 h 174"/>
                    <a:gd name="T116" fmla="*/ 156 w 171"/>
                    <a:gd name="T117" fmla="*/ 48 h 174"/>
                    <a:gd name="T118" fmla="*/ 158 w 171"/>
                    <a:gd name="T119" fmla="*/ 44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71" h="174">
                      <a:moveTo>
                        <a:pt x="161" y="38"/>
                      </a:moveTo>
                      <a:lnTo>
                        <a:pt x="149" y="10"/>
                      </a:lnTo>
                      <a:lnTo>
                        <a:pt x="149" y="10"/>
                      </a:lnTo>
                      <a:lnTo>
                        <a:pt x="147" y="12"/>
                      </a:lnTo>
                      <a:lnTo>
                        <a:pt x="147" y="12"/>
                      </a:lnTo>
                      <a:lnTo>
                        <a:pt x="145" y="12"/>
                      </a:lnTo>
                      <a:lnTo>
                        <a:pt x="141" y="11"/>
                      </a:lnTo>
                      <a:lnTo>
                        <a:pt x="135" y="11"/>
                      </a:lnTo>
                      <a:lnTo>
                        <a:pt x="130" y="11"/>
                      </a:lnTo>
                      <a:lnTo>
                        <a:pt x="130" y="11"/>
                      </a:lnTo>
                      <a:lnTo>
                        <a:pt x="125" y="12"/>
                      </a:lnTo>
                      <a:lnTo>
                        <a:pt x="120" y="11"/>
                      </a:lnTo>
                      <a:lnTo>
                        <a:pt x="110" y="7"/>
                      </a:lnTo>
                      <a:lnTo>
                        <a:pt x="110" y="7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93" y="7"/>
                      </a:lnTo>
                      <a:lnTo>
                        <a:pt x="83" y="10"/>
                      </a:lnTo>
                      <a:lnTo>
                        <a:pt x="78" y="11"/>
                      </a:lnTo>
                      <a:lnTo>
                        <a:pt x="77" y="12"/>
                      </a:lnTo>
                      <a:lnTo>
                        <a:pt x="77" y="12"/>
                      </a:lnTo>
                      <a:lnTo>
                        <a:pt x="74" y="15"/>
                      </a:lnTo>
                      <a:lnTo>
                        <a:pt x="70" y="15"/>
                      </a:lnTo>
                      <a:lnTo>
                        <a:pt x="64" y="15"/>
                      </a:lnTo>
                      <a:lnTo>
                        <a:pt x="59" y="14"/>
                      </a:lnTo>
                      <a:lnTo>
                        <a:pt x="59" y="14"/>
                      </a:lnTo>
                      <a:lnTo>
                        <a:pt x="46" y="10"/>
                      </a:lnTo>
                      <a:lnTo>
                        <a:pt x="39" y="7"/>
                      </a:lnTo>
                      <a:lnTo>
                        <a:pt x="29" y="5"/>
                      </a:lnTo>
                      <a:lnTo>
                        <a:pt x="29" y="5"/>
                      </a:lnTo>
                      <a:lnTo>
                        <a:pt x="13" y="4"/>
                      </a:lnTo>
                      <a:lnTo>
                        <a:pt x="9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11"/>
                      </a:lnTo>
                      <a:lnTo>
                        <a:pt x="3" y="15"/>
                      </a:lnTo>
                      <a:lnTo>
                        <a:pt x="3" y="19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0" y="28"/>
                      </a:lnTo>
                      <a:lnTo>
                        <a:pt x="0" y="34"/>
                      </a:lnTo>
                      <a:lnTo>
                        <a:pt x="2" y="39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2" y="170"/>
                      </a:lnTo>
                      <a:lnTo>
                        <a:pt x="100" y="170"/>
                      </a:lnTo>
                      <a:lnTo>
                        <a:pt x="100" y="170"/>
                      </a:lnTo>
                      <a:lnTo>
                        <a:pt x="105" y="167"/>
                      </a:lnTo>
                      <a:lnTo>
                        <a:pt x="105" y="167"/>
                      </a:lnTo>
                      <a:lnTo>
                        <a:pt x="108" y="165"/>
                      </a:lnTo>
                      <a:lnTo>
                        <a:pt x="110" y="167"/>
                      </a:lnTo>
                      <a:lnTo>
                        <a:pt x="113" y="170"/>
                      </a:lnTo>
                      <a:lnTo>
                        <a:pt x="134" y="170"/>
                      </a:lnTo>
                      <a:lnTo>
                        <a:pt x="134" y="170"/>
                      </a:lnTo>
                      <a:lnTo>
                        <a:pt x="137" y="171"/>
                      </a:lnTo>
                      <a:lnTo>
                        <a:pt x="138" y="174"/>
                      </a:lnTo>
                      <a:lnTo>
                        <a:pt x="142" y="174"/>
                      </a:lnTo>
                      <a:lnTo>
                        <a:pt x="142" y="174"/>
                      </a:lnTo>
                      <a:lnTo>
                        <a:pt x="145" y="173"/>
                      </a:lnTo>
                      <a:lnTo>
                        <a:pt x="145" y="170"/>
                      </a:lnTo>
                      <a:lnTo>
                        <a:pt x="148" y="168"/>
                      </a:lnTo>
                      <a:lnTo>
                        <a:pt x="151" y="167"/>
                      </a:lnTo>
                      <a:lnTo>
                        <a:pt x="151" y="167"/>
                      </a:lnTo>
                      <a:lnTo>
                        <a:pt x="154" y="165"/>
                      </a:lnTo>
                      <a:lnTo>
                        <a:pt x="155" y="164"/>
                      </a:lnTo>
                      <a:lnTo>
                        <a:pt x="158" y="161"/>
                      </a:lnTo>
                      <a:lnTo>
                        <a:pt x="159" y="157"/>
                      </a:lnTo>
                      <a:lnTo>
                        <a:pt x="161" y="156"/>
                      </a:lnTo>
                      <a:lnTo>
                        <a:pt x="162" y="156"/>
                      </a:lnTo>
                      <a:lnTo>
                        <a:pt x="162" y="156"/>
                      </a:lnTo>
                      <a:lnTo>
                        <a:pt x="166" y="154"/>
                      </a:lnTo>
                      <a:lnTo>
                        <a:pt x="171" y="150"/>
                      </a:lnTo>
                      <a:lnTo>
                        <a:pt x="171" y="150"/>
                      </a:lnTo>
                      <a:lnTo>
                        <a:pt x="171" y="148"/>
                      </a:lnTo>
                      <a:lnTo>
                        <a:pt x="171" y="148"/>
                      </a:lnTo>
                      <a:lnTo>
                        <a:pt x="171" y="143"/>
                      </a:lnTo>
                      <a:lnTo>
                        <a:pt x="171" y="143"/>
                      </a:lnTo>
                      <a:lnTo>
                        <a:pt x="171" y="139"/>
                      </a:lnTo>
                      <a:lnTo>
                        <a:pt x="169" y="134"/>
                      </a:lnTo>
                      <a:lnTo>
                        <a:pt x="166" y="131"/>
                      </a:lnTo>
                      <a:lnTo>
                        <a:pt x="164" y="124"/>
                      </a:lnTo>
                      <a:lnTo>
                        <a:pt x="164" y="124"/>
                      </a:lnTo>
                      <a:lnTo>
                        <a:pt x="159" y="116"/>
                      </a:lnTo>
                      <a:lnTo>
                        <a:pt x="154" y="107"/>
                      </a:lnTo>
                      <a:lnTo>
                        <a:pt x="149" y="99"/>
                      </a:lnTo>
                      <a:lnTo>
                        <a:pt x="147" y="92"/>
                      </a:lnTo>
                      <a:lnTo>
                        <a:pt x="147" y="92"/>
                      </a:lnTo>
                      <a:lnTo>
                        <a:pt x="145" y="88"/>
                      </a:lnTo>
                      <a:lnTo>
                        <a:pt x="142" y="85"/>
                      </a:lnTo>
                      <a:lnTo>
                        <a:pt x="139" y="80"/>
                      </a:lnTo>
                      <a:lnTo>
                        <a:pt x="139" y="76"/>
                      </a:lnTo>
                      <a:lnTo>
                        <a:pt x="139" y="76"/>
                      </a:lnTo>
                      <a:lnTo>
                        <a:pt x="138" y="72"/>
                      </a:lnTo>
                      <a:lnTo>
                        <a:pt x="137" y="68"/>
                      </a:lnTo>
                      <a:lnTo>
                        <a:pt x="128" y="58"/>
                      </a:lnTo>
                      <a:lnTo>
                        <a:pt x="128" y="58"/>
                      </a:lnTo>
                      <a:lnTo>
                        <a:pt x="124" y="49"/>
                      </a:lnTo>
                      <a:lnTo>
                        <a:pt x="121" y="39"/>
                      </a:lnTo>
                      <a:lnTo>
                        <a:pt x="120" y="32"/>
                      </a:lnTo>
                      <a:lnTo>
                        <a:pt x="121" y="29"/>
                      </a:lnTo>
                      <a:lnTo>
                        <a:pt x="121" y="29"/>
                      </a:lnTo>
                      <a:lnTo>
                        <a:pt x="122" y="31"/>
                      </a:lnTo>
                      <a:lnTo>
                        <a:pt x="127" y="36"/>
                      </a:lnTo>
                      <a:lnTo>
                        <a:pt x="131" y="49"/>
                      </a:lnTo>
                      <a:lnTo>
                        <a:pt x="131" y="49"/>
                      </a:lnTo>
                      <a:lnTo>
                        <a:pt x="138" y="62"/>
                      </a:lnTo>
                      <a:lnTo>
                        <a:pt x="142" y="68"/>
                      </a:lnTo>
                      <a:lnTo>
                        <a:pt x="145" y="69"/>
                      </a:lnTo>
                      <a:lnTo>
                        <a:pt x="148" y="71"/>
                      </a:lnTo>
                      <a:lnTo>
                        <a:pt x="148" y="71"/>
                      </a:lnTo>
                      <a:lnTo>
                        <a:pt x="149" y="69"/>
                      </a:lnTo>
                      <a:lnTo>
                        <a:pt x="151" y="66"/>
                      </a:lnTo>
                      <a:lnTo>
                        <a:pt x="154" y="59"/>
                      </a:lnTo>
                      <a:lnTo>
                        <a:pt x="155" y="51"/>
                      </a:lnTo>
                      <a:lnTo>
                        <a:pt x="156" y="48"/>
                      </a:lnTo>
                      <a:lnTo>
                        <a:pt x="156" y="48"/>
                      </a:lnTo>
                      <a:lnTo>
                        <a:pt x="158" y="48"/>
                      </a:lnTo>
                      <a:lnTo>
                        <a:pt x="158" y="44"/>
                      </a:lnTo>
                      <a:lnTo>
                        <a:pt x="161" y="3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39"/>
                <p:cNvSpPr>
                  <a:spLocks/>
                </p:cNvSpPr>
                <p:nvPr/>
              </p:nvSpPr>
              <p:spPr bwMode="auto">
                <a:xfrm>
                  <a:off x="5901805" y="4637953"/>
                  <a:ext cx="159165" cy="182678"/>
                </a:xfrm>
                <a:custGeom>
                  <a:avLst/>
                  <a:gdLst>
                    <a:gd name="T0" fmla="*/ 44 w 88"/>
                    <a:gd name="T1" fmla="*/ 97 h 101"/>
                    <a:gd name="T2" fmla="*/ 48 w 88"/>
                    <a:gd name="T3" fmla="*/ 93 h 101"/>
                    <a:gd name="T4" fmla="*/ 45 w 88"/>
                    <a:gd name="T5" fmla="*/ 84 h 101"/>
                    <a:gd name="T6" fmla="*/ 45 w 88"/>
                    <a:gd name="T7" fmla="*/ 78 h 101"/>
                    <a:gd name="T8" fmla="*/ 51 w 88"/>
                    <a:gd name="T9" fmla="*/ 77 h 101"/>
                    <a:gd name="T10" fmla="*/ 55 w 88"/>
                    <a:gd name="T11" fmla="*/ 77 h 101"/>
                    <a:gd name="T12" fmla="*/ 58 w 88"/>
                    <a:gd name="T13" fmla="*/ 76 h 101"/>
                    <a:gd name="T14" fmla="*/ 59 w 88"/>
                    <a:gd name="T15" fmla="*/ 69 h 101"/>
                    <a:gd name="T16" fmla="*/ 62 w 88"/>
                    <a:gd name="T17" fmla="*/ 67 h 101"/>
                    <a:gd name="T18" fmla="*/ 66 w 88"/>
                    <a:gd name="T19" fmla="*/ 73 h 101"/>
                    <a:gd name="T20" fmla="*/ 69 w 88"/>
                    <a:gd name="T21" fmla="*/ 77 h 101"/>
                    <a:gd name="T22" fmla="*/ 71 w 88"/>
                    <a:gd name="T23" fmla="*/ 77 h 101"/>
                    <a:gd name="T24" fmla="*/ 76 w 88"/>
                    <a:gd name="T25" fmla="*/ 78 h 101"/>
                    <a:gd name="T26" fmla="*/ 83 w 88"/>
                    <a:gd name="T27" fmla="*/ 80 h 101"/>
                    <a:gd name="T28" fmla="*/ 85 w 88"/>
                    <a:gd name="T29" fmla="*/ 78 h 101"/>
                    <a:gd name="T30" fmla="*/ 88 w 88"/>
                    <a:gd name="T31" fmla="*/ 73 h 101"/>
                    <a:gd name="T32" fmla="*/ 88 w 88"/>
                    <a:gd name="T33" fmla="*/ 60 h 101"/>
                    <a:gd name="T34" fmla="*/ 86 w 88"/>
                    <a:gd name="T35" fmla="*/ 47 h 101"/>
                    <a:gd name="T36" fmla="*/ 83 w 88"/>
                    <a:gd name="T37" fmla="*/ 44 h 101"/>
                    <a:gd name="T38" fmla="*/ 78 w 88"/>
                    <a:gd name="T39" fmla="*/ 37 h 101"/>
                    <a:gd name="T40" fmla="*/ 81 w 88"/>
                    <a:gd name="T41" fmla="*/ 32 h 101"/>
                    <a:gd name="T42" fmla="*/ 85 w 88"/>
                    <a:gd name="T43" fmla="*/ 29 h 101"/>
                    <a:gd name="T44" fmla="*/ 85 w 88"/>
                    <a:gd name="T45" fmla="*/ 22 h 101"/>
                    <a:gd name="T46" fmla="*/ 83 w 88"/>
                    <a:gd name="T47" fmla="*/ 19 h 101"/>
                    <a:gd name="T48" fmla="*/ 78 w 88"/>
                    <a:gd name="T49" fmla="*/ 17 h 101"/>
                    <a:gd name="T50" fmla="*/ 69 w 88"/>
                    <a:gd name="T51" fmla="*/ 19 h 101"/>
                    <a:gd name="T52" fmla="*/ 66 w 88"/>
                    <a:gd name="T53" fmla="*/ 19 h 101"/>
                    <a:gd name="T54" fmla="*/ 69 w 88"/>
                    <a:gd name="T55" fmla="*/ 2 h 101"/>
                    <a:gd name="T56" fmla="*/ 45 w 88"/>
                    <a:gd name="T57" fmla="*/ 0 h 101"/>
                    <a:gd name="T58" fmla="*/ 42 w 88"/>
                    <a:gd name="T59" fmla="*/ 2 h 101"/>
                    <a:gd name="T60" fmla="*/ 41 w 88"/>
                    <a:gd name="T61" fmla="*/ 22 h 101"/>
                    <a:gd name="T62" fmla="*/ 20 w 88"/>
                    <a:gd name="T63" fmla="*/ 23 h 101"/>
                    <a:gd name="T64" fmla="*/ 12 w 88"/>
                    <a:gd name="T65" fmla="*/ 25 h 101"/>
                    <a:gd name="T66" fmla="*/ 10 w 88"/>
                    <a:gd name="T67" fmla="*/ 27 h 101"/>
                    <a:gd name="T68" fmla="*/ 10 w 88"/>
                    <a:gd name="T69" fmla="*/ 29 h 101"/>
                    <a:gd name="T70" fmla="*/ 14 w 88"/>
                    <a:gd name="T71" fmla="*/ 33 h 101"/>
                    <a:gd name="T72" fmla="*/ 15 w 88"/>
                    <a:gd name="T73" fmla="*/ 36 h 101"/>
                    <a:gd name="T74" fmla="*/ 15 w 88"/>
                    <a:gd name="T75" fmla="*/ 37 h 101"/>
                    <a:gd name="T76" fmla="*/ 8 w 88"/>
                    <a:gd name="T77" fmla="*/ 40 h 101"/>
                    <a:gd name="T78" fmla="*/ 7 w 88"/>
                    <a:gd name="T79" fmla="*/ 42 h 101"/>
                    <a:gd name="T80" fmla="*/ 7 w 88"/>
                    <a:gd name="T81" fmla="*/ 46 h 101"/>
                    <a:gd name="T82" fmla="*/ 0 w 88"/>
                    <a:gd name="T83" fmla="*/ 53 h 101"/>
                    <a:gd name="T84" fmla="*/ 0 w 88"/>
                    <a:gd name="T85" fmla="*/ 53 h 101"/>
                    <a:gd name="T86" fmla="*/ 3 w 88"/>
                    <a:gd name="T87" fmla="*/ 59 h 101"/>
                    <a:gd name="T88" fmla="*/ 8 w 88"/>
                    <a:gd name="T89" fmla="*/ 67 h 101"/>
                    <a:gd name="T90" fmla="*/ 8 w 88"/>
                    <a:gd name="T91" fmla="*/ 69 h 101"/>
                    <a:gd name="T92" fmla="*/ 20 w 88"/>
                    <a:gd name="T93" fmla="*/ 81 h 101"/>
                    <a:gd name="T94" fmla="*/ 24 w 88"/>
                    <a:gd name="T95" fmla="*/ 87 h 101"/>
                    <a:gd name="T96" fmla="*/ 29 w 88"/>
                    <a:gd name="T97" fmla="*/ 95 h 101"/>
                    <a:gd name="T98" fmla="*/ 35 w 88"/>
                    <a:gd name="T99" fmla="*/ 101 h 101"/>
                    <a:gd name="T100" fmla="*/ 44 w 88"/>
                    <a:gd name="T101" fmla="*/ 9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8" h="101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48" y="95"/>
                      </a:lnTo>
                      <a:lnTo>
                        <a:pt x="48" y="93"/>
                      </a:lnTo>
                      <a:lnTo>
                        <a:pt x="48" y="88"/>
                      </a:lnTo>
                      <a:lnTo>
                        <a:pt x="45" y="84"/>
                      </a:lnTo>
                      <a:lnTo>
                        <a:pt x="45" y="84"/>
                      </a:lnTo>
                      <a:lnTo>
                        <a:pt x="45" y="78"/>
                      </a:lnTo>
                      <a:lnTo>
                        <a:pt x="46" y="77"/>
                      </a:lnTo>
                      <a:lnTo>
                        <a:pt x="51" y="77"/>
                      </a:lnTo>
                      <a:lnTo>
                        <a:pt x="55" y="77"/>
                      </a:lnTo>
                      <a:lnTo>
                        <a:pt x="55" y="77"/>
                      </a:lnTo>
                      <a:lnTo>
                        <a:pt x="56" y="76"/>
                      </a:lnTo>
                      <a:lnTo>
                        <a:pt x="58" y="76"/>
                      </a:lnTo>
                      <a:lnTo>
                        <a:pt x="59" y="71"/>
                      </a:lnTo>
                      <a:lnTo>
                        <a:pt x="59" y="69"/>
                      </a:lnTo>
                      <a:lnTo>
                        <a:pt x="62" y="67"/>
                      </a:lnTo>
                      <a:lnTo>
                        <a:pt x="62" y="67"/>
                      </a:lnTo>
                      <a:lnTo>
                        <a:pt x="65" y="70"/>
                      </a:lnTo>
                      <a:lnTo>
                        <a:pt x="66" y="73"/>
                      </a:lnTo>
                      <a:lnTo>
                        <a:pt x="68" y="77"/>
                      </a:lnTo>
                      <a:lnTo>
                        <a:pt x="69" y="77"/>
                      </a:lnTo>
                      <a:lnTo>
                        <a:pt x="71" y="77"/>
                      </a:lnTo>
                      <a:lnTo>
                        <a:pt x="71" y="77"/>
                      </a:lnTo>
                      <a:lnTo>
                        <a:pt x="73" y="77"/>
                      </a:lnTo>
                      <a:lnTo>
                        <a:pt x="76" y="78"/>
                      </a:lnTo>
                      <a:lnTo>
                        <a:pt x="79" y="80"/>
                      </a:lnTo>
                      <a:lnTo>
                        <a:pt x="83" y="80"/>
                      </a:lnTo>
                      <a:lnTo>
                        <a:pt x="83" y="80"/>
                      </a:lnTo>
                      <a:lnTo>
                        <a:pt x="85" y="78"/>
                      </a:lnTo>
                      <a:lnTo>
                        <a:pt x="86" y="77"/>
                      </a:lnTo>
                      <a:lnTo>
                        <a:pt x="88" y="73"/>
                      </a:lnTo>
                      <a:lnTo>
                        <a:pt x="88" y="60"/>
                      </a:lnTo>
                      <a:lnTo>
                        <a:pt x="88" y="60"/>
                      </a:lnTo>
                      <a:lnTo>
                        <a:pt x="88" y="50"/>
                      </a:lnTo>
                      <a:lnTo>
                        <a:pt x="86" y="47"/>
                      </a:lnTo>
                      <a:lnTo>
                        <a:pt x="83" y="44"/>
                      </a:lnTo>
                      <a:lnTo>
                        <a:pt x="83" y="44"/>
                      </a:lnTo>
                      <a:lnTo>
                        <a:pt x="81" y="42"/>
                      </a:lnTo>
                      <a:lnTo>
                        <a:pt x="78" y="37"/>
                      </a:lnTo>
                      <a:lnTo>
                        <a:pt x="78" y="34"/>
                      </a:lnTo>
                      <a:lnTo>
                        <a:pt x="81" y="32"/>
                      </a:lnTo>
                      <a:lnTo>
                        <a:pt x="81" y="32"/>
                      </a:lnTo>
                      <a:lnTo>
                        <a:pt x="85" y="29"/>
                      </a:lnTo>
                      <a:lnTo>
                        <a:pt x="86" y="25"/>
                      </a:lnTo>
                      <a:lnTo>
                        <a:pt x="85" y="22"/>
                      </a:lnTo>
                      <a:lnTo>
                        <a:pt x="83" y="19"/>
                      </a:lnTo>
                      <a:lnTo>
                        <a:pt x="83" y="19"/>
                      </a:lnTo>
                      <a:lnTo>
                        <a:pt x="81" y="17"/>
                      </a:lnTo>
                      <a:lnTo>
                        <a:pt x="78" y="17"/>
                      </a:lnTo>
                      <a:lnTo>
                        <a:pt x="73" y="19"/>
                      </a:lnTo>
                      <a:lnTo>
                        <a:pt x="69" y="19"/>
                      </a:lnTo>
                      <a:lnTo>
                        <a:pt x="68" y="19"/>
                      </a:lnTo>
                      <a:lnTo>
                        <a:pt x="66" y="19"/>
                      </a:lnTo>
                      <a:lnTo>
                        <a:pt x="66" y="19"/>
                      </a:lnTo>
                      <a:lnTo>
                        <a:pt x="69" y="2"/>
                      </a:lnTo>
                      <a:lnTo>
                        <a:pt x="69" y="2"/>
                      </a:lnTo>
                      <a:lnTo>
                        <a:pt x="45" y="0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42" y="16"/>
                      </a:lnTo>
                      <a:lnTo>
                        <a:pt x="41" y="22"/>
                      </a:lnTo>
                      <a:lnTo>
                        <a:pt x="41" y="22"/>
                      </a:lnTo>
                      <a:lnTo>
                        <a:pt x="20" y="23"/>
                      </a:lnTo>
                      <a:lnTo>
                        <a:pt x="20" y="23"/>
                      </a:lnTo>
                      <a:lnTo>
                        <a:pt x="12" y="25"/>
                      </a:lnTo>
                      <a:lnTo>
                        <a:pt x="12" y="25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10" y="29"/>
                      </a:lnTo>
                      <a:lnTo>
                        <a:pt x="11" y="32"/>
                      </a:lnTo>
                      <a:lnTo>
                        <a:pt x="14" y="33"/>
                      </a:lnTo>
                      <a:lnTo>
                        <a:pt x="15" y="36"/>
                      </a:lnTo>
                      <a:lnTo>
                        <a:pt x="15" y="36"/>
                      </a:lnTo>
                      <a:lnTo>
                        <a:pt x="15" y="36"/>
                      </a:lnTo>
                      <a:lnTo>
                        <a:pt x="15" y="37"/>
                      </a:lnTo>
                      <a:lnTo>
                        <a:pt x="11" y="39"/>
                      </a:lnTo>
                      <a:lnTo>
                        <a:pt x="8" y="40"/>
                      </a:lnTo>
                      <a:lnTo>
                        <a:pt x="7" y="40"/>
                      </a:lnTo>
                      <a:lnTo>
                        <a:pt x="7" y="42"/>
                      </a:lnTo>
                      <a:lnTo>
                        <a:pt x="7" y="42"/>
                      </a:lnTo>
                      <a:lnTo>
                        <a:pt x="7" y="46"/>
                      </a:lnTo>
                      <a:lnTo>
                        <a:pt x="5" y="49"/>
                      </a:lnTo>
                      <a:lnTo>
                        <a:pt x="0" y="53"/>
                      </a:lnTo>
                      <a:lnTo>
                        <a:pt x="0" y="53"/>
                      </a:lnTo>
                      <a:lnTo>
                        <a:pt x="0" y="53"/>
                      </a:lnTo>
                      <a:lnTo>
                        <a:pt x="0" y="54"/>
                      </a:lnTo>
                      <a:lnTo>
                        <a:pt x="3" y="59"/>
                      </a:lnTo>
                      <a:lnTo>
                        <a:pt x="7" y="63"/>
                      </a:lnTo>
                      <a:lnTo>
                        <a:pt x="8" y="67"/>
                      </a:lnTo>
                      <a:lnTo>
                        <a:pt x="8" y="67"/>
                      </a:lnTo>
                      <a:lnTo>
                        <a:pt x="8" y="69"/>
                      </a:lnTo>
                      <a:lnTo>
                        <a:pt x="11" y="71"/>
                      </a:lnTo>
                      <a:lnTo>
                        <a:pt x="20" y="81"/>
                      </a:lnTo>
                      <a:lnTo>
                        <a:pt x="20" y="81"/>
                      </a:lnTo>
                      <a:lnTo>
                        <a:pt x="24" y="87"/>
                      </a:lnTo>
                      <a:lnTo>
                        <a:pt x="27" y="91"/>
                      </a:lnTo>
                      <a:lnTo>
                        <a:pt x="29" y="95"/>
                      </a:lnTo>
                      <a:lnTo>
                        <a:pt x="35" y="101"/>
                      </a:lnTo>
                      <a:lnTo>
                        <a:pt x="35" y="101"/>
                      </a:lnTo>
                      <a:lnTo>
                        <a:pt x="38" y="98"/>
                      </a:lnTo>
                      <a:lnTo>
                        <a:pt x="44" y="97"/>
                      </a:lnTo>
                      <a:lnTo>
                        <a:pt x="44" y="9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40"/>
                <p:cNvSpPr>
                  <a:spLocks/>
                </p:cNvSpPr>
                <p:nvPr/>
              </p:nvSpPr>
              <p:spPr bwMode="auto">
                <a:xfrm>
                  <a:off x="5916274" y="4641570"/>
                  <a:ext cx="61495" cy="41600"/>
                </a:xfrm>
                <a:custGeom>
                  <a:avLst/>
                  <a:gdLst>
                    <a:gd name="T0" fmla="*/ 33 w 34"/>
                    <a:gd name="T1" fmla="*/ 20 h 23"/>
                    <a:gd name="T2" fmla="*/ 33 w 34"/>
                    <a:gd name="T3" fmla="*/ 20 h 23"/>
                    <a:gd name="T4" fmla="*/ 34 w 34"/>
                    <a:gd name="T5" fmla="*/ 14 h 23"/>
                    <a:gd name="T6" fmla="*/ 34 w 34"/>
                    <a:gd name="T7" fmla="*/ 0 h 23"/>
                    <a:gd name="T8" fmla="*/ 30 w 34"/>
                    <a:gd name="T9" fmla="*/ 1 h 23"/>
                    <a:gd name="T10" fmla="*/ 7 w 34"/>
                    <a:gd name="T11" fmla="*/ 1 h 23"/>
                    <a:gd name="T12" fmla="*/ 7 w 34"/>
                    <a:gd name="T13" fmla="*/ 1 h 23"/>
                    <a:gd name="T14" fmla="*/ 7 w 34"/>
                    <a:gd name="T15" fmla="*/ 1 h 23"/>
                    <a:gd name="T16" fmla="*/ 7 w 34"/>
                    <a:gd name="T17" fmla="*/ 1 h 23"/>
                    <a:gd name="T18" fmla="*/ 9 w 34"/>
                    <a:gd name="T19" fmla="*/ 4 h 23"/>
                    <a:gd name="T20" fmla="*/ 9 w 34"/>
                    <a:gd name="T21" fmla="*/ 7 h 23"/>
                    <a:gd name="T22" fmla="*/ 7 w 34"/>
                    <a:gd name="T23" fmla="*/ 10 h 23"/>
                    <a:gd name="T24" fmla="*/ 4 w 34"/>
                    <a:gd name="T25" fmla="*/ 11 h 23"/>
                    <a:gd name="T26" fmla="*/ 4 w 34"/>
                    <a:gd name="T27" fmla="*/ 11 h 23"/>
                    <a:gd name="T28" fmla="*/ 2 w 34"/>
                    <a:gd name="T29" fmla="*/ 13 h 23"/>
                    <a:gd name="T30" fmla="*/ 0 w 34"/>
                    <a:gd name="T31" fmla="*/ 15 h 23"/>
                    <a:gd name="T32" fmla="*/ 2 w 34"/>
                    <a:gd name="T33" fmla="*/ 17 h 23"/>
                    <a:gd name="T34" fmla="*/ 3 w 34"/>
                    <a:gd name="T35" fmla="*/ 18 h 23"/>
                    <a:gd name="T36" fmla="*/ 3 w 34"/>
                    <a:gd name="T37" fmla="*/ 18 h 23"/>
                    <a:gd name="T38" fmla="*/ 4 w 34"/>
                    <a:gd name="T39" fmla="*/ 18 h 23"/>
                    <a:gd name="T40" fmla="*/ 6 w 34"/>
                    <a:gd name="T41" fmla="*/ 20 h 23"/>
                    <a:gd name="T42" fmla="*/ 4 w 34"/>
                    <a:gd name="T43" fmla="*/ 23 h 23"/>
                    <a:gd name="T44" fmla="*/ 4 w 34"/>
                    <a:gd name="T45" fmla="*/ 23 h 23"/>
                    <a:gd name="T46" fmla="*/ 12 w 34"/>
                    <a:gd name="T47" fmla="*/ 21 h 23"/>
                    <a:gd name="T48" fmla="*/ 12 w 34"/>
                    <a:gd name="T49" fmla="*/ 21 h 23"/>
                    <a:gd name="T50" fmla="*/ 33 w 34"/>
                    <a:gd name="T51" fmla="*/ 20 h 23"/>
                    <a:gd name="T52" fmla="*/ 33 w 34"/>
                    <a:gd name="T53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4" h="23">
                      <a:moveTo>
                        <a:pt x="33" y="20"/>
                      </a:moveTo>
                      <a:lnTo>
                        <a:pt x="33" y="20"/>
                      </a:lnTo>
                      <a:lnTo>
                        <a:pt x="34" y="14"/>
                      </a:lnTo>
                      <a:lnTo>
                        <a:pt x="34" y="0"/>
                      </a:lnTo>
                      <a:lnTo>
                        <a:pt x="30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9" y="4"/>
                      </a:lnTo>
                      <a:lnTo>
                        <a:pt x="9" y="7"/>
                      </a:lnTo>
                      <a:lnTo>
                        <a:pt x="7" y="10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2" y="13"/>
                      </a:lnTo>
                      <a:lnTo>
                        <a:pt x="0" y="15"/>
                      </a:lnTo>
                      <a:lnTo>
                        <a:pt x="2" y="17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4" y="18"/>
                      </a:lnTo>
                      <a:lnTo>
                        <a:pt x="6" y="20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33" y="20"/>
                      </a:lnTo>
                      <a:lnTo>
                        <a:pt x="33" y="2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41"/>
                <p:cNvSpPr>
                  <a:spLocks/>
                </p:cNvSpPr>
                <p:nvPr/>
              </p:nvSpPr>
              <p:spPr bwMode="auto">
                <a:xfrm>
                  <a:off x="5965109" y="4598161"/>
                  <a:ext cx="202573" cy="256834"/>
                </a:xfrm>
                <a:custGeom>
                  <a:avLst/>
                  <a:gdLst>
                    <a:gd name="T0" fmla="*/ 36 w 112"/>
                    <a:gd name="T1" fmla="*/ 136 h 142"/>
                    <a:gd name="T2" fmla="*/ 41 w 112"/>
                    <a:gd name="T3" fmla="*/ 134 h 142"/>
                    <a:gd name="T4" fmla="*/ 54 w 112"/>
                    <a:gd name="T5" fmla="*/ 132 h 142"/>
                    <a:gd name="T6" fmla="*/ 55 w 112"/>
                    <a:gd name="T7" fmla="*/ 137 h 142"/>
                    <a:gd name="T8" fmla="*/ 61 w 112"/>
                    <a:gd name="T9" fmla="*/ 134 h 142"/>
                    <a:gd name="T10" fmla="*/ 71 w 112"/>
                    <a:gd name="T11" fmla="*/ 130 h 142"/>
                    <a:gd name="T12" fmla="*/ 72 w 112"/>
                    <a:gd name="T13" fmla="*/ 120 h 142"/>
                    <a:gd name="T14" fmla="*/ 77 w 112"/>
                    <a:gd name="T15" fmla="*/ 113 h 142"/>
                    <a:gd name="T16" fmla="*/ 78 w 112"/>
                    <a:gd name="T17" fmla="*/ 86 h 142"/>
                    <a:gd name="T18" fmla="*/ 85 w 112"/>
                    <a:gd name="T19" fmla="*/ 79 h 142"/>
                    <a:gd name="T20" fmla="*/ 92 w 112"/>
                    <a:gd name="T21" fmla="*/ 69 h 142"/>
                    <a:gd name="T22" fmla="*/ 98 w 112"/>
                    <a:gd name="T23" fmla="*/ 52 h 142"/>
                    <a:gd name="T24" fmla="*/ 104 w 112"/>
                    <a:gd name="T25" fmla="*/ 35 h 142"/>
                    <a:gd name="T26" fmla="*/ 109 w 112"/>
                    <a:gd name="T27" fmla="*/ 18 h 142"/>
                    <a:gd name="T28" fmla="*/ 112 w 112"/>
                    <a:gd name="T29" fmla="*/ 7 h 142"/>
                    <a:gd name="T30" fmla="*/ 98 w 112"/>
                    <a:gd name="T31" fmla="*/ 0 h 142"/>
                    <a:gd name="T32" fmla="*/ 82 w 112"/>
                    <a:gd name="T33" fmla="*/ 4 h 142"/>
                    <a:gd name="T34" fmla="*/ 80 w 112"/>
                    <a:gd name="T35" fmla="*/ 15 h 142"/>
                    <a:gd name="T36" fmla="*/ 75 w 112"/>
                    <a:gd name="T37" fmla="*/ 25 h 142"/>
                    <a:gd name="T38" fmla="*/ 65 w 112"/>
                    <a:gd name="T39" fmla="*/ 27 h 142"/>
                    <a:gd name="T40" fmla="*/ 53 w 112"/>
                    <a:gd name="T41" fmla="*/ 24 h 142"/>
                    <a:gd name="T42" fmla="*/ 31 w 112"/>
                    <a:gd name="T43" fmla="*/ 41 h 142"/>
                    <a:gd name="T44" fmla="*/ 34 w 112"/>
                    <a:gd name="T45" fmla="*/ 41 h 142"/>
                    <a:gd name="T46" fmla="*/ 46 w 112"/>
                    <a:gd name="T47" fmla="*/ 39 h 142"/>
                    <a:gd name="T48" fmla="*/ 50 w 112"/>
                    <a:gd name="T49" fmla="*/ 44 h 142"/>
                    <a:gd name="T50" fmla="*/ 46 w 112"/>
                    <a:gd name="T51" fmla="*/ 54 h 142"/>
                    <a:gd name="T52" fmla="*/ 43 w 112"/>
                    <a:gd name="T53" fmla="*/ 59 h 142"/>
                    <a:gd name="T54" fmla="*/ 48 w 112"/>
                    <a:gd name="T55" fmla="*/ 66 h 142"/>
                    <a:gd name="T56" fmla="*/ 53 w 112"/>
                    <a:gd name="T57" fmla="*/ 82 h 142"/>
                    <a:gd name="T58" fmla="*/ 51 w 112"/>
                    <a:gd name="T59" fmla="*/ 99 h 142"/>
                    <a:gd name="T60" fmla="*/ 48 w 112"/>
                    <a:gd name="T61" fmla="*/ 102 h 142"/>
                    <a:gd name="T62" fmla="*/ 38 w 112"/>
                    <a:gd name="T63" fmla="*/ 99 h 142"/>
                    <a:gd name="T64" fmla="*/ 34 w 112"/>
                    <a:gd name="T65" fmla="*/ 99 h 142"/>
                    <a:gd name="T66" fmla="*/ 30 w 112"/>
                    <a:gd name="T67" fmla="*/ 92 h 142"/>
                    <a:gd name="T68" fmla="*/ 24 w 112"/>
                    <a:gd name="T69" fmla="*/ 91 h 142"/>
                    <a:gd name="T70" fmla="*/ 21 w 112"/>
                    <a:gd name="T71" fmla="*/ 98 h 142"/>
                    <a:gd name="T72" fmla="*/ 16 w 112"/>
                    <a:gd name="T73" fmla="*/ 99 h 142"/>
                    <a:gd name="T74" fmla="*/ 10 w 112"/>
                    <a:gd name="T75" fmla="*/ 106 h 142"/>
                    <a:gd name="T76" fmla="*/ 13 w 112"/>
                    <a:gd name="T77" fmla="*/ 115 h 142"/>
                    <a:gd name="T78" fmla="*/ 9 w 112"/>
                    <a:gd name="T79" fmla="*/ 119 h 142"/>
                    <a:gd name="T80" fmla="*/ 0 w 112"/>
                    <a:gd name="T81" fmla="*/ 123 h 142"/>
                    <a:gd name="T82" fmla="*/ 10 w 112"/>
                    <a:gd name="T83" fmla="*/ 132 h 142"/>
                    <a:gd name="T84" fmla="*/ 26 w 112"/>
                    <a:gd name="T85" fmla="*/ 134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2" h="142">
                      <a:moveTo>
                        <a:pt x="31" y="133"/>
                      </a:moveTo>
                      <a:lnTo>
                        <a:pt x="31" y="133"/>
                      </a:lnTo>
                      <a:lnTo>
                        <a:pt x="36" y="136"/>
                      </a:lnTo>
                      <a:lnTo>
                        <a:pt x="38" y="136"/>
                      </a:lnTo>
                      <a:lnTo>
                        <a:pt x="41" y="134"/>
                      </a:lnTo>
                      <a:lnTo>
                        <a:pt x="41" y="134"/>
                      </a:lnTo>
                      <a:lnTo>
                        <a:pt x="47" y="132"/>
                      </a:lnTo>
                      <a:lnTo>
                        <a:pt x="50" y="130"/>
                      </a:lnTo>
                      <a:lnTo>
                        <a:pt x="54" y="132"/>
                      </a:lnTo>
                      <a:lnTo>
                        <a:pt x="54" y="134"/>
                      </a:lnTo>
                      <a:lnTo>
                        <a:pt x="54" y="134"/>
                      </a:lnTo>
                      <a:lnTo>
                        <a:pt x="55" y="137"/>
                      </a:lnTo>
                      <a:lnTo>
                        <a:pt x="57" y="139"/>
                      </a:lnTo>
                      <a:lnTo>
                        <a:pt x="61" y="134"/>
                      </a:lnTo>
                      <a:lnTo>
                        <a:pt x="61" y="134"/>
                      </a:lnTo>
                      <a:lnTo>
                        <a:pt x="65" y="132"/>
                      </a:lnTo>
                      <a:lnTo>
                        <a:pt x="68" y="132"/>
                      </a:lnTo>
                      <a:lnTo>
                        <a:pt x="71" y="130"/>
                      </a:lnTo>
                      <a:lnTo>
                        <a:pt x="71" y="125"/>
                      </a:lnTo>
                      <a:lnTo>
                        <a:pt x="71" y="125"/>
                      </a:lnTo>
                      <a:lnTo>
                        <a:pt x="72" y="120"/>
                      </a:lnTo>
                      <a:lnTo>
                        <a:pt x="74" y="120"/>
                      </a:lnTo>
                      <a:lnTo>
                        <a:pt x="77" y="11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8" y="86"/>
                      </a:lnTo>
                      <a:lnTo>
                        <a:pt x="78" y="86"/>
                      </a:lnTo>
                      <a:lnTo>
                        <a:pt x="80" y="85"/>
                      </a:lnTo>
                      <a:lnTo>
                        <a:pt x="81" y="83"/>
                      </a:lnTo>
                      <a:lnTo>
                        <a:pt x="85" y="79"/>
                      </a:lnTo>
                      <a:lnTo>
                        <a:pt x="89" y="75"/>
                      </a:lnTo>
                      <a:lnTo>
                        <a:pt x="92" y="72"/>
                      </a:lnTo>
                      <a:lnTo>
                        <a:pt x="92" y="69"/>
                      </a:lnTo>
                      <a:lnTo>
                        <a:pt x="92" y="69"/>
                      </a:lnTo>
                      <a:lnTo>
                        <a:pt x="94" y="62"/>
                      </a:lnTo>
                      <a:lnTo>
                        <a:pt x="98" y="52"/>
                      </a:lnTo>
                      <a:lnTo>
                        <a:pt x="102" y="44"/>
                      </a:lnTo>
                      <a:lnTo>
                        <a:pt x="104" y="35"/>
                      </a:lnTo>
                      <a:lnTo>
                        <a:pt x="104" y="35"/>
                      </a:lnTo>
                      <a:lnTo>
                        <a:pt x="105" y="30"/>
                      </a:lnTo>
                      <a:lnTo>
                        <a:pt x="107" y="25"/>
                      </a:lnTo>
                      <a:lnTo>
                        <a:pt x="109" y="18"/>
                      </a:lnTo>
                      <a:lnTo>
                        <a:pt x="109" y="18"/>
                      </a:lnTo>
                      <a:lnTo>
                        <a:pt x="112" y="11"/>
                      </a:lnTo>
                      <a:lnTo>
                        <a:pt x="112" y="7"/>
                      </a:lnTo>
                      <a:lnTo>
                        <a:pt x="112" y="1"/>
                      </a:lnTo>
                      <a:lnTo>
                        <a:pt x="112" y="3"/>
                      </a:lnTo>
                      <a:lnTo>
                        <a:pt x="98" y="0"/>
                      </a:lnTo>
                      <a:lnTo>
                        <a:pt x="92" y="3"/>
                      </a:lnTo>
                      <a:lnTo>
                        <a:pt x="82" y="4"/>
                      </a:lnTo>
                      <a:lnTo>
                        <a:pt x="82" y="4"/>
                      </a:lnTo>
                      <a:lnTo>
                        <a:pt x="82" y="8"/>
                      </a:lnTo>
                      <a:lnTo>
                        <a:pt x="82" y="13"/>
                      </a:lnTo>
                      <a:lnTo>
                        <a:pt x="80" y="15"/>
                      </a:lnTo>
                      <a:lnTo>
                        <a:pt x="80" y="15"/>
                      </a:lnTo>
                      <a:lnTo>
                        <a:pt x="77" y="21"/>
                      </a:lnTo>
                      <a:lnTo>
                        <a:pt x="75" y="25"/>
                      </a:lnTo>
                      <a:lnTo>
                        <a:pt x="75" y="31"/>
                      </a:lnTo>
                      <a:lnTo>
                        <a:pt x="75" y="31"/>
                      </a:lnTo>
                      <a:lnTo>
                        <a:pt x="65" y="27"/>
                      </a:lnTo>
                      <a:lnTo>
                        <a:pt x="58" y="24"/>
                      </a:lnTo>
                      <a:lnTo>
                        <a:pt x="53" y="24"/>
                      </a:lnTo>
                      <a:lnTo>
                        <a:pt x="53" y="24"/>
                      </a:lnTo>
                      <a:lnTo>
                        <a:pt x="34" y="24"/>
                      </a:lnTo>
                      <a:lnTo>
                        <a:pt x="34" y="24"/>
                      </a:lnTo>
                      <a:lnTo>
                        <a:pt x="31" y="41"/>
                      </a:lnTo>
                      <a:lnTo>
                        <a:pt x="31" y="41"/>
                      </a:lnTo>
                      <a:lnTo>
                        <a:pt x="33" y="41"/>
                      </a:lnTo>
                      <a:lnTo>
                        <a:pt x="34" y="41"/>
                      </a:lnTo>
                      <a:lnTo>
                        <a:pt x="38" y="41"/>
                      </a:lnTo>
                      <a:lnTo>
                        <a:pt x="43" y="39"/>
                      </a:lnTo>
                      <a:lnTo>
                        <a:pt x="46" y="39"/>
                      </a:lnTo>
                      <a:lnTo>
                        <a:pt x="48" y="41"/>
                      </a:lnTo>
                      <a:lnTo>
                        <a:pt x="48" y="41"/>
                      </a:lnTo>
                      <a:lnTo>
                        <a:pt x="50" y="44"/>
                      </a:lnTo>
                      <a:lnTo>
                        <a:pt x="51" y="47"/>
                      </a:lnTo>
                      <a:lnTo>
                        <a:pt x="50" y="51"/>
                      </a:lnTo>
                      <a:lnTo>
                        <a:pt x="46" y="54"/>
                      </a:lnTo>
                      <a:lnTo>
                        <a:pt x="46" y="54"/>
                      </a:lnTo>
                      <a:lnTo>
                        <a:pt x="43" y="56"/>
                      </a:lnTo>
                      <a:lnTo>
                        <a:pt x="43" y="59"/>
                      </a:lnTo>
                      <a:lnTo>
                        <a:pt x="46" y="64"/>
                      </a:lnTo>
                      <a:lnTo>
                        <a:pt x="48" y="66"/>
                      </a:lnTo>
                      <a:lnTo>
                        <a:pt x="48" y="66"/>
                      </a:lnTo>
                      <a:lnTo>
                        <a:pt x="51" y="69"/>
                      </a:lnTo>
                      <a:lnTo>
                        <a:pt x="53" y="72"/>
                      </a:lnTo>
                      <a:lnTo>
                        <a:pt x="53" y="82"/>
                      </a:lnTo>
                      <a:lnTo>
                        <a:pt x="53" y="82"/>
                      </a:lnTo>
                      <a:lnTo>
                        <a:pt x="53" y="95"/>
                      </a:lnTo>
                      <a:lnTo>
                        <a:pt x="51" y="99"/>
                      </a:lnTo>
                      <a:lnTo>
                        <a:pt x="50" y="100"/>
                      </a:lnTo>
                      <a:lnTo>
                        <a:pt x="48" y="102"/>
                      </a:lnTo>
                      <a:lnTo>
                        <a:pt x="48" y="102"/>
                      </a:lnTo>
                      <a:lnTo>
                        <a:pt x="44" y="102"/>
                      </a:lnTo>
                      <a:lnTo>
                        <a:pt x="41" y="100"/>
                      </a:lnTo>
                      <a:lnTo>
                        <a:pt x="38" y="99"/>
                      </a:lnTo>
                      <a:lnTo>
                        <a:pt x="36" y="99"/>
                      </a:lnTo>
                      <a:lnTo>
                        <a:pt x="36" y="99"/>
                      </a:lnTo>
                      <a:lnTo>
                        <a:pt x="34" y="99"/>
                      </a:lnTo>
                      <a:lnTo>
                        <a:pt x="33" y="99"/>
                      </a:lnTo>
                      <a:lnTo>
                        <a:pt x="31" y="95"/>
                      </a:lnTo>
                      <a:lnTo>
                        <a:pt x="30" y="92"/>
                      </a:lnTo>
                      <a:lnTo>
                        <a:pt x="27" y="89"/>
                      </a:lnTo>
                      <a:lnTo>
                        <a:pt x="27" y="89"/>
                      </a:lnTo>
                      <a:lnTo>
                        <a:pt x="24" y="91"/>
                      </a:lnTo>
                      <a:lnTo>
                        <a:pt x="24" y="93"/>
                      </a:lnTo>
                      <a:lnTo>
                        <a:pt x="23" y="98"/>
                      </a:lnTo>
                      <a:lnTo>
                        <a:pt x="21" y="98"/>
                      </a:lnTo>
                      <a:lnTo>
                        <a:pt x="20" y="99"/>
                      </a:lnTo>
                      <a:lnTo>
                        <a:pt x="20" y="99"/>
                      </a:lnTo>
                      <a:lnTo>
                        <a:pt x="16" y="99"/>
                      </a:lnTo>
                      <a:lnTo>
                        <a:pt x="11" y="99"/>
                      </a:lnTo>
                      <a:lnTo>
                        <a:pt x="10" y="100"/>
                      </a:lnTo>
                      <a:lnTo>
                        <a:pt x="10" y="106"/>
                      </a:lnTo>
                      <a:lnTo>
                        <a:pt x="10" y="106"/>
                      </a:lnTo>
                      <a:lnTo>
                        <a:pt x="13" y="110"/>
                      </a:lnTo>
                      <a:lnTo>
                        <a:pt x="13" y="115"/>
                      </a:lnTo>
                      <a:lnTo>
                        <a:pt x="13" y="117"/>
                      </a:lnTo>
                      <a:lnTo>
                        <a:pt x="9" y="119"/>
                      </a:lnTo>
                      <a:lnTo>
                        <a:pt x="9" y="119"/>
                      </a:lnTo>
                      <a:lnTo>
                        <a:pt x="3" y="12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2" y="125"/>
                      </a:lnTo>
                      <a:lnTo>
                        <a:pt x="2" y="125"/>
                      </a:lnTo>
                      <a:lnTo>
                        <a:pt x="10" y="132"/>
                      </a:lnTo>
                      <a:lnTo>
                        <a:pt x="16" y="142"/>
                      </a:lnTo>
                      <a:lnTo>
                        <a:pt x="16" y="142"/>
                      </a:lnTo>
                      <a:lnTo>
                        <a:pt x="26" y="134"/>
                      </a:lnTo>
                      <a:lnTo>
                        <a:pt x="31" y="133"/>
                      </a:lnTo>
                      <a:lnTo>
                        <a:pt x="31" y="13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42"/>
                <p:cNvSpPr>
                  <a:spLocks/>
                </p:cNvSpPr>
                <p:nvPr/>
              </p:nvSpPr>
              <p:spPr bwMode="auto">
                <a:xfrm>
                  <a:off x="6265350" y="4012147"/>
                  <a:ext cx="472067" cy="587823"/>
                </a:xfrm>
                <a:custGeom>
                  <a:avLst/>
                  <a:gdLst>
                    <a:gd name="T0" fmla="*/ 203 w 261"/>
                    <a:gd name="T1" fmla="*/ 13 h 325"/>
                    <a:gd name="T2" fmla="*/ 193 w 261"/>
                    <a:gd name="T3" fmla="*/ 20 h 325"/>
                    <a:gd name="T4" fmla="*/ 183 w 261"/>
                    <a:gd name="T5" fmla="*/ 26 h 325"/>
                    <a:gd name="T6" fmla="*/ 155 w 261"/>
                    <a:gd name="T7" fmla="*/ 19 h 325"/>
                    <a:gd name="T8" fmla="*/ 47 w 261"/>
                    <a:gd name="T9" fmla="*/ 22 h 325"/>
                    <a:gd name="T10" fmla="*/ 33 w 261"/>
                    <a:gd name="T11" fmla="*/ 108 h 325"/>
                    <a:gd name="T12" fmla="*/ 23 w 261"/>
                    <a:gd name="T13" fmla="*/ 128 h 325"/>
                    <a:gd name="T14" fmla="*/ 16 w 261"/>
                    <a:gd name="T15" fmla="*/ 141 h 325"/>
                    <a:gd name="T16" fmla="*/ 9 w 261"/>
                    <a:gd name="T17" fmla="*/ 147 h 325"/>
                    <a:gd name="T18" fmla="*/ 3 w 261"/>
                    <a:gd name="T19" fmla="*/ 155 h 325"/>
                    <a:gd name="T20" fmla="*/ 3 w 261"/>
                    <a:gd name="T21" fmla="*/ 165 h 325"/>
                    <a:gd name="T22" fmla="*/ 1 w 261"/>
                    <a:gd name="T23" fmla="*/ 175 h 325"/>
                    <a:gd name="T24" fmla="*/ 7 w 261"/>
                    <a:gd name="T25" fmla="*/ 188 h 325"/>
                    <a:gd name="T26" fmla="*/ 13 w 261"/>
                    <a:gd name="T27" fmla="*/ 205 h 325"/>
                    <a:gd name="T28" fmla="*/ 28 w 261"/>
                    <a:gd name="T29" fmla="*/ 227 h 325"/>
                    <a:gd name="T30" fmla="*/ 23 w 261"/>
                    <a:gd name="T31" fmla="*/ 236 h 325"/>
                    <a:gd name="T32" fmla="*/ 33 w 261"/>
                    <a:gd name="T33" fmla="*/ 246 h 325"/>
                    <a:gd name="T34" fmla="*/ 51 w 261"/>
                    <a:gd name="T35" fmla="*/ 259 h 325"/>
                    <a:gd name="T36" fmla="*/ 55 w 261"/>
                    <a:gd name="T37" fmla="*/ 266 h 325"/>
                    <a:gd name="T38" fmla="*/ 68 w 261"/>
                    <a:gd name="T39" fmla="*/ 281 h 325"/>
                    <a:gd name="T40" fmla="*/ 84 w 261"/>
                    <a:gd name="T41" fmla="*/ 298 h 325"/>
                    <a:gd name="T42" fmla="*/ 89 w 261"/>
                    <a:gd name="T43" fmla="*/ 307 h 325"/>
                    <a:gd name="T44" fmla="*/ 101 w 261"/>
                    <a:gd name="T45" fmla="*/ 312 h 325"/>
                    <a:gd name="T46" fmla="*/ 114 w 261"/>
                    <a:gd name="T47" fmla="*/ 312 h 325"/>
                    <a:gd name="T48" fmla="*/ 121 w 261"/>
                    <a:gd name="T49" fmla="*/ 310 h 325"/>
                    <a:gd name="T50" fmla="*/ 152 w 261"/>
                    <a:gd name="T51" fmla="*/ 322 h 325"/>
                    <a:gd name="T52" fmla="*/ 162 w 261"/>
                    <a:gd name="T53" fmla="*/ 325 h 325"/>
                    <a:gd name="T54" fmla="*/ 179 w 261"/>
                    <a:gd name="T55" fmla="*/ 322 h 325"/>
                    <a:gd name="T56" fmla="*/ 189 w 261"/>
                    <a:gd name="T57" fmla="*/ 315 h 325"/>
                    <a:gd name="T58" fmla="*/ 196 w 261"/>
                    <a:gd name="T59" fmla="*/ 308 h 325"/>
                    <a:gd name="T60" fmla="*/ 213 w 261"/>
                    <a:gd name="T61" fmla="*/ 305 h 325"/>
                    <a:gd name="T62" fmla="*/ 219 w 261"/>
                    <a:gd name="T63" fmla="*/ 295 h 325"/>
                    <a:gd name="T64" fmla="*/ 204 w 261"/>
                    <a:gd name="T65" fmla="*/ 287 h 325"/>
                    <a:gd name="T66" fmla="*/ 190 w 261"/>
                    <a:gd name="T67" fmla="*/ 268 h 325"/>
                    <a:gd name="T68" fmla="*/ 176 w 261"/>
                    <a:gd name="T69" fmla="*/ 259 h 325"/>
                    <a:gd name="T70" fmla="*/ 176 w 261"/>
                    <a:gd name="T71" fmla="*/ 250 h 325"/>
                    <a:gd name="T72" fmla="*/ 183 w 261"/>
                    <a:gd name="T73" fmla="*/ 244 h 325"/>
                    <a:gd name="T74" fmla="*/ 192 w 261"/>
                    <a:gd name="T75" fmla="*/ 227 h 325"/>
                    <a:gd name="T76" fmla="*/ 196 w 261"/>
                    <a:gd name="T77" fmla="*/ 212 h 325"/>
                    <a:gd name="T78" fmla="*/ 203 w 261"/>
                    <a:gd name="T79" fmla="*/ 205 h 325"/>
                    <a:gd name="T80" fmla="*/ 209 w 261"/>
                    <a:gd name="T81" fmla="*/ 189 h 325"/>
                    <a:gd name="T82" fmla="*/ 220 w 261"/>
                    <a:gd name="T83" fmla="*/ 176 h 325"/>
                    <a:gd name="T84" fmla="*/ 226 w 261"/>
                    <a:gd name="T85" fmla="*/ 166 h 325"/>
                    <a:gd name="T86" fmla="*/ 228 w 261"/>
                    <a:gd name="T87" fmla="*/ 139 h 325"/>
                    <a:gd name="T88" fmla="*/ 238 w 261"/>
                    <a:gd name="T89" fmla="*/ 117 h 325"/>
                    <a:gd name="T90" fmla="*/ 247 w 261"/>
                    <a:gd name="T91" fmla="*/ 104 h 325"/>
                    <a:gd name="T92" fmla="*/ 261 w 261"/>
                    <a:gd name="T93" fmla="*/ 90 h 325"/>
                    <a:gd name="T94" fmla="*/ 245 w 261"/>
                    <a:gd name="T95" fmla="*/ 73 h 325"/>
                    <a:gd name="T96" fmla="*/ 241 w 261"/>
                    <a:gd name="T97" fmla="*/ 39 h 325"/>
                    <a:gd name="T98" fmla="*/ 230 w 261"/>
                    <a:gd name="T99" fmla="*/ 16 h 325"/>
                    <a:gd name="T100" fmla="*/ 217 w 261"/>
                    <a:gd name="T101" fmla="*/ 5 h 325"/>
                    <a:gd name="T102" fmla="*/ 211 w 261"/>
                    <a:gd name="T103" fmla="*/ 6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61" h="325">
                      <a:moveTo>
                        <a:pt x="207" y="8"/>
                      </a:moveTo>
                      <a:lnTo>
                        <a:pt x="207" y="8"/>
                      </a:lnTo>
                      <a:lnTo>
                        <a:pt x="206" y="8"/>
                      </a:lnTo>
                      <a:lnTo>
                        <a:pt x="204" y="9"/>
                      </a:lnTo>
                      <a:lnTo>
                        <a:pt x="203" y="13"/>
                      </a:lnTo>
                      <a:lnTo>
                        <a:pt x="200" y="16"/>
                      </a:lnTo>
                      <a:lnTo>
                        <a:pt x="199" y="17"/>
                      </a:lnTo>
                      <a:lnTo>
                        <a:pt x="196" y="19"/>
                      </a:lnTo>
                      <a:lnTo>
                        <a:pt x="196" y="19"/>
                      </a:lnTo>
                      <a:lnTo>
                        <a:pt x="193" y="20"/>
                      </a:lnTo>
                      <a:lnTo>
                        <a:pt x="190" y="22"/>
                      </a:lnTo>
                      <a:lnTo>
                        <a:pt x="190" y="25"/>
                      </a:lnTo>
                      <a:lnTo>
                        <a:pt x="187" y="26"/>
                      </a:lnTo>
                      <a:lnTo>
                        <a:pt x="187" y="26"/>
                      </a:lnTo>
                      <a:lnTo>
                        <a:pt x="183" y="26"/>
                      </a:lnTo>
                      <a:lnTo>
                        <a:pt x="182" y="23"/>
                      </a:lnTo>
                      <a:lnTo>
                        <a:pt x="179" y="22"/>
                      </a:lnTo>
                      <a:lnTo>
                        <a:pt x="158" y="22"/>
                      </a:lnTo>
                      <a:lnTo>
                        <a:pt x="158" y="22"/>
                      </a:lnTo>
                      <a:lnTo>
                        <a:pt x="155" y="19"/>
                      </a:lnTo>
                      <a:lnTo>
                        <a:pt x="153" y="17"/>
                      </a:lnTo>
                      <a:lnTo>
                        <a:pt x="150" y="19"/>
                      </a:lnTo>
                      <a:lnTo>
                        <a:pt x="150" y="19"/>
                      </a:lnTo>
                      <a:lnTo>
                        <a:pt x="145" y="22"/>
                      </a:lnTo>
                      <a:lnTo>
                        <a:pt x="47" y="22"/>
                      </a:lnTo>
                      <a:lnTo>
                        <a:pt x="47" y="22"/>
                      </a:lnTo>
                      <a:lnTo>
                        <a:pt x="47" y="56"/>
                      </a:lnTo>
                      <a:lnTo>
                        <a:pt x="33" y="56"/>
                      </a:lnTo>
                      <a:lnTo>
                        <a:pt x="33" y="108"/>
                      </a:lnTo>
                      <a:lnTo>
                        <a:pt x="33" y="108"/>
                      </a:lnTo>
                      <a:lnTo>
                        <a:pt x="33" y="117"/>
                      </a:lnTo>
                      <a:lnTo>
                        <a:pt x="31" y="122"/>
                      </a:lnTo>
                      <a:lnTo>
                        <a:pt x="30" y="125"/>
                      </a:lnTo>
                      <a:lnTo>
                        <a:pt x="30" y="125"/>
                      </a:lnTo>
                      <a:lnTo>
                        <a:pt x="23" y="128"/>
                      </a:lnTo>
                      <a:lnTo>
                        <a:pt x="19" y="131"/>
                      </a:lnTo>
                      <a:lnTo>
                        <a:pt x="17" y="132"/>
                      </a:lnTo>
                      <a:lnTo>
                        <a:pt x="17" y="134"/>
                      </a:lnTo>
                      <a:lnTo>
                        <a:pt x="17" y="134"/>
                      </a:lnTo>
                      <a:lnTo>
                        <a:pt x="16" y="141"/>
                      </a:lnTo>
                      <a:lnTo>
                        <a:pt x="13" y="142"/>
                      </a:lnTo>
                      <a:lnTo>
                        <a:pt x="10" y="144"/>
                      </a:lnTo>
                      <a:lnTo>
                        <a:pt x="10" y="144"/>
                      </a:lnTo>
                      <a:lnTo>
                        <a:pt x="9" y="145"/>
                      </a:lnTo>
                      <a:lnTo>
                        <a:pt x="9" y="147"/>
                      </a:lnTo>
                      <a:lnTo>
                        <a:pt x="7" y="149"/>
                      </a:lnTo>
                      <a:lnTo>
                        <a:pt x="7" y="154"/>
                      </a:lnTo>
                      <a:lnTo>
                        <a:pt x="6" y="155"/>
                      </a:lnTo>
                      <a:lnTo>
                        <a:pt x="3" y="155"/>
                      </a:lnTo>
                      <a:lnTo>
                        <a:pt x="3" y="155"/>
                      </a:lnTo>
                      <a:lnTo>
                        <a:pt x="1" y="156"/>
                      </a:lnTo>
                      <a:lnTo>
                        <a:pt x="1" y="156"/>
                      </a:lnTo>
                      <a:lnTo>
                        <a:pt x="1" y="159"/>
                      </a:lnTo>
                      <a:lnTo>
                        <a:pt x="3" y="164"/>
                      </a:lnTo>
                      <a:lnTo>
                        <a:pt x="3" y="165"/>
                      </a:lnTo>
                      <a:lnTo>
                        <a:pt x="3" y="168"/>
                      </a:lnTo>
                      <a:lnTo>
                        <a:pt x="3" y="168"/>
                      </a:lnTo>
                      <a:lnTo>
                        <a:pt x="0" y="171"/>
                      </a:lnTo>
                      <a:lnTo>
                        <a:pt x="0" y="173"/>
                      </a:lnTo>
                      <a:lnTo>
                        <a:pt x="1" y="175"/>
                      </a:lnTo>
                      <a:lnTo>
                        <a:pt x="4" y="176"/>
                      </a:lnTo>
                      <a:lnTo>
                        <a:pt x="4" y="176"/>
                      </a:lnTo>
                      <a:lnTo>
                        <a:pt x="7" y="178"/>
                      </a:lnTo>
                      <a:lnTo>
                        <a:pt x="9" y="181"/>
                      </a:lnTo>
                      <a:lnTo>
                        <a:pt x="7" y="188"/>
                      </a:lnTo>
                      <a:lnTo>
                        <a:pt x="7" y="188"/>
                      </a:lnTo>
                      <a:lnTo>
                        <a:pt x="9" y="192"/>
                      </a:lnTo>
                      <a:lnTo>
                        <a:pt x="11" y="195"/>
                      </a:lnTo>
                      <a:lnTo>
                        <a:pt x="16" y="198"/>
                      </a:lnTo>
                      <a:lnTo>
                        <a:pt x="13" y="205"/>
                      </a:lnTo>
                      <a:lnTo>
                        <a:pt x="13" y="205"/>
                      </a:lnTo>
                      <a:lnTo>
                        <a:pt x="19" y="212"/>
                      </a:lnTo>
                      <a:lnTo>
                        <a:pt x="26" y="220"/>
                      </a:lnTo>
                      <a:lnTo>
                        <a:pt x="26" y="220"/>
                      </a:lnTo>
                      <a:lnTo>
                        <a:pt x="28" y="227"/>
                      </a:lnTo>
                      <a:lnTo>
                        <a:pt x="28" y="232"/>
                      </a:lnTo>
                      <a:lnTo>
                        <a:pt x="28" y="233"/>
                      </a:lnTo>
                      <a:lnTo>
                        <a:pt x="26" y="234"/>
                      </a:lnTo>
                      <a:lnTo>
                        <a:pt x="26" y="234"/>
                      </a:lnTo>
                      <a:lnTo>
                        <a:pt x="23" y="236"/>
                      </a:lnTo>
                      <a:lnTo>
                        <a:pt x="23" y="239"/>
                      </a:lnTo>
                      <a:lnTo>
                        <a:pt x="24" y="240"/>
                      </a:lnTo>
                      <a:lnTo>
                        <a:pt x="31" y="242"/>
                      </a:lnTo>
                      <a:lnTo>
                        <a:pt x="33" y="246"/>
                      </a:lnTo>
                      <a:lnTo>
                        <a:pt x="33" y="246"/>
                      </a:lnTo>
                      <a:lnTo>
                        <a:pt x="38" y="247"/>
                      </a:lnTo>
                      <a:lnTo>
                        <a:pt x="41" y="249"/>
                      </a:lnTo>
                      <a:lnTo>
                        <a:pt x="45" y="251"/>
                      </a:lnTo>
                      <a:lnTo>
                        <a:pt x="45" y="251"/>
                      </a:lnTo>
                      <a:lnTo>
                        <a:pt x="51" y="259"/>
                      </a:lnTo>
                      <a:lnTo>
                        <a:pt x="53" y="260"/>
                      </a:lnTo>
                      <a:lnTo>
                        <a:pt x="53" y="261"/>
                      </a:lnTo>
                      <a:lnTo>
                        <a:pt x="53" y="261"/>
                      </a:lnTo>
                      <a:lnTo>
                        <a:pt x="54" y="264"/>
                      </a:lnTo>
                      <a:lnTo>
                        <a:pt x="55" y="266"/>
                      </a:lnTo>
                      <a:lnTo>
                        <a:pt x="62" y="271"/>
                      </a:lnTo>
                      <a:lnTo>
                        <a:pt x="62" y="271"/>
                      </a:lnTo>
                      <a:lnTo>
                        <a:pt x="67" y="274"/>
                      </a:lnTo>
                      <a:lnTo>
                        <a:pt x="68" y="277"/>
                      </a:lnTo>
                      <a:lnTo>
                        <a:pt x="68" y="281"/>
                      </a:lnTo>
                      <a:lnTo>
                        <a:pt x="68" y="281"/>
                      </a:lnTo>
                      <a:lnTo>
                        <a:pt x="71" y="284"/>
                      </a:lnTo>
                      <a:lnTo>
                        <a:pt x="74" y="287"/>
                      </a:lnTo>
                      <a:lnTo>
                        <a:pt x="80" y="290"/>
                      </a:lnTo>
                      <a:lnTo>
                        <a:pt x="84" y="298"/>
                      </a:lnTo>
                      <a:lnTo>
                        <a:pt x="84" y="298"/>
                      </a:lnTo>
                      <a:lnTo>
                        <a:pt x="85" y="301"/>
                      </a:lnTo>
                      <a:lnTo>
                        <a:pt x="88" y="302"/>
                      </a:lnTo>
                      <a:lnTo>
                        <a:pt x="88" y="302"/>
                      </a:lnTo>
                      <a:lnTo>
                        <a:pt x="89" y="307"/>
                      </a:lnTo>
                      <a:lnTo>
                        <a:pt x="91" y="308"/>
                      </a:lnTo>
                      <a:lnTo>
                        <a:pt x="94" y="311"/>
                      </a:lnTo>
                      <a:lnTo>
                        <a:pt x="94" y="311"/>
                      </a:lnTo>
                      <a:lnTo>
                        <a:pt x="98" y="312"/>
                      </a:lnTo>
                      <a:lnTo>
                        <a:pt x="101" y="312"/>
                      </a:lnTo>
                      <a:lnTo>
                        <a:pt x="104" y="311"/>
                      </a:lnTo>
                      <a:lnTo>
                        <a:pt x="104" y="311"/>
                      </a:lnTo>
                      <a:lnTo>
                        <a:pt x="108" y="310"/>
                      </a:lnTo>
                      <a:lnTo>
                        <a:pt x="111" y="310"/>
                      </a:lnTo>
                      <a:lnTo>
                        <a:pt x="114" y="312"/>
                      </a:lnTo>
                      <a:lnTo>
                        <a:pt x="114" y="312"/>
                      </a:lnTo>
                      <a:lnTo>
                        <a:pt x="116" y="310"/>
                      </a:lnTo>
                      <a:lnTo>
                        <a:pt x="118" y="310"/>
                      </a:lnTo>
                      <a:lnTo>
                        <a:pt x="121" y="310"/>
                      </a:lnTo>
                      <a:lnTo>
                        <a:pt x="121" y="310"/>
                      </a:lnTo>
                      <a:lnTo>
                        <a:pt x="139" y="325"/>
                      </a:lnTo>
                      <a:lnTo>
                        <a:pt x="139" y="325"/>
                      </a:lnTo>
                      <a:lnTo>
                        <a:pt x="145" y="324"/>
                      </a:lnTo>
                      <a:lnTo>
                        <a:pt x="152" y="322"/>
                      </a:lnTo>
                      <a:lnTo>
                        <a:pt x="152" y="322"/>
                      </a:lnTo>
                      <a:lnTo>
                        <a:pt x="155" y="322"/>
                      </a:lnTo>
                      <a:lnTo>
                        <a:pt x="158" y="324"/>
                      </a:lnTo>
                      <a:lnTo>
                        <a:pt x="159" y="325"/>
                      </a:lnTo>
                      <a:lnTo>
                        <a:pt x="162" y="325"/>
                      </a:lnTo>
                      <a:lnTo>
                        <a:pt x="162" y="325"/>
                      </a:lnTo>
                      <a:lnTo>
                        <a:pt x="166" y="322"/>
                      </a:lnTo>
                      <a:lnTo>
                        <a:pt x="170" y="321"/>
                      </a:lnTo>
                      <a:lnTo>
                        <a:pt x="173" y="321"/>
                      </a:lnTo>
                      <a:lnTo>
                        <a:pt x="173" y="321"/>
                      </a:lnTo>
                      <a:lnTo>
                        <a:pt x="179" y="322"/>
                      </a:lnTo>
                      <a:lnTo>
                        <a:pt x="182" y="322"/>
                      </a:lnTo>
                      <a:lnTo>
                        <a:pt x="183" y="321"/>
                      </a:lnTo>
                      <a:lnTo>
                        <a:pt x="183" y="321"/>
                      </a:lnTo>
                      <a:lnTo>
                        <a:pt x="184" y="318"/>
                      </a:lnTo>
                      <a:lnTo>
                        <a:pt x="189" y="315"/>
                      </a:lnTo>
                      <a:lnTo>
                        <a:pt x="189" y="315"/>
                      </a:lnTo>
                      <a:lnTo>
                        <a:pt x="190" y="312"/>
                      </a:lnTo>
                      <a:lnTo>
                        <a:pt x="190" y="312"/>
                      </a:lnTo>
                      <a:lnTo>
                        <a:pt x="192" y="311"/>
                      </a:lnTo>
                      <a:lnTo>
                        <a:pt x="196" y="308"/>
                      </a:lnTo>
                      <a:lnTo>
                        <a:pt x="203" y="304"/>
                      </a:lnTo>
                      <a:lnTo>
                        <a:pt x="203" y="304"/>
                      </a:lnTo>
                      <a:lnTo>
                        <a:pt x="209" y="304"/>
                      </a:lnTo>
                      <a:lnTo>
                        <a:pt x="211" y="304"/>
                      </a:lnTo>
                      <a:lnTo>
                        <a:pt x="213" y="305"/>
                      </a:lnTo>
                      <a:lnTo>
                        <a:pt x="213" y="305"/>
                      </a:lnTo>
                      <a:lnTo>
                        <a:pt x="217" y="308"/>
                      </a:lnTo>
                      <a:lnTo>
                        <a:pt x="217" y="308"/>
                      </a:lnTo>
                      <a:lnTo>
                        <a:pt x="219" y="298"/>
                      </a:lnTo>
                      <a:lnTo>
                        <a:pt x="219" y="295"/>
                      </a:lnTo>
                      <a:lnTo>
                        <a:pt x="217" y="294"/>
                      </a:lnTo>
                      <a:lnTo>
                        <a:pt x="217" y="294"/>
                      </a:lnTo>
                      <a:lnTo>
                        <a:pt x="213" y="294"/>
                      </a:lnTo>
                      <a:lnTo>
                        <a:pt x="209" y="291"/>
                      </a:lnTo>
                      <a:lnTo>
                        <a:pt x="204" y="287"/>
                      </a:lnTo>
                      <a:lnTo>
                        <a:pt x="201" y="283"/>
                      </a:lnTo>
                      <a:lnTo>
                        <a:pt x="201" y="283"/>
                      </a:lnTo>
                      <a:lnTo>
                        <a:pt x="199" y="277"/>
                      </a:lnTo>
                      <a:lnTo>
                        <a:pt x="194" y="273"/>
                      </a:lnTo>
                      <a:lnTo>
                        <a:pt x="190" y="268"/>
                      </a:lnTo>
                      <a:lnTo>
                        <a:pt x="189" y="264"/>
                      </a:lnTo>
                      <a:lnTo>
                        <a:pt x="189" y="264"/>
                      </a:lnTo>
                      <a:lnTo>
                        <a:pt x="186" y="261"/>
                      </a:lnTo>
                      <a:lnTo>
                        <a:pt x="180" y="260"/>
                      </a:lnTo>
                      <a:lnTo>
                        <a:pt x="176" y="259"/>
                      </a:lnTo>
                      <a:lnTo>
                        <a:pt x="173" y="257"/>
                      </a:lnTo>
                      <a:lnTo>
                        <a:pt x="173" y="257"/>
                      </a:lnTo>
                      <a:lnTo>
                        <a:pt x="173" y="254"/>
                      </a:lnTo>
                      <a:lnTo>
                        <a:pt x="175" y="253"/>
                      </a:lnTo>
                      <a:lnTo>
                        <a:pt x="176" y="250"/>
                      </a:lnTo>
                      <a:lnTo>
                        <a:pt x="176" y="247"/>
                      </a:lnTo>
                      <a:lnTo>
                        <a:pt x="176" y="247"/>
                      </a:lnTo>
                      <a:lnTo>
                        <a:pt x="177" y="246"/>
                      </a:lnTo>
                      <a:lnTo>
                        <a:pt x="179" y="246"/>
                      </a:lnTo>
                      <a:lnTo>
                        <a:pt x="183" y="244"/>
                      </a:lnTo>
                      <a:lnTo>
                        <a:pt x="189" y="244"/>
                      </a:lnTo>
                      <a:lnTo>
                        <a:pt x="189" y="244"/>
                      </a:lnTo>
                      <a:lnTo>
                        <a:pt x="190" y="237"/>
                      </a:lnTo>
                      <a:lnTo>
                        <a:pt x="192" y="227"/>
                      </a:lnTo>
                      <a:lnTo>
                        <a:pt x="192" y="227"/>
                      </a:lnTo>
                      <a:lnTo>
                        <a:pt x="193" y="223"/>
                      </a:lnTo>
                      <a:lnTo>
                        <a:pt x="194" y="219"/>
                      </a:lnTo>
                      <a:lnTo>
                        <a:pt x="197" y="215"/>
                      </a:lnTo>
                      <a:lnTo>
                        <a:pt x="197" y="213"/>
                      </a:lnTo>
                      <a:lnTo>
                        <a:pt x="196" y="212"/>
                      </a:lnTo>
                      <a:lnTo>
                        <a:pt x="196" y="212"/>
                      </a:lnTo>
                      <a:lnTo>
                        <a:pt x="196" y="210"/>
                      </a:lnTo>
                      <a:lnTo>
                        <a:pt x="197" y="209"/>
                      </a:lnTo>
                      <a:lnTo>
                        <a:pt x="203" y="205"/>
                      </a:lnTo>
                      <a:lnTo>
                        <a:pt x="203" y="205"/>
                      </a:lnTo>
                      <a:lnTo>
                        <a:pt x="204" y="202"/>
                      </a:lnTo>
                      <a:lnTo>
                        <a:pt x="206" y="198"/>
                      </a:lnTo>
                      <a:lnTo>
                        <a:pt x="206" y="193"/>
                      </a:lnTo>
                      <a:lnTo>
                        <a:pt x="209" y="189"/>
                      </a:lnTo>
                      <a:lnTo>
                        <a:pt x="209" y="189"/>
                      </a:lnTo>
                      <a:lnTo>
                        <a:pt x="213" y="182"/>
                      </a:lnTo>
                      <a:lnTo>
                        <a:pt x="216" y="179"/>
                      </a:lnTo>
                      <a:lnTo>
                        <a:pt x="219" y="178"/>
                      </a:lnTo>
                      <a:lnTo>
                        <a:pt x="219" y="178"/>
                      </a:lnTo>
                      <a:lnTo>
                        <a:pt x="220" y="176"/>
                      </a:lnTo>
                      <a:lnTo>
                        <a:pt x="223" y="175"/>
                      </a:lnTo>
                      <a:lnTo>
                        <a:pt x="224" y="172"/>
                      </a:lnTo>
                      <a:lnTo>
                        <a:pt x="224" y="169"/>
                      </a:lnTo>
                      <a:lnTo>
                        <a:pt x="224" y="169"/>
                      </a:lnTo>
                      <a:lnTo>
                        <a:pt x="226" y="166"/>
                      </a:lnTo>
                      <a:lnTo>
                        <a:pt x="228" y="161"/>
                      </a:lnTo>
                      <a:lnTo>
                        <a:pt x="230" y="156"/>
                      </a:lnTo>
                      <a:lnTo>
                        <a:pt x="231" y="151"/>
                      </a:lnTo>
                      <a:lnTo>
                        <a:pt x="231" y="151"/>
                      </a:lnTo>
                      <a:lnTo>
                        <a:pt x="228" y="139"/>
                      </a:lnTo>
                      <a:lnTo>
                        <a:pt x="230" y="134"/>
                      </a:lnTo>
                      <a:lnTo>
                        <a:pt x="231" y="130"/>
                      </a:lnTo>
                      <a:lnTo>
                        <a:pt x="231" y="130"/>
                      </a:lnTo>
                      <a:lnTo>
                        <a:pt x="237" y="121"/>
                      </a:lnTo>
                      <a:lnTo>
                        <a:pt x="238" y="117"/>
                      </a:lnTo>
                      <a:lnTo>
                        <a:pt x="237" y="112"/>
                      </a:lnTo>
                      <a:lnTo>
                        <a:pt x="237" y="112"/>
                      </a:lnTo>
                      <a:lnTo>
                        <a:pt x="238" y="110"/>
                      </a:lnTo>
                      <a:lnTo>
                        <a:pt x="241" y="108"/>
                      </a:lnTo>
                      <a:lnTo>
                        <a:pt x="247" y="104"/>
                      </a:lnTo>
                      <a:lnTo>
                        <a:pt x="247" y="104"/>
                      </a:lnTo>
                      <a:lnTo>
                        <a:pt x="253" y="100"/>
                      </a:lnTo>
                      <a:lnTo>
                        <a:pt x="257" y="95"/>
                      </a:lnTo>
                      <a:lnTo>
                        <a:pt x="261" y="90"/>
                      </a:lnTo>
                      <a:lnTo>
                        <a:pt x="261" y="90"/>
                      </a:lnTo>
                      <a:lnTo>
                        <a:pt x="257" y="84"/>
                      </a:lnTo>
                      <a:lnTo>
                        <a:pt x="251" y="81"/>
                      </a:lnTo>
                      <a:lnTo>
                        <a:pt x="251" y="81"/>
                      </a:lnTo>
                      <a:lnTo>
                        <a:pt x="248" y="77"/>
                      </a:lnTo>
                      <a:lnTo>
                        <a:pt x="245" y="73"/>
                      </a:lnTo>
                      <a:lnTo>
                        <a:pt x="243" y="64"/>
                      </a:lnTo>
                      <a:lnTo>
                        <a:pt x="243" y="56"/>
                      </a:lnTo>
                      <a:lnTo>
                        <a:pt x="243" y="56"/>
                      </a:lnTo>
                      <a:lnTo>
                        <a:pt x="241" y="47"/>
                      </a:lnTo>
                      <a:lnTo>
                        <a:pt x="241" y="39"/>
                      </a:lnTo>
                      <a:lnTo>
                        <a:pt x="238" y="29"/>
                      </a:lnTo>
                      <a:lnTo>
                        <a:pt x="238" y="29"/>
                      </a:lnTo>
                      <a:lnTo>
                        <a:pt x="237" y="26"/>
                      </a:lnTo>
                      <a:lnTo>
                        <a:pt x="234" y="22"/>
                      </a:lnTo>
                      <a:lnTo>
                        <a:pt x="230" y="16"/>
                      </a:lnTo>
                      <a:lnTo>
                        <a:pt x="224" y="13"/>
                      </a:lnTo>
                      <a:lnTo>
                        <a:pt x="224" y="13"/>
                      </a:lnTo>
                      <a:lnTo>
                        <a:pt x="221" y="10"/>
                      </a:lnTo>
                      <a:lnTo>
                        <a:pt x="219" y="8"/>
                      </a:lnTo>
                      <a:lnTo>
                        <a:pt x="217" y="5"/>
                      </a:lnTo>
                      <a:lnTo>
                        <a:pt x="216" y="0"/>
                      </a:lnTo>
                      <a:lnTo>
                        <a:pt x="216" y="0"/>
                      </a:lnTo>
                      <a:lnTo>
                        <a:pt x="216" y="2"/>
                      </a:lnTo>
                      <a:lnTo>
                        <a:pt x="216" y="2"/>
                      </a:lnTo>
                      <a:lnTo>
                        <a:pt x="211" y="6"/>
                      </a:lnTo>
                      <a:lnTo>
                        <a:pt x="207" y="8"/>
                      </a:lnTo>
                      <a:lnTo>
                        <a:pt x="207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43"/>
                <p:cNvSpPr>
                  <a:spLocks/>
                </p:cNvSpPr>
                <p:nvPr/>
              </p:nvSpPr>
              <p:spPr bwMode="auto">
                <a:xfrm>
                  <a:off x="6833278" y="4334093"/>
                  <a:ext cx="47026" cy="56070"/>
                </a:xfrm>
                <a:custGeom>
                  <a:avLst/>
                  <a:gdLst>
                    <a:gd name="T0" fmla="*/ 9 w 26"/>
                    <a:gd name="T1" fmla="*/ 4 h 31"/>
                    <a:gd name="T2" fmla="*/ 9 w 26"/>
                    <a:gd name="T3" fmla="*/ 4 h 31"/>
                    <a:gd name="T4" fmla="*/ 1 w 26"/>
                    <a:gd name="T5" fmla="*/ 15 h 31"/>
                    <a:gd name="T6" fmla="*/ 1 w 26"/>
                    <a:gd name="T7" fmla="*/ 15 h 31"/>
                    <a:gd name="T8" fmla="*/ 0 w 26"/>
                    <a:gd name="T9" fmla="*/ 18 h 31"/>
                    <a:gd name="T10" fmla="*/ 0 w 26"/>
                    <a:gd name="T11" fmla="*/ 22 h 31"/>
                    <a:gd name="T12" fmla="*/ 1 w 26"/>
                    <a:gd name="T13" fmla="*/ 28 h 31"/>
                    <a:gd name="T14" fmla="*/ 1 w 26"/>
                    <a:gd name="T15" fmla="*/ 28 h 31"/>
                    <a:gd name="T16" fmla="*/ 2 w 26"/>
                    <a:gd name="T17" fmla="*/ 29 h 31"/>
                    <a:gd name="T18" fmla="*/ 5 w 26"/>
                    <a:gd name="T19" fmla="*/ 29 h 31"/>
                    <a:gd name="T20" fmla="*/ 9 w 26"/>
                    <a:gd name="T21" fmla="*/ 28 h 31"/>
                    <a:gd name="T22" fmla="*/ 9 w 26"/>
                    <a:gd name="T23" fmla="*/ 28 h 31"/>
                    <a:gd name="T24" fmla="*/ 11 w 26"/>
                    <a:gd name="T25" fmla="*/ 27 h 31"/>
                    <a:gd name="T26" fmla="*/ 14 w 26"/>
                    <a:gd name="T27" fmla="*/ 27 h 31"/>
                    <a:gd name="T28" fmla="*/ 18 w 26"/>
                    <a:gd name="T29" fmla="*/ 31 h 31"/>
                    <a:gd name="T30" fmla="*/ 18 w 26"/>
                    <a:gd name="T31" fmla="*/ 31 h 31"/>
                    <a:gd name="T32" fmla="*/ 24 w 26"/>
                    <a:gd name="T33" fmla="*/ 22 h 31"/>
                    <a:gd name="T34" fmla="*/ 24 w 26"/>
                    <a:gd name="T35" fmla="*/ 22 h 31"/>
                    <a:gd name="T36" fmla="*/ 15 w 26"/>
                    <a:gd name="T37" fmla="*/ 18 h 31"/>
                    <a:gd name="T38" fmla="*/ 15 w 26"/>
                    <a:gd name="T39" fmla="*/ 18 h 31"/>
                    <a:gd name="T40" fmla="*/ 15 w 26"/>
                    <a:gd name="T41" fmla="*/ 17 h 31"/>
                    <a:gd name="T42" fmla="*/ 18 w 26"/>
                    <a:gd name="T43" fmla="*/ 15 h 31"/>
                    <a:gd name="T44" fmla="*/ 25 w 26"/>
                    <a:gd name="T45" fmla="*/ 11 h 31"/>
                    <a:gd name="T46" fmla="*/ 25 w 26"/>
                    <a:gd name="T47" fmla="*/ 11 h 31"/>
                    <a:gd name="T48" fmla="*/ 26 w 26"/>
                    <a:gd name="T49" fmla="*/ 10 h 31"/>
                    <a:gd name="T50" fmla="*/ 26 w 26"/>
                    <a:gd name="T51" fmla="*/ 8 h 31"/>
                    <a:gd name="T52" fmla="*/ 25 w 26"/>
                    <a:gd name="T53" fmla="*/ 4 h 31"/>
                    <a:gd name="T54" fmla="*/ 24 w 26"/>
                    <a:gd name="T55" fmla="*/ 3 h 31"/>
                    <a:gd name="T56" fmla="*/ 24 w 26"/>
                    <a:gd name="T57" fmla="*/ 3 h 31"/>
                    <a:gd name="T58" fmla="*/ 21 w 26"/>
                    <a:gd name="T59" fmla="*/ 0 h 31"/>
                    <a:gd name="T60" fmla="*/ 21 w 26"/>
                    <a:gd name="T61" fmla="*/ 0 h 31"/>
                    <a:gd name="T62" fmla="*/ 17 w 26"/>
                    <a:gd name="T63" fmla="*/ 3 h 31"/>
                    <a:gd name="T64" fmla="*/ 17 w 26"/>
                    <a:gd name="T65" fmla="*/ 3 h 31"/>
                    <a:gd name="T66" fmla="*/ 14 w 26"/>
                    <a:gd name="T67" fmla="*/ 4 h 31"/>
                    <a:gd name="T68" fmla="*/ 9 w 26"/>
                    <a:gd name="T69" fmla="*/ 4 h 31"/>
                    <a:gd name="T70" fmla="*/ 9 w 26"/>
                    <a:gd name="T7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6" h="31">
                      <a:moveTo>
                        <a:pt x="9" y="4"/>
                      </a:moveTo>
                      <a:lnTo>
                        <a:pt x="9" y="4"/>
                      </a:lnTo>
                      <a:lnTo>
                        <a:pt x="1" y="15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0" y="22"/>
                      </a:lnTo>
                      <a:lnTo>
                        <a:pt x="1" y="28"/>
                      </a:lnTo>
                      <a:lnTo>
                        <a:pt x="1" y="28"/>
                      </a:lnTo>
                      <a:lnTo>
                        <a:pt x="2" y="29"/>
                      </a:lnTo>
                      <a:lnTo>
                        <a:pt x="5" y="29"/>
                      </a:lnTo>
                      <a:lnTo>
                        <a:pt x="9" y="28"/>
                      </a:lnTo>
                      <a:lnTo>
                        <a:pt x="9" y="28"/>
                      </a:lnTo>
                      <a:lnTo>
                        <a:pt x="11" y="27"/>
                      </a:lnTo>
                      <a:lnTo>
                        <a:pt x="14" y="27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24" y="22"/>
                      </a:lnTo>
                      <a:lnTo>
                        <a:pt x="24" y="22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5" y="17"/>
                      </a:lnTo>
                      <a:lnTo>
                        <a:pt x="18" y="15"/>
                      </a:lnTo>
                      <a:lnTo>
                        <a:pt x="25" y="11"/>
                      </a:lnTo>
                      <a:lnTo>
                        <a:pt x="25" y="11"/>
                      </a:lnTo>
                      <a:lnTo>
                        <a:pt x="26" y="10"/>
                      </a:lnTo>
                      <a:lnTo>
                        <a:pt x="26" y="8"/>
                      </a:lnTo>
                      <a:lnTo>
                        <a:pt x="25" y="4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4" y="4"/>
                      </a:lnTo>
                      <a:lnTo>
                        <a:pt x="9" y="4"/>
                      </a:lnTo>
                      <a:lnTo>
                        <a:pt x="9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44"/>
                <p:cNvSpPr>
                  <a:spLocks/>
                </p:cNvSpPr>
                <p:nvPr/>
              </p:nvSpPr>
              <p:spPr bwMode="auto">
                <a:xfrm>
                  <a:off x="6677732" y="4174928"/>
                  <a:ext cx="193530" cy="166399"/>
                </a:xfrm>
                <a:custGeom>
                  <a:avLst/>
                  <a:gdLst>
                    <a:gd name="T0" fmla="*/ 19 w 107"/>
                    <a:gd name="T1" fmla="*/ 14 h 92"/>
                    <a:gd name="T2" fmla="*/ 10 w 107"/>
                    <a:gd name="T3" fmla="*/ 20 h 92"/>
                    <a:gd name="T4" fmla="*/ 9 w 107"/>
                    <a:gd name="T5" fmla="*/ 22 h 92"/>
                    <a:gd name="T6" fmla="*/ 9 w 107"/>
                    <a:gd name="T7" fmla="*/ 31 h 92"/>
                    <a:gd name="T8" fmla="*/ 3 w 107"/>
                    <a:gd name="T9" fmla="*/ 40 h 92"/>
                    <a:gd name="T10" fmla="*/ 0 w 107"/>
                    <a:gd name="T11" fmla="*/ 49 h 92"/>
                    <a:gd name="T12" fmla="*/ 3 w 107"/>
                    <a:gd name="T13" fmla="*/ 61 h 92"/>
                    <a:gd name="T14" fmla="*/ 16 w 107"/>
                    <a:gd name="T15" fmla="*/ 61 h 92"/>
                    <a:gd name="T16" fmla="*/ 17 w 107"/>
                    <a:gd name="T17" fmla="*/ 62 h 92"/>
                    <a:gd name="T18" fmla="*/ 22 w 107"/>
                    <a:gd name="T19" fmla="*/ 57 h 92"/>
                    <a:gd name="T20" fmla="*/ 22 w 107"/>
                    <a:gd name="T21" fmla="*/ 54 h 92"/>
                    <a:gd name="T22" fmla="*/ 26 w 107"/>
                    <a:gd name="T23" fmla="*/ 52 h 92"/>
                    <a:gd name="T24" fmla="*/ 29 w 107"/>
                    <a:gd name="T25" fmla="*/ 54 h 92"/>
                    <a:gd name="T26" fmla="*/ 36 w 107"/>
                    <a:gd name="T27" fmla="*/ 59 h 92"/>
                    <a:gd name="T28" fmla="*/ 39 w 107"/>
                    <a:gd name="T29" fmla="*/ 58 h 92"/>
                    <a:gd name="T30" fmla="*/ 46 w 107"/>
                    <a:gd name="T31" fmla="*/ 58 h 92"/>
                    <a:gd name="T32" fmla="*/ 53 w 107"/>
                    <a:gd name="T33" fmla="*/ 58 h 92"/>
                    <a:gd name="T34" fmla="*/ 61 w 107"/>
                    <a:gd name="T35" fmla="*/ 58 h 92"/>
                    <a:gd name="T36" fmla="*/ 80 w 107"/>
                    <a:gd name="T37" fmla="*/ 75 h 92"/>
                    <a:gd name="T38" fmla="*/ 95 w 107"/>
                    <a:gd name="T39" fmla="*/ 91 h 92"/>
                    <a:gd name="T40" fmla="*/ 95 w 107"/>
                    <a:gd name="T41" fmla="*/ 92 h 92"/>
                    <a:gd name="T42" fmla="*/ 103 w 107"/>
                    <a:gd name="T43" fmla="*/ 91 h 92"/>
                    <a:gd name="T44" fmla="*/ 107 w 107"/>
                    <a:gd name="T45" fmla="*/ 88 h 92"/>
                    <a:gd name="T46" fmla="*/ 100 w 107"/>
                    <a:gd name="T47" fmla="*/ 81 h 92"/>
                    <a:gd name="T48" fmla="*/ 90 w 107"/>
                    <a:gd name="T49" fmla="*/ 69 h 92"/>
                    <a:gd name="T50" fmla="*/ 76 w 107"/>
                    <a:gd name="T51" fmla="*/ 57 h 92"/>
                    <a:gd name="T52" fmla="*/ 64 w 107"/>
                    <a:gd name="T53" fmla="*/ 51 h 92"/>
                    <a:gd name="T54" fmla="*/ 63 w 107"/>
                    <a:gd name="T55" fmla="*/ 51 h 92"/>
                    <a:gd name="T56" fmla="*/ 59 w 107"/>
                    <a:gd name="T57" fmla="*/ 47 h 92"/>
                    <a:gd name="T58" fmla="*/ 54 w 107"/>
                    <a:gd name="T59" fmla="*/ 41 h 92"/>
                    <a:gd name="T60" fmla="*/ 51 w 107"/>
                    <a:gd name="T61" fmla="*/ 38 h 92"/>
                    <a:gd name="T62" fmla="*/ 44 w 107"/>
                    <a:gd name="T63" fmla="*/ 25 h 92"/>
                    <a:gd name="T64" fmla="*/ 43 w 107"/>
                    <a:gd name="T65" fmla="*/ 18 h 92"/>
                    <a:gd name="T66" fmla="*/ 40 w 107"/>
                    <a:gd name="T67" fmla="*/ 10 h 92"/>
                    <a:gd name="T68" fmla="*/ 33 w 107"/>
                    <a:gd name="T69" fmla="*/ 0 h 92"/>
                    <a:gd name="T70" fmla="*/ 25 w 107"/>
                    <a:gd name="T71" fmla="*/ 10 h 92"/>
                    <a:gd name="T72" fmla="*/ 19 w 107"/>
                    <a:gd name="T73" fmla="*/ 1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7" h="92">
                      <a:moveTo>
                        <a:pt x="19" y="14"/>
                      </a:moveTo>
                      <a:lnTo>
                        <a:pt x="19" y="14"/>
                      </a:lnTo>
                      <a:lnTo>
                        <a:pt x="13" y="18"/>
                      </a:lnTo>
                      <a:lnTo>
                        <a:pt x="10" y="20"/>
                      </a:lnTo>
                      <a:lnTo>
                        <a:pt x="9" y="22"/>
                      </a:lnTo>
                      <a:lnTo>
                        <a:pt x="9" y="22"/>
                      </a:lnTo>
                      <a:lnTo>
                        <a:pt x="10" y="27"/>
                      </a:lnTo>
                      <a:lnTo>
                        <a:pt x="9" y="31"/>
                      </a:lnTo>
                      <a:lnTo>
                        <a:pt x="3" y="40"/>
                      </a:lnTo>
                      <a:lnTo>
                        <a:pt x="3" y="40"/>
                      </a:lnTo>
                      <a:lnTo>
                        <a:pt x="2" y="44"/>
                      </a:lnTo>
                      <a:lnTo>
                        <a:pt x="0" y="49"/>
                      </a:lnTo>
                      <a:lnTo>
                        <a:pt x="3" y="61"/>
                      </a:lnTo>
                      <a:lnTo>
                        <a:pt x="3" y="61"/>
                      </a:lnTo>
                      <a:lnTo>
                        <a:pt x="12" y="61"/>
                      </a:lnTo>
                      <a:lnTo>
                        <a:pt x="16" y="61"/>
                      </a:lnTo>
                      <a:lnTo>
                        <a:pt x="16" y="61"/>
                      </a:lnTo>
                      <a:lnTo>
                        <a:pt x="17" y="62"/>
                      </a:lnTo>
                      <a:lnTo>
                        <a:pt x="19" y="62"/>
                      </a:lnTo>
                      <a:lnTo>
                        <a:pt x="22" y="57"/>
                      </a:lnTo>
                      <a:lnTo>
                        <a:pt x="22" y="57"/>
                      </a:lnTo>
                      <a:lnTo>
                        <a:pt x="22" y="54"/>
                      </a:lnTo>
                      <a:lnTo>
                        <a:pt x="25" y="52"/>
                      </a:lnTo>
                      <a:lnTo>
                        <a:pt x="26" y="52"/>
                      </a:lnTo>
                      <a:lnTo>
                        <a:pt x="29" y="54"/>
                      </a:lnTo>
                      <a:lnTo>
                        <a:pt x="29" y="54"/>
                      </a:lnTo>
                      <a:lnTo>
                        <a:pt x="33" y="58"/>
                      </a:lnTo>
                      <a:lnTo>
                        <a:pt x="36" y="59"/>
                      </a:lnTo>
                      <a:lnTo>
                        <a:pt x="39" y="58"/>
                      </a:lnTo>
                      <a:lnTo>
                        <a:pt x="39" y="58"/>
                      </a:lnTo>
                      <a:lnTo>
                        <a:pt x="43" y="57"/>
                      </a:lnTo>
                      <a:lnTo>
                        <a:pt x="46" y="58"/>
                      </a:lnTo>
                      <a:lnTo>
                        <a:pt x="46" y="58"/>
                      </a:lnTo>
                      <a:lnTo>
                        <a:pt x="53" y="58"/>
                      </a:lnTo>
                      <a:lnTo>
                        <a:pt x="61" y="58"/>
                      </a:lnTo>
                      <a:lnTo>
                        <a:pt x="61" y="58"/>
                      </a:lnTo>
                      <a:lnTo>
                        <a:pt x="69" y="64"/>
                      </a:lnTo>
                      <a:lnTo>
                        <a:pt x="80" y="75"/>
                      </a:lnTo>
                      <a:lnTo>
                        <a:pt x="95" y="91"/>
                      </a:lnTo>
                      <a:lnTo>
                        <a:pt x="95" y="91"/>
                      </a:lnTo>
                      <a:lnTo>
                        <a:pt x="95" y="92"/>
                      </a:lnTo>
                      <a:lnTo>
                        <a:pt x="95" y="92"/>
                      </a:lnTo>
                      <a:lnTo>
                        <a:pt x="100" y="92"/>
                      </a:lnTo>
                      <a:lnTo>
                        <a:pt x="103" y="91"/>
                      </a:lnTo>
                      <a:lnTo>
                        <a:pt x="103" y="91"/>
                      </a:lnTo>
                      <a:lnTo>
                        <a:pt x="107" y="88"/>
                      </a:lnTo>
                      <a:lnTo>
                        <a:pt x="107" y="88"/>
                      </a:lnTo>
                      <a:lnTo>
                        <a:pt x="100" y="81"/>
                      </a:lnTo>
                      <a:lnTo>
                        <a:pt x="90" y="69"/>
                      </a:lnTo>
                      <a:lnTo>
                        <a:pt x="90" y="69"/>
                      </a:lnTo>
                      <a:lnTo>
                        <a:pt x="83" y="61"/>
                      </a:lnTo>
                      <a:lnTo>
                        <a:pt x="76" y="57"/>
                      </a:lnTo>
                      <a:lnTo>
                        <a:pt x="70" y="52"/>
                      </a:lnTo>
                      <a:lnTo>
                        <a:pt x="64" y="51"/>
                      </a:lnTo>
                      <a:lnTo>
                        <a:pt x="64" y="51"/>
                      </a:lnTo>
                      <a:lnTo>
                        <a:pt x="63" y="51"/>
                      </a:lnTo>
                      <a:lnTo>
                        <a:pt x="61" y="49"/>
                      </a:lnTo>
                      <a:lnTo>
                        <a:pt x="59" y="47"/>
                      </a:lnTo>
                      <a:lnTo>
                        <a:pt x="57" y="42"/>
                      </a:lnTo>
                      <a:lnTo>
                        <a:pt x="54" y="41"/>
                      </a:lnTo>
                      <a:lnTo>
                        <a:pt x="54" y="41"/>
                      </a:lnTo>
                      <a:lnTo>
                        <a:pt x="51" y="38"/>
                      </a:lnTo>
                      <a:lnTo>
                        <a:pt x="47" y="32"/>
                      </a:lnTo>
                      <a:lnTo>
                        <a:pt x="44" y="25"/>
                      </a:lnTo>
                      <a:lnTo>
                        <a:pt x="43" y="18"/>
                      </a:lnTo>
                      <a:lnTo>
                        <a:pt x="43" y="18"/>
                      </a:lnTo>
                      <a:lnTo>
                        <a:pt x="42" y="14"/>
                      </a:lnTo>
                      <a:lnTo>
                        <a:pt x="40" y="10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29" y="5"/>
                      </a:lnTo>
                      <a:lnTo>
                        <a:pt x="25" y="10"/>
                      </a:lnTo>
                      <a:lnTo>
                        <a:pt x="19" y="14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45"/>
                <p:cNvSpPr>
                  <a:spLocks/>
                </p:cNvSpPr>
                <p:nvPr/>
              </p:nvSpPr>
              <p:spPr bwMode="auto">
                <a:xfrm>
                  <a:off x="6578254" y="4268981"/>
                  <a:ext cx="428659" cy="334608"/>
                </a:xfrm>
                <a:custGeom>
                  <a:avLst/>
                  <a:gdLst>
                    <a:gd name="T0" fmla="*/ 17 w 237"/>
                    <a:gd name="T1" fmla="*/ 126 h 185"/>
                    <a:gd name="T2" fmla="*/ 28 w 237"/>
                    <a:gd name="T3" fmla="*/ 141 h 185"/>
                    <a:gd name="T4" fmla="*/ 36 w 237"/>
                    <a:gd name="T5" fmla="*/ 149 h 185"/>
                    <a:gd name="T6" fmla="*/ 44 w 237"/>
                    <a:gd name="T7" fmla="*/ 152 h 185"/>
                    <a:gd name="T8" fmla="*/ 44 w 237"/>
                    <a:gd name="T9" fmla="*/ 166 h 185"/>
                    <a:gd name="T10" fmla="*/ 48 w 237"/>
                    <a:gd name="T11" fmla="*/ 168 h 185"/>
                    <a:gd name="T12" fmla="*/ 65 w 237"/>
                    <a:gd name="T13" fmla="*/ 172 h 185"/>
                    <a:gd name="T14" fmla="*/ 80 w 237"/>
                    <a:gd name="T15" fmla="*/ 180 h 185"/>
                    <a:gd name="T16" fmla="*/ 94 w 237"/>
                    <a:gd name="T17" fmla="*/ 183 h 185"/>
                    <a:gd name="T18" fmla="*/ 104 w 237"/>
                    <a:gd name="T19" fmla="*/ 185 h 185"/>
                    <a:gd name="T20" fmla="*/ 112 w 237"/>
                    <a:gd name="T21" fmla="*/ 176 h 185"/>
                    <a:gd name="T22" fmla="*/ 125 w 237"/>
                    <a:gd name="T23" fmla="*/ 173 h 185"/>
                    <a:gd name="T24" fmla="*/ 129 w 237"/>
                    <a:gd name="T25" fmla="*/ 178 h 185"/>
                    <a:gd name="T26" fmla="*/ 135 w 237"/>
                    <a:gd name="T27" fmla="*/ 178 h 185"/>
                    <a:gd name="T28" fmla="*/ 155 w 237"/>
                    <a:gd name="T29" fmla="*/ 173 h 185"/>
                    <a:gd name="T30" fmla="*/ 163 w 237"/>
                    <a:gd name="T31" fmla="*/ 168 h 185"/>
                    <a:gd name="T32" fmla="*/ 176 w 237"/>
                    <a:gd name="T33" fmla="*/ 162 h 185"/>
                    <a:gd name="T34" fmla="*/ 190 w 237"/>
                    <a:gd name="T35" fmla="*/ 162 h 185"/>
                    <a:gd name="T36" fmla="*/ 237 w 237"/>
                    <a:gd name="T37" fmla="*/ 117 h 185"/>
                    <a:gd name="T38" fmla="*/ 236 w 237"/>
                    <a:gd name="T39" fmla="*/ 114 h 185"/>
                    <a:gd name="T40" fmla="*/ 223 w 237"/>
                    <a:gd name="T41" fmla="*/ 112 h 185"/>
                    <a:gd name="T42" fmla="*/ 190 w 237"/>
                    <a:gd name="T43" fmla="*/ 101 h 185"/>
                    <a:gd name="T44" fmla="*/ 173 w 237"/>
                    <a:gd name="T45" fmla="*/ 95 h 185"/>
                    <a:gd name="T46" fmla="*/ 166 w 237"/>
                    <a:gd name="T47" fmla="*/ 87 h 185"/>
                    <a:gd name="T48" fmla="*/ 156 w 237"/>
                    <a:gd name="T49" fmla="*/ 73 h 185"/>
                    <a:gd name="T50" fmla="*/ 159 w 237"/>
                    <a:gd name="T51" fmla="*/ 67 h 185"/>
                    <a:gd name="T52" fmla="*/ 152 w 237"/>
                    <a:gd name="T53" fmla="*/ 63 h 185"/>
                    <a:gd name="T54" fmla="*/ 146 w 237"/>
                    <a:gd name="T55" fmla="*/ 65 h 185"/>
                    <a:gd name="T56" fmla="*/ 142 w 237"/>
                    <a:gd name="T57" fmla="*/ 64 h 185"/>
                    <a:gd name="T58" fmla="*/ 142 w 237"/>
                    <a:gd name="T59" fmla="*/ 51 h 185"/>
                    <a:gd name="T60" fmla="*/ 150 w 237"/>
                    <a:gd name="T61" fmla="*/ 39 h 185"/>
                    <a:gd name="T62" fmla="*/ 124 w 237"/>
                    <a:gd name="T63" fmla="*/ 12 h 185"/>
                    <a:gd name="T64" fmla="*/ 108 w 237"/>
                    <a:gd name="T65" fmla="*/ 6 h 185"/>
                    <a:gd name="T66" fmla="*/ 98 w 237"/>
                    <a:gd name="T67" fmla="*/ 5 h 185"/>
                    <a:gd name="T68" fmla="*/ 91 w 237"/>
                    <a:gd name="T69" fmla="*/ 7 h 185"/>
                    <a:gd name="T70" fmla="*/ 84 w 237"/>
                    <a:gd name="T71" fmla="*/ 2 h 185"/>
                    <a:gd name="T72" fmla="*/ 77 w 237"/>
                    <a:gd name="T73" fmla="*/ 2 h 185"/>
                    <a:gd name="T74" fmla="*/ 74 w 237"/>
                    <a:gd name="T75" fmla="*/ 10 h 185"/>
                    <a:gd name="T76" fmla="*/ 71 w 237"/>
                    <a:gd name="T77" fmla="*/ 9 h 185"/>
                    <a:gd name="T78" fmla="*/ 58 w 237"/>
                    <a:gd name="T79" fmla="*/ 9 h 185"/>
                    <a:gd name="T80" fmla="*/ 57 w 237"/>
                    <a:gd name="T81" fmla="*/ 14 h 185"/>
                    <a:gd name="T82" fmla="*/ 51 w 237"/>
                    <a:gd name="T83" fmla="*/ 27 h 185"/>
                    <a:gd name="T84" fmla="*/ 50 w 237"/>
                    <a:gd name="T85" fmla="*/ 33 h 185"/>
                    <a:gd name="T86" fmla="*/ 46 w 237"/>
                    <a:gd name="T87" fmla="*/ 36 h 185"/>
                    <a:gd name="T88" fmla="*/ 36 w 237"/>
                    <a:gd name="T89" fmla="*/ 47 h 185"/>
                    <a:gd name="T90" fmla="*/ 33 w 237"/>
                    <a:gd name="T91" fmla="*/ 56 h 185"/>
                    <a:gd name="T92" fmla="*/ 30 w 237"/>
                    <a:gd name="T93" fmla="*/ 63 h 185"/>
                    <a:gd name="T94" fmla="*/ 23 w 237"/>
                    <a:gd name="T95" fmla="*/ 70 h 185"/>
                    <a:gd name="T96" fmla="*/ 24 w 237"/>
                    <a:gd name="T97" fmla="*/ 73 h 185"/>
                    <a:gd name="T98" fmla="*/ 19 w 237"/>
                    <a:gd name="T99" fmla="*/ 85 h 185"/>
                    <a:gd name="T100" fmla="*/ 16 w 237"/>
                    <a:gd name="T101" fmla="*/ 102 h 185"/>
                    <a:gd name="T102" fmla="*/ 6 w 237"/>
                    <a:gd name="T103" fmla="*/ 104 h 185"/>
                    <a:gd name="T104" fmla="*/ 3 w 237"/>
                    <a:gd name="T105" fmla="*/ 105 h 185"/>
                    <a:gd name="T106" fmla="*/ 0 w 237"/>
                    <a:gd name="T107" fmla="*/ 112 h 185"/>
                    <a:gd name="T108" fmla="*/ 3 w 237"/>
                    <a:gd name="T109" fmla="*/ 117 h 185"/>
                    <a:gd name="T110" fmla="*/ 16 w 237"/>
                    <a:gd name="T111" fmla="*/ 122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37" h="185">
                      <a:moveTo>
                        <a:pt x="16" y="122"/>
                      </a:moveTo>
                      <a:lnTo>
                        <a:pt x="16" y="122"/>
                      </a:lnTo>
                      <a:lnTo>
                        <a:pt x="17" y="126"/>
                      </a:lnTo>
                      <a:lnTo>
                        <a:pt x="21" y="131"/>
                      </a:lnTo>
                      <a:lnTo>
                        <a:pt x="26" y="135"/>
                      </a:lnTo>
                      <a:lnTo>
                        <a:pt x="28" y="141"/>
                      </a:lnTo>
                      <a:lnTo>
                        <a:pt x="28" y="141"/>
                      </a:lnTo>
                      <a:lnTo>
                        <a:pt x="31" y="145"/>
                      </a:lnTo>
                      <a:lnTo>
                        <a:pt x="36" y="149"/>
                      </a:lnTo>
                      <a:lnTo>
                        <a:pt x="40" y="152"/>
                      </a:lnTo>
                      <a:lnTo>
                        <a:pt x="44" y="152"/>
                      </a:lnTo>
                      <a:lnTo>
                        <a:pt x="44" y="152"/>
                      </a:lnTo>
                      <a:lnTo>
                        <a:pt x="46" y="153"/>
                      </a:lnTo>
                      <a:lnTo>
                        <a:pt x="46" y="156"/>
                      </a:lnTo>
                      <a:lnTo>
                        <a:pt x="44" y="166"/>
                      </a:lnTo>
                      <a:lnTo>
                        <a:pt x="44" y="166"/>
                      </a:lnTo>
                      <a:lnTo>
                        <a:pt x="48" y="168"/>
                      </a:lnTo>
                      <a:lnTo>
                        <a:pt x="48" y="168"/>
                      </a:lnTo>
                      <a:lnTo>
                        <a:pt x="57" y="169"/>
                      </a:lnTo>
                      <a:lnTo>
                        <a:pt x="61" y="170"/>
                      </a:lnTo>
                      <a:lnTo>
                        <a:pt x="65" y="172"/>
                      </a:lnTo>
                      <a:lnTo>
                        <a:pt x="65" y="172"/>
                      </a:lnTo>
                      <a:lnTo>
                        <a:pt x="74" y="178"/>
                      </a:lnTo>
                      <a:lnTo>
                        <a:pt x="80" y="180"/>
                      </a:lnTo>
                      <a:lnTo>
                        <a:pt x="84" y="182"/>
                      </a:lnTo>
                      <a:lnTo>
                        <a:pt x="84" y="182"/>
                      </a:lnTo>
                      <a:lnTo>
                        <a:pt x="94" y="183"/>
                      </a:lnTo>
                      <a:lnTo>
                        <a:pt x="102" y="185"/>
                      </a:lnTo>
                      <a:lnTo>
                        <a:pt x="102" y="185"/>
                      </a:lnTo>
                      <a:lnTo>
                        <a:pt x="104" y="185"/>
                      </a:lnTo>
                      <a:lnTo>
                        <a:pt x="106" y="183"/>
                      </a:lnTo>
                      <a:lnTo>
                        <a:pt x="109" y="179"/>
                      </a:lnTo>
                      <a:lnTo>
                        <a:pt x="112" y="176"/>
                      </a:lnTo>
                      <a:lnTo>
                        <a:pt x="112" y="176"/>
                      </a:lnTo>
                      <a:lnTo>
                        <a:pt x="121" y="173"/>
                      </a:lnTo>
                      <a:lnTo>
                        <a:pt x="125" y="173"/>
                      </a:lnTo>
                      <a:lnTo>
                        <a:pt x="126" y="173"/>
                      </a:lnTo>
                      <a:lnTo>
                        <a:pt x="126" y="173"/>
                      </a:lnTo>
                      <a:lnTo>
                        <a:pt x="129" y="178"/>
                      </a:lnTo>
                      <a:lnTo>
                        <a:pt x="132" y="178"/>
                      </a:lnTo>
                      <a:lnTo>
                        <a:pt x="135" y="178"/>
                      </a:lnTo>
                      <a:lnTo>
                        <a:pt x="135" y="178"/>
                      </a:lnTo>
                      <a:lnTo>
                        <a:pt x="142" y="175"/>
                      </a:lnTo>
                      <a:lnTo>
                        <a:pt x="142" y="175"/>
                      </a:lnTo>
                      <a:lnTo>
                        <a:pt x="155" y="173"/>
                      </a:lnTo>
                      <a:lnTo>
                        <a:pt x="155" y="173"/>
                      </a:lnTo>
                      <a:lnTo>
                        <a:pt x="158" y="172"/>
                      </a:lnTo>
                      <a:lnTo>
                        <a:pt x="163" y="168"/>
                      </a:lnTo>
                      <a:lnTo>
                        <a:pt x="169" y="163"/>
                      </a:lnTo>
                      <a:lnTo>
                        <a:pt x="172" y="162"/>
                      </a:lnTo>
                      <a:lnTo>
                        <a:pt x="176" y="162"/>
                      </a:lnTo>
                      <a:lnTo>
                        <a:pt x="176" y="162"/>
                      </a:lnTo>
                      <a:lnTo>
                        <a:pt x="187" y="162"/>
                      </a:lnTo>
                      <a:lnTo>
                        <a:pt x="190" y="162"/>
                      </a:lnTo>
                      <a:lnTo>
                        <a:pt x="194" y="159"/>
                      </a:lnTo>
                      <a:lnTo>
                        <a:pt x="194" y="159"/>
                      </a:lnTo>
                      <a:lnTo>
                        <a:pt x="237" y="117"/>
                      </a:lnTo>
                      <a:lnTo>
                        <a:pt x="237" y="117"/>
                      </a:lnTo>
                      <a:lnTo>
                        <a:pt x="237" y="115"/>
                      </a:lnTo>
                      <a:lnTo>
                        <a:pt x="236" y="114"/>
                      </a:lnTo>
                      <a:lnTo>
                        <a:pt x="231" y="112"/>
                      </a:lnTo>
                      <a:lnTo>
                        <a:pt x="231" y="112"/>
                      </a:lnTo>
                      <a:lnTo>
                        <a:pt x="223" y="112"/>
                      </a:lnTo>
                      <a:lnTo>
                        <a:pt x="209" y="108"/>
                      </a:lnTo>
                      <a:lnTo>
                        <a:pt x="209" y="108"/>
                      </a:lnTo>
                      <a:lnTo>
                        <a:pt x="190" y="101"/>
                      </a:lnTo>
                      <a:lnTo>
                        <a:pt x="176" y="97"/>
                      </a:lnTo>
                      <a:lnTo>
                        <a:pt x="176" y="97"/>
                      </a:lnTo>
                      <a:lnTo>
                        <a:pt x="173" y="95"/>
                      </a:lnTo>
                      <a:lnTo>
                        <a:pt x="170" y="92"/>
                      </a:lnTo>
                      <a:lnTo>
                        <a:pt x="166" y="87"/>
                      </a:lnTo>
                      <a:lnTo>
                        <a:pt x="166" y="87"/>
                      </a:lnTo>
                      <a:lnTo>
                        <a:pt x="163" y="84"/>
                      </a:lnTo>
                      <a:lnTo>
                        <a:pt x="160" y="80"/>
                      </a:lnTo>
                      <a:lnTo>
                        <a:pt x="156" y="73"/>
                      </a:lnTo>
                      <a:lnTo>
                        <a:pt x="156" y="73"/>
                      </a:lnTo>
                      <a:lnTo>
                        <a:pt x="156" y="70"/>
                      </a:lnTo>
                      <a:lnTo>
                        <a:pt x="159" y="67"/>
                      </a:lnTo>
                      <a:lnTo>
                        <a:pt x="159" y="67"/>
                      </a:lnTo>
                      <a:lnTo>
                        <a:pt x="155" y="63"/>
                      </a:lnTo>
                      <a:lnTo>
                        <a:pt x="152" y="63"/>
                      </a:lnTo>
                      <a:lnTo>
                        <a:pt x="150" y="64"/>
                      </a:lnTo>
                      <a:lnTo>
                        <a:pt x="150" y="64"/>
                      </a:lnTo>
                      <a:lnTo>
                        <a:pt x="146" y="65"/>
                      </a:lnTo>
                      <a:lnTo>
                        <a:pt x="143" y="65"/>
                      </a:lnTo>
                      <a:lnTo>
                        <a:pt x="142" y="64"/>
                      </a:lnTo>
                      <a:lnTo>
                        <a:pt x="142" y="64"/>
                      </a:lnTo>
                      <a:lnTo>
                        <a:pt x="141" y="58"/>
                      </a:lnTo>
                      <a:lnTo>
                        <a:pt x="141" y="54"/>
                      </a:lnTo>
                      <a:lnTo>
                        <a:pt x="142" y="51"/>
                      </a:lnTo>
                      <a:lnTo>
                        <a:pt x="142" y="51"/>
                      </a:lnTo>
                      <a:lnTo>
                        <a:pt x="148" y="43"/>
                      </a:lnTo>
                      <a:lnTo>
                        <a:pt x="150" y="39"/>
                      </a:lnTo>
                      <a:lnTo>
                        <a:pt x="150" y="39"/>
                      </a:lnTo>
                      <a:lnTo>
                        <a:pt x="135" y="23"/>
                      </a:lnTo>
                      <a:lnTo>
                        <a:pt x="124" y="12"/>
                      </a:lnTo>
                      <a:lnTo>
                        <a:pt x="116" y="6"/>
                      </a:lnTo>
                      <a:lnTo>
                        <a:pt x="116" y="6"/>
                      </a:lnTo>
                      <a:lnTo>
                        <a:pt x="108" y="6"/>
                      </a:lnTo>
                      <a:lnTo>
                        <a:pt x="101" y="6"/>
                      </a:lnTo>
                      <a:lnTo>
                        <a:pt x="101" y="6"/>
                      </a:lnTo>
                      <a:lnTo>
                        <a:pt x="98" y="5"/>
                      </a:lnTo>
                      <a:lnTo>
                        <a:pt x="94" y="6"/>
                      </a:lnTo>
                      <a:lnTo>
                        <a:pt x="94" y="6"/>
                      </a:lnTo>
                      <a:lnTo>
                        <a:pt x="91" y="7"/>
                      </a:lnTo>
                      <a:lnTo>
                        <a:pt x="88" y="6"/>
                      </a:lnTo>
                      <a:lnTo>
                        <a:pt x="84" y="2"/>
                      </a:lnTo>
                      <a:lnTo>
                        <a:pt x="84" y="2"/>
                      </a:lnTo>
                      <a:lnTo>
                        <a:pt x="81" y="0"/>
                      </a:lnTo>
                      <a:lnTo>
                        <a:pt x="80" y="0"/>
                      </a:lnTo>
                      <a:lnTo>
                        <a:pt x="77" y="2"/>
                      </a:lnTo>
                      <a:lnTo>
                        <a:pt x="77" y="5"/>
                      </a:lnTo>
                      <a:lnTo>
                        <a:pt x="77" y="5"/>
                      </a:lnTo>
                      <a:lnTo>
                        <a:pt x="74" y="10"/>
                      </a:lnTo>
                      <a:lnTo>
                        <a:pt x="72" y="10"/>
                      </a:lnTo>
                      <a:lnTo>
                        <a:pt x="71" y="9"/>
                      </a:lnTo>
                      <a:lnTo>
                        <a:pt x="71" y="9"/>
                      </a:lnTo>
                      <a:lnTo>
                        <a:pt x="67" y="9"/>
                      </a:lnTo>
                      <a:lnTo>
                        <a:pt x="58" y="9"/>
                      </a:lnTo>
                      <a:lnTo>
                        <a:pt x="58" y="9"/>
                      </a:lnTo>
                      <a:lnTo>
                        <a:pt x="58" y="9"/>
                      </a:lnTo>
                      <a:lnTo>
                        <a:pt x="58" y="9"/>
                      </a:lnTo>
                      <a:lnTo>
                        <a:pt x="57" y="14"/>
                      </a:lnTo>
                      <a:lnTo>
                        <a:pt x="55" y="19"/>
                      </a:lnTo>
                      <a:lnTo>
                        <a:pt x="53" y="24"/>
                      </a:lnTo>
                      <a:lnTo>
                        <a:pt x="51" y="27"/>
                      </a:lnTo>
                      <a:lnTo>
                        <a:pt x="51" y="27"/>
                      </a:lnTo>
                      <a:lnTo>
                        <a:pt x="51" y="30"/>
                      </a:lnTo>
                      <a:lnTo>
                        <a:pt x="50" y="33"/>
                      </a:lnTo>
                      <a:lnTo>
                        <a:pt x="47" y="34"/>
                      </a:lnTo>
                      <a:lnTo>
                        <a:pt x="46" y="36"/>
                      </a:lnTo>
                      <a:lnTo>
                        <a:pt x="46" y="36"/>
                      </a:lnTo>
                      <a:lnTo>
                        <a:pt x="43" y="37"/>
                      </a:lnTo>
                      <a:lnTo>
                        <a:pt x="40" y="40"/>
                      </a:lnTo>
                      <a:lnTo>
                        <a:pt x="36" y="47"/>
                      </a:lnTo>
                      <a:lnTo>
                        <a:pt x="36" y="47"/>
                      </a:lnTo>
                      <a:lnTo>
                        <a:pt x="33" y="51"/>
                      </a:lnTo>
                      <a:lnTo>
                        <a:pt x="33" y="56"/>
                      </a:lnTo>
                      <a:lnTo>
                        <a:pt x="31" y="60"/>
                      </a:lnTo>
                      <a:lnTo>
                        <a:pt x="30" y="63"/>
                      </a:lnTo>
                      <a:lnTo>
                        <a:pt x="30" y="63"/>
                      </a:lnTo>
                      <a:lnTo>
                        <a:pt x="24" y="67"/>
                      </a:lnTo>
                      <a:lnTo>
                        <a:pt x="23" y="68"/>
                      </a:lnTo>
                      <a:lnTo>
                        <a:pt x="23" y="70"/>
                      </a:lnTo>
                      <a:lnTo>
                        <a:pt x="23" y="70"/>
                      </a:lnTo>
                      <a:lnTo>
                        <a:pt x="24" y="71"/>
                      </a:lnTo>
                      <a:lnTo>
                        <a:pt x="24" y="73"/>
                      </a:lnTo>
                      <a:lnTo>
                        <a:pt x="21" y="77"/>
                      </a:lnTo>
                      <a:lnTo>
                        <a:pt x="20" y="81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7" y="95"/>
                      </a:lnTo>
                      <a:lnTo>
                        <a:pt x="16" y="102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6" y="104"/>
                      </a:lnTo>
                      <a:lnTo>
                        <a:pt x="4" y="104"/>
                      </a:lnTo>
                      <a:lnTo>
                        <a:pt x="3" y="105"/>
                      </a:lnTo>
                      <a:lnTo>
                        <a:pt x="3" y="105"/>
                      </a:lnTo>
                      <a:lnTo>
                        <a:pt x="3" y="108"/>
                      </a:lnTo>
                      <a:lnTo>
                        <a:pt x="2" y="111"/>
                      </a:lnTo>
                      <a:lnTo>
                        <a:pt x="0" y="112"/>
                      </a:lnTo>
                      <a:lnTo>
                        <a:pt x="0" y="115"/>
                      </a:lnTo>
                      <a:lnTo>
                        <a:pt x="0" y="115"/>
                      </a:lnTo>
                      <a:lnTo>
                        <a:pt x="3" y="117"/>
                      </a:lnTo>
                      <a:lnTo>
                        <a:pt x="7" y="118"/>
                      </a:lnTo>
                      <a:lnTo>
                        <a:pt x="13" y="119"/>
                      </a:lnTo>
                      <a:lnTo>
                        <a:pt x="16" y="122"/>
                      </a:lnTo>
                      <a:lnTo>
                        <a:pt x="16" y="1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46"/>
                <p:cNvSpPr>
                  <a:spLocks/>
                </p:cNvSpPr>
                <p:nvPr/>
              </p:nvSpPr>
              <p:spPr bwMode="auto">
                <a:xfrm>
                  <a:off x="6643367" y="3648601"/>
                  <a:ext cx="39791" cy="54261"/>
                </a:xfrm>
                <a:custGeom>
                  <a:avLst/>
                  <a:gdLst>
                    <a:gd name="T0" fmla="*/ 19 w 22"/>
                    <a:gd name="T1" fmla="*/ 13 h 30"/>
                    <a:gd name="T2" fmla="*/ 19 w 22"/>
                    <a:gd name="T3" fmla="*/ 13 h 30"/>
                    <a:gd name="T4" fmla="*/ 22 w 22"/>
                    <a:gd name="T5" fmla="*/ 10 h 30"/>
                    <a:gd name="T6" fmla="*/ 22 w 22"/>
                    <a:gd name="T7" fmla="*/ 6 h 30"/>
                    <a:gd name="T8" fmla="*/ 21 w 22"/>
                    <a:gd name="T9" fmla="*/ 3 h 30"/>
                    <a:gd name="T10" fmla="*/ 19 w 22"/>
                    <a:gd name="T11" fmla="*/ 2 h 30"/>
                    <a:gd name="T12" fmla="*/ 17 w 22"/>
                    <a:gd name="T13" fmla="*/ 0 h 30"/>
                    <a:gd name="T14" fmla="*/ 12 w 22"/>
                    <a:gd name="T15" fmla="*/ 0 h 30"/>
                    <a:gd name="T16" fmla="*/ 12 w 22"/>
                    <a:gd name="T17" fmla="*/ 0 h 30"/>
                    <a:gd name="T18" fmla="*/ 12 w 22"/>
                    <a:gd name="T19" fmla="*/ 3 h 30"/>
                    <a:gd name="T20" fmla="*/ 12 w 22"/>
                    <a:gd name="T21" fmla="*/ 3 h 30"/>
                    <a:gd name="T22" fmla="*/ 11 w 22"/>
                    <a:gd name="T23" fmla="*/ 7 h 30"/>
                    <a:gd name="T24" fmla="*/ 8 w 22"/>
                    <a:gd name="T25" fmla="*/ 13 h 30"/>
                    <a:gd name="T26" fmla="*/ 0 w 22"/>
                    <a:gd name="T27" fmla="*/ 27 h 30"/>
                    <a:gd name="T28" fmla="*/ 8 w 22"/>
                    <a:gd name="T29" fmla="*/ 30 h 30"/>
                    <a:gd name="T30" fmla="*/ 8 w 22"/>
                    <a:gd name="T31" fmla="*/ 30 h 30"/>
                    <a:gd name="T32" fmla="*/ 14 w 22"/>
                    <a:gd name="T33" fmla="*/ 20 h 30"/>
                    <a:gd name="T34" fmla="*/ 19 w 22"/>
                    <a:gd name="T35" fmla="*/ 13 h 30"/>
                    <a:gd name="T36" fmla="*/ 19 w 22"/>
                    <a:gd name="T37" fmla="*/ 1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" h="30">
                      <a:moveTo>
                        <a:pt x="19" y="13"/>
                      </a:moveTo>
                      <a:lnTo>
                        <a:pt x="19" y="13"/>
                      </a:lnTo>
                      <a:lnTo>
                        <a:pt x="22" y="10"/>
                      </a:lnTo>
                      <a:lnTo>
                        <a:pt x="22" y="6"/>
                      </a:lnTo>
                      <a:lnTo>
                        <a:pt x="21" y="3"/>
                      </a:lnTo>
                      <a:lnTo>
                        <a:pt x="19" y="2"/>
                      </a:lnTo>
                      <a:lnTo>
                        <a:pt x="17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1" y="7"/>
                      </a:lnTo>
                      <a:lnTo>
                        <a:pt x="8" y="13"/>
                      </a:lnTo>
                      <a:lnTo>
                        <a:pt x="0" y="27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4" y="20"/>
                      </a:lnTo>
                      <a:lnTo>
                        <a:pt x="19" y="13"/>
                      </a:lnTo>
                      <a:lnTo>
                        <a:pt x="19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47"/>
                <p:cNvSpPr>
                  <a:spLocks/>
                </p:cNvSpPr>
                <p:nvPr/>
              </p:nvSpPr>
              <p:spPr bwMode="auto">
                <a:xfrm>
                  <a:off x="6657836" y="3569020"/>
                  <a:ext cx="197148" cy="157357"/>
                </a:xfrm>
                <a:custGeom>
                  <a:avLst/>
                  <a:gdLst>
                    <a:gd name="T0" fmla="*/ 11 w 109"/>
                    <a:gd name="T1" fmla="*/ 57 h 87"/>
                    <a:gd name="T2" fmla="*/ 0 w 109"/>
                    <a:gd name="T3" fmla="*/ 74 h 87"/>
                    <a:gd name="T4" fmla="*/ 2 w 109"/>
                    <a:gd name="T5" fmla="*/ 80 h 87"/>
                    <a:gd name="T6" fmla="*/ 16 w 109"/>
                    <a:gd name="T7" fmla="*/ 87 h 87"/>
                    <a:gd name="T8" fmla="*/ 27 w 109"/>
                    <a:gd name="T9" fmla="*/ 81 h 87"/>
                    <a:gd name="T10" fmla="*/ 31 w 109"/>
                    <a:gd name="T11" fmla="*/ 80 h 87"/>
                    <a:gd name="T12" fmla="*/ 61 w 109"/>
                    <a:gd name="T13" fmla="*/ 65 h 87"/>
                    <a:gd name="T14" fmla="*/ 87 w 109"/>
                    <a:gd name="T15" fmla="*/ 51 h 87"/>
                    <a:gd name="T16" fmla="*/ 89 w 109"/>
                    <a:gd name="T17" fmla="*/ 44 h 87"/>
                    <a:gd name="T18" fmla="*/ 91 w 109"/>
                    <a:gd name="T19" fmla="*/ 41 h 87"/>
                    <a:gd name="T20" fmla="*/ 89 w 109"/>
                    <a:gd name="T21" fmla="*/ 33 h 87"/>
                    <a:gd name="T22" fmla="*/ 91 w 109"/>
                    <a:gd name="T23" fmla="*/ 30 h 87"/>
                    <a:gd name="T24" fmla="*/ 91 w 109"/>
                    <a:gd name="T25" fmla="*/ 23 h 87"/>
                    <a:gd name="T26" fmla="*/ 91 w 109"/>
                    <a:gd name="T27" fmla="*/ 16 h 87"/>
                    <a:gd name="T28" fmla="*/ 92 w 109"/>
                    <a:gd name="T29" fmla="*/ 13 h 87"/>
                    <a:gd name="T30" fmla="*/ 101 w 109"/>
                    <a:gd name="T31" fmla="*/ 9 h 87"/>
                    <a:gd name="T32" fmla="*/ 104 w 109"/>
                    <a:gd name="T33" fmla="*/ 0 h 87"/>
                    <a:gd name="T34" fmla="*/ 98 w 109"/>
                    <a:gd name="T35" fmla="*/ 2 h 87"/>
                    <a:gd name="T36" fmla="*/ 85 w 109"/>
                    <a:gd name="T37" fmla="*/ 2 h 87"/>
                    <a:gd name="T38" fmla="*/ 80 w 109"/>
                    <a:gd name="T39" fmla="*/ 3 h 87"/>
                    <a:gd name="T40" fmla="*/ 71 w 109"/>
                    <a:gd name="T41" fmla="*/ 7 h 87"/>
                    <a:gd name="T42" fmla="*/ 64 w 109"/>
                    <a:gd name="T43" fmla="*/ 9 h 87"/>
                    <a:gd name="T44" fmla="*/ 48 w 109"/>
                    <a:gd name="T45" fmla="*/ 9 h 87"/>
                    <a:gd name="T46" fmla="*/ 45 w 109"/>
                    <a:gd name="T47" fmla="*/ 7 h 87"/>
                    <a:gd name="T48" fmla="*/ 43 w 109"/>
                    <a:gd name="T49" fmla="*/ 6 h 87"/>
                    <a:gd name="T50" fmla="*/ 36 w 109"/>
                    <a:gd name="T51" fmla="*/ 10 h 87"/>
                    <a:gd name="T52" fmla="*/ 27 w 109"/>
                    <a:gd name="T53" fmla="*/ 12 h 87"/>
                    <a:gd name="T54" fmla="*/ 21 w 109"/>
                    <a:gd name="T55" fmla="*/ 10 h 87"/>
                    <a:gd name="T56" fmla="*/ 19 w 109"/>
                    <a:gd name="T57" fmla="*/ 9 h 87"/>
                    <a:gd name="T58" fmla="*/ 16 w 109"/>
                    <a:gd name="T59" fmla="*/ 13 h 87"/>
                    <a:gd name="T60" fmla="*/ 14 w 109"/>
                    <a:gd name="T61" fmla="*/ 16 h 87"/>
                    <a:gd name="T62" fmla="*/ 11 w 109"/>
                    <a:gd name="T63" fmla="*/ 23 h 87"/>
                    <a:gd name="T64" fmla="*/ 6 w 109"/>
                    <a:gd name="T65" fmla="*/ 24 h 87"/>
                    <a:gd name="T66" fmla="*/ 4 w 109"/>
                    <a:gd name="T67" fmla="*/ 31 h 87"/>
                    <a:gd name="T68" fmla="*/ 6 w 109"/>
                    <a:gd name="T69" fmla="*/ 33 h 87"/>
                    <a:gd name="T70" fmla="*/ 6 w 109"/>
                    <a:gd name="T71" fmla="*/ 38 h 87"/>
                    <a:gd name="T72" fmla="*/ 4 w 109"/>
                    <a:gd name="T73" fmla="*/ 44 h 87"/>
                    <a:gd name="T74" fmla="*/ 11 w 109"/>
                    <a:gd name="T75" fmla="*/ 46 h 87"/>
                    <a:gd name="T76" fmla="*/ 14 w 109"/>
                    <a:gd name="T77" fmla="*/ 50 h 87"/>
                    <a:gd name="T78" fmla="*/ 11 w 109"/>
                    <a:gd name="T79" fmla="*/ 5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9" h="87">
                      <a:moveTo>
                        <a:pt x="11" y="57"/>
                      </a:moveTo>
                      <a:lnTo>
                        <a:pt x="11" y="57"/>
                      </a:lnTo>
                      <a:lnTo>
                        <a:pt x="6" y="64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2" y="80"/>
                      </a:lnTo>
                      <a:lnTo>
                        <a:pt x="16" y="87"/>
                      </a:lnTo>
                      <a:lnTo>
                        <a:pt x="16" y="87"/>
                      </a:lnTo>
                      <a:lnTo>
                        <a:pt x="23" y="84"/>
                      </a:lnTo>
                      <a:lnTo>
                        <a:pt x="27" y="81"/>
                      </a:lnTo>
                      <a:lnTo>
                        <a:pt x="31" y="80"/>
                      </a:lnTo>
                      <a:lnTo>
                        <a:pt x="31" y="80"/>
                      </a:lnTo>
                      <a:lnTo>
                        <a:pt x="43" y="74"/>
                      </a:lnTo>
                      <a:lnTo>
                        <a:pt x="61" y="65"/>
                      </a:lnTo>
                      <a:lnTo>
                        <a:pt x="87" y="51"/>
                      </a:lnTo>
                      <a:lnTo>
                        <a:pt x="87" y="51"/>
                      </a:lnTo>
                      <a:lnTo>
                        <a:pt x="88" y="47"/>
                      </a:lnTo>
                      <a:lnTo>
                        <a:pt x="89" y="44"/>
                      </a:lnTo>
                      <a:lnTo>
                        <a:pt x="91" y="41"/>
                      </a:lnTo>
                      <a:lnTo>
                        <a:pt x="91" y="41"/>
                      </a:lnTo>
                      <a:lnTo>
                        <a:pt x="89" y="36"/>
                      </a:lnTo>
                      <a:lnTo>
                        <a:pt x="89" y="33"/>
                      </a:lnTo>
                      <a:lnTo>
                        <a:pt x="91" y="30"/>
                      </a:lnTo>
                      <a:lnTo>
                        <a:pt x="91" y="30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9" y="20"/>
                      </a:lnTo>
                      <a:lnTo>
                        <a:pt x="91" y="16"/>
                      </a:lnTo>
                      <a:lnTo>
                        <a:pt x="91" y="16"/>
                      </a:lnTo>
                      <a:lnTo>
                        <a:pt x="92" y="13"/>
                      </a:lnTo>
                      <a:lnTo>
                        <a:pt x="97" y="10"/>
                      </a:lnTo>
                      <a:lnTo>
                        <a:pt x="101" y="9"/>
                      </a:lnTo>
                      <a:lnTo>
                        <a:pt x="109" y="2"/>
                      </a:ln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8" y="2"/>
                      </a:lnTo>
                      <a:lnTo>
                        <a:pt x="92" y="2"/>
                      </a:lnTo>
                      <a:lnTo>
                        <a:pt x="85" y="2"/>
                      </a:lnTo>
                      <a:lnTo>
                        <a:pt x="85" y="2"/>
                      </a:lnTo>
                      <a:lnTo>
                        <a:pt x="80" y="3"/>
                      </a:lnTo>
                      <a:lnTo>
                        <a:pt x="75" y="4"/>
                      </a:lnTo>
                      <a:lnTo>
                        <a:pt x="71" y="7"/>
                      </a:lnTo>
                      <a:lnTo>
                        <a:pt x="64" y="9"/>
                      </a:lnTo>
                      <a:lnTo>
                        <a:pt x="64" y="9"/>
                      </a:lnTo>
                      <a:lnTo>
                        <a:pt x="53" y="9"/>
                      </a:lnTo>
                      <a:lnTo>
                        <a:pt x="48" y="9"/>
                      </a:lnTo>
                      <a:lnTo>
                        <a:pt x="45" y="7"/>
                      </a:lnTo>
                      <a:lnTo>
                        <a:pt x="45" y="7"/>
                      </a:lnTo>
                      <a:lnTo>
                        <a:pt x="44" y="6"/>
                      </a:lnTo>
                      <a:lnTo>
                        <a:pt x="43" y="6"/>
                      </a:lnTo>
                      <a:lnTo>
                        <a:pt x="36" y="10"/>
                      </a:lnTo>
                      <a:lnTo>
                        <a:pt x="36" y="10"/>
                      </a:lnTo>
                      <a:lnTo>
                        <a:pt x="31" y="12"/>
                      </a:lnTo>
                      <a:lnTo>
                        <a:pt x="27" y="12"/>
                      </a:lnTo>
                      <a:lnTo>
                        <a:pt x="24" y="12"/>
                      </a:lnTo>
                      <a:lnTo>
                        <a:pt x="21" y="10"/>
                      </a:lnTo>
                      <a:lnTo>
                        <a:pt x="21" y="10"/>
                      </a:lnTo>
                      <a:lnTo>
                        <a:pt x="19" y="9"/>
                      </a:lnTo>
                      <a:lnTo>
                        <a:pt x="17" y="10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4" y="16"/>
                      </a:lnTo>
                      <a:lnTo>
                        <a:pt x="14" y="20"/>
                      </a:lnTo>
                      <a:lnTo>
                        <a:pt x="11" y="23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4" y="29"/>
                      </a:lnTo>
                      <a:lnTo>
                        <a:pt x="4" y="31"/>
                      </a:lnTo>
                      <a:lnTo>
                        <a:pt x="6" y="33"/>
                      </a:lnTo>
                      <a:lnTo>
                        <a:pt x="6" y="33"/>
                      </a:lnTo>
                      <a:lnTo>
                        <a:pt x="7" y="36"/>
                      </a:lnTo>
                      <a:lnTo>
                        <a:pt x="6" y="38"/>
                      </a:lnTo>
                      <a:lnTo>
                        <a:pt x="4" y="44"/>
                      </a:lnTo>
                      <a:lnTo>
                        <a:pt x="4" y="44"/>
                      </a:lnTo>
                      <a:lnTo>
                        <a:pt x="9" y="44"/>
                      </a:lnTo>
                      <a:lnTo>
                        <a:pt x="11" y="46"/>
                      </a:lnTo>
                      <a:lnTo>
                        <a:pt x="13" y="47"/>
                      </a:lnTo>
                      <a:lnTo>
                        <a:pt x="14" y="50"/>
                      </a:lnTo>
                      <a:lnTo>
                        <a:pt x="14" y="54"/>
                      </a:lnTo>
                      <a:lnTo>
                        <a:pt x="11" y="57"/>
                      </a:lnTo>
                      <a:lnTo>
                        <a:pt x="11" y="5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Freeform 48"/>
                <p:cNvSpPr>
                  <a:spLocks/>
                </p:cNvSpPr>
                <p:nvPr/>
              </p:nvSpPr>
              <p:spPr bwMode="auto">
                <a:xfrm>
                  <a:off x="9267770" y="3532845"/>
                  <a:ext cx="99478" cy="133843"/>
                </a:xfrm>
                <a:custGeom>
                  <a:avLst/>
                  <a:gdLst>
                    <a:gd name="T0" fmla="*/ 11 w 55"/>
                    <a:gd name="T1" fmla="*/ 6 h 74"/>
                    <a:gd name="T2" fmla="*/ 11 w 55"/>
                    <a:gd name="T3" fmla="*/ 6 h 74"/>
                    <a:gd name="T4" fmla="*/ 1 w 55"/>
                    <a:gd name="T5" fmla="*/ 13 h 74"/>
                    <a:gd name="T6" fmla="*/ 1 w 55"/>
                    <a:gd name="T7" fmla="*/ 13 h 74"/>
                    <a:gd name="T8" fmla="*/ 4 w 55"/>
                    <a:gd name="T9" fmla="*/ 19 h 74"/>
                    <a:gd name="T10" fmla="*/ 4 w 55"/>
                    <a:gd name="T11" fmla="*/ 20 h 74"/>
                    <a:gd name="T12" fmla="*/ 7 w 55"/>
                    <a:gd name="T13" fmla="*/ 22 h 74"/>
                    <a:gd name="T14" fmla="*/ 7 w 55"/>
                    <a:gd name="T15" fmla="*/ 22 h 74"/>
                    <a:gd name="T16" fmla="*/ 9 w 55"/>
                    <a:gd name="T17" fmla="*/ 23 h 74"/>
                    <a:gd name="T18" fmla="*/ 9 w 55"/>
                    <a:gd name="T19" fmla="*/ 26 h 74"/>
                    <a:gd name="T20" fmla="*/ 8 w 55"/>
                    <a:gd name="T21" fmla="*/ 29 h 74"/>
                    <a:gd name="T22" fmla="*/ 5 w 55"/>
                    <a:gd name="T23" fmla="*/ 29 h 74"/>
                    <a:gd name="T24" fmla="*/ 5 w 55"/>
                    <a:gd name="T25" fmla="*/ 29 h 74"/>
                    <a:gd name="T26" fmla="*/ 4 w 55"/>
                    <a:gd name="T27" fmla="*/ 29 h 74"/>
                    <a:gd name="T28" fmla="*/ 2 w 55"/>
                    <a:gd name="T29" fmla="*/ 30 h 74"/>
                    <a:gd name="T30" fmla="*/ 1 w 55"/>
                    <a:gd name="T31" fmla="*/ 33 h 74"/>
                    <a:gd name="T32" fmla="*/ 2 w 55"/>
                    <a:gd name="T33" fmla="*/ 37 h 74"/>
                    <a:gd name="T34" fmla="*/ 5 w 55"/>
                    <a:gd name="T35" fmla="*/ 43 h 74"/>
                    <a:gd name="T36" fmla="*/ 5 w 55"/>
                    <a:gd name="T37" fmla="*/ 43 h 74"/>
                    <a:gd name="T38" fmla="*/ 5 w 55"/>
                    <a:gd name="T39" fmla="*/ 46 h 74"/>
                    <a:gd name="T40" fmla="*/ 5 w 55"/>
                    <a:gd name="T41" fmla="*/ 49 h 74"/>
                    <a:gd name="T42" fmla="*/ 2 w 55"/>
                    <a:gd name="T43" fmla="*/ 54 h 74"/>
                    <a:gd name="T44" fmla="*/ 0 w 55"/>
                    <a:gd name="T45" fmla="*/ 60 h 74"/>
                    <a:gd name="T46" fmla="*/ 0 w 55"/>
                    <a:gd name="T47" fmla="*/ 61 h 74"/>
                    <a:gd name="T48" fmla="*/ 0 w 55"/>
                    <a:gd name="T49" fmla="*/ 63 h 74"/>
                    <a:gd name="T50" fmla="*/ 0 w 55"/>
                    <a:gd name="T51" fmla="*/ 63 h 74"/>
                    <a:gd name="T52" fmla="*/ 1 w 55"/>
                    <a:gd name="T53" fmla="*/ 66 h 74"/>
                    <a:gd name="T54" fmla="*/ 1 w 55"/>
                    <a:gd name="T55" fmla="*/ 68 h 74"/>
                    <a:gd name="T56" fmla="*/ 1 w 55"/>
                    <a:gd name="T57" fmla="*/ 71 h 74"/>
                    <a:gd name="T58" fmla="*/ 2 w 55"/>
                    <a:gd name="T59" fmla="*/ 74 h 74"/>
                    <a:gd name="T60" fmla="*/ 2 w 55"/>
                    <a:gd name="T61" fmla="*/ 74 h 74"/>
                    <a:gd name="T62" fmla="*/ 7 w 55"/>
                    <a:gd name="T63" fmla="*/ 74 h 74"/>
                    <a:gd name="T64" fmla="*/ 15 w 55"/>
                    <a:gd name="T65" fmla="*/ 73 h 74"/>
                    <a:gd name="T66" fmla="*/ 24 w 55"/>
                    <a:gd name="T67" fmla="*/ 70 h 74"/>
                    <a:gd name="T68" fmla="*/ 29 w 55"/>
                    <a:gd name="T69" fmla="*/ 67 h 74"/>
                    <a:gd name="T70" fmla="*/ 32 w 55"/>
                    <a:gd name="T71" fmla="*/ 64 h 74"/>
                    <a:gd name="T72" fmla="*/ 32 w 55"/>
                    <a:gd name="T73" fmla="*/ 64 h 74"/>
                    <a:gd name="T74" fmla="*/ 38 w 55"/>
                    <a:gd name="T75" fmla="*/ 58 h 74"/>
                    <a:gd name="T76" fmla="*/ 42 w 55"/>
                    <a:gd name="T77" fmla="*/ 57 h 74"/>
                    <a:gd name="T78" fmla="*/ 45 w 55"/>
                    <a:gd name="T79" fmla="*/ 56 h 74"/>
                    <a:gd name="T80" fmla="*/ 48 w 55"/>
                    <a:gd name="T81" fmla="*/ 57 h 74"/>
                    <a:gd name="T82" fmla="*/ 48 w 55"/>
                    <a:gd name="T83" fmla="*/ 57 h 74"/>
                    <a:gd name="T84" fmla="*/ 51 w 55"/>
                    <a:gd name="T85" fmla="*/ 57 h 74"/>
                    <a:gd name="T86" fmla="*/ 53 w 55"/>
                    <a:gd name="T87" fmla="*/ 56 h 74"/>
                    <a:gd name="T88" fmla="*/ 55 w 55"/>
                    <a:gd name="T89" fmla="*/ 53 h 74"/>
                    <a:gd name="T90" fmla="*/ 55 w 55"/>
                    <a:gd name="T91" fmla="*/ 50 h 74"/>
                    <a:gd name="T92" fmla="*/ 55 w 55"/>
                    <a:gd name="T93" fmla="*/ 50 h 74"/>
                    <a:gd name="T94" fmla="*/ 53 w 55"/>
                    <a:gd name="T95" fmla="*/ 47 h 74"/>
                    <a:gd name="T96" fmla="*/ 52 w 55"/>
                    <a:gd name="T97" fmla="*/ 41 h 74"/>
                    <a:gd name="T98" fmla="*/ 51 w 55"/>
                    <a:gd name="T99" fmla="*/ 34 h 74"/>
                    <a:gd name="T100" fmla="*/ 51 w 55"/>
                    <a:gd name="T101" fmla="*/ 27 h 74"/>
                    <a:gd name="T102" fmla="*/ 51 w 55"/>
                    <a:gd name="T103" fmla="*/ 27 h 74"/>
                    <a:gd name="T104" fmla="*/ 49 w 55"/>
                    <a:gd name="T105" fmla="*/ 22 h 74"/>
                    <a:gd name="T106" fmla="*/ 45 w 55"/>
                    <a:gd name="T107" fmla="*/ 15 h 74"/>
                    <a:gd name="T108" fmla="*/ 34 w 55"/>
                    <a:gd name="T109" fmla="*/ 0 h 74"/>
                    <a:gd name="T110" fmla="*/ 34 w 55"/>
                    <a:gd name="T111" fmla="*/ 0 h 74"/>
                    <a:gd name="T112" fmla="*/ 29 w 55"/>
                    <a:gd name="T113" fmla="*/ 2 h 74"/>
                    <a:gd name="T114" fmla="*/ 25 w 55"/>
                    <a:gd name="T115" fmla="*/ 3 h 74"/>
                    <a:gd name="T116" fmla="*/ 25 w 55"/>
                    <a:gd name="T117" fmla="*/ 3 h 74"/>
                    <a:gd name="T118" fmla="*/ 17 w 55"/>
                    <a:gd name="T119" fmla="*/ 3 h 74"/>
                    <a:gd name="T120" fmla="*/ 14 w 55"/>
                    <a:gd name="T121" fmla="*/ 5 h 74"/>
                    <a:gd name="T122" fmla="*/ 11 w 55"/>
                    <a:gd name="T123" fmla="*/ 6 h 74"/>
                    <a:gd name="T124" fmla="*/ 11 w 55"/>
                    <a:gd name="T125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74"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" y="13"/>
                      </a:lnTo>
                      <a:lnTo>
                        <a:pt x="1" y="13"/>
                      </a:lnTo>
                      <a:lnTo>
                        <a:pt x="4" y="19"/>
                      </a:lnTo>
                      <a:lnTo>
                        <a:pt x="4" y="20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9" y="23"/>
                      </a:lnTo>
                      <a:lnTo>
                        <a:pt x="9" y="26"/>
                      </a:lnTo>
                      <a:lnTo>
                        <a:pt x="8" y="29"/>
                      </a:lnTo>
                      <a:lnTo>
                        <a:pt x="5" y="29"/>
                      </a:lnTo>
                      <a:lnTo>
                        <a:pt x="5" y="29"/>
                      </a:lnTo>
                      <a:lnTo>
                        <a:pt x="4" y="29"/>
                      </a:lnTo>
                      <a:lnTo>
                        <a:pt x="2" y="30"/>
                      </a:lnTo>
                      <a:lnTo>
                        <a:pt x="1" y="33"/>
                      </a:lnTo>
                      <a:lnTo>
                        <a:pt x="2" y="37"/>
                      </a:lnTo>
                      <a:lnTo>
                        <a:pt x="5" y="43"/>
                      </a:lnTo>
                      <a:lnTo>
                        <a:pt x="5" y="43"/>
                      </a:lnTo>
                      <a:lnTo>
                        <a:pt x="5" y="46"/>
                      </a:lnTo>
                      <a:lnTo>
                        <a:pt x="5" y="49"/>
                      </a:lnTo>
                      <a:lnTo>
                        <a:pt x="2" y="54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1" y="66"/>
                      </a:lnTo>
                      <a:lnTo>
                        <a:pt x="1" y="68"/>
                      </a:lnTo>
                      <a:lnTo>
                        <a:pt x="1" y="71"/>
                      </a:lnTo>
                      <a:lnTo>
                        <a:pt x="2" y="74"/>
                      </a:lnTo>
                      <a:lnTo>
                        <a:pt x="2" y="74"/>
                      </a:lnTo>
                      <a:lnTo>
                        <a:pt x="7" y="74"/>
                      </a:lnTo>
                      <a:lnTo>
                        <a:pt x="15" y="73"/>
                      </a:lnTo>
                      <a:lnTo>
                        <a:pt x="24" y="70"/>
                      </a:lnTo>
                      <a:lnTo>
                        <a:pt x="29" y="67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8" y="58"/>
                      </a:lnTo>
                      <a:lnTo>
                        <a:pt x="42" y="57"/>
                      </a:lnTo>
                      <a:lnTo>
                        <a:pt x="45" y="56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51" y="57"/>
                      </a:lnTo>
                      <a:lnTo>
                        <a:pt x="53" y="56"/>
                      </a:lnTo>
                      <a:lnTo>
                        <a:pt x="55" y="53"/>
                      </a:lnTo>
                      <a:lnTo>
                        <a:pt x="55" y="50"/>
                      </a:lnTo>
                      <a:lnTo>
                        <a:pt x="55" y="50"/>
                      </a:lnTo>
                      <a:lnTo>
                        <a:pt x="53" y="47"/>
                      </a:lnTo>
                      <a:lnTo>
                        <a:pt x="52" y="41"/>
                      </a:lnTo>
                      <a:lnTo>
                        <a:pt x="51" y="34"/>
                      </a:lnTo>
                      <a:lnTo>
                        <a:pt x="51" y="27"/>
                      </a:lnTo>
                      <a:lnTo>
                        <a:pt x="51" y="27"/>
                      </a:lnTo>
                      <a:lnTo>
                        <a:pt x="49" y="22"/>
                      </a:lnTo>
                      <a:lnTo>
                        <a:pt x="45" y="15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29" y="2"/>
                      </a:lnTo>
                      <a:lnTo>
                        <a:pt x="25" y="3"/>
                      </a:lnTo>
                      <a:lnTo>
                        <a:pt x="25" y="3"/>
                      </a:lnTo>
                      <a:lnTo>
                        <a:pt x="17" y="3"/>
                      </a:lnTo>
                      <a:lnTo>
                        <a:pt x="14" y="5"/>
                      </a:lnTo>
                      <a:lnTo>
                        <a:pt x="11" y="6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Freeform 49"/>
                <p:cNvSpPr>
                  <a:spLocks/>
                </p:cNvSpPr>
                <p:nvPr/>
              </p:nvSpPr>
              <p:spPr bwMode="auto">
                <a:xfrm>
                  <a:off x="8178941" y="3928947"/>
                  <a:ext cx="122990" cy="160974"/>
                </a:xfrm>
                <a:custGeom>
                  <a:avLst/>
                  <a:gdLst>
                    <a:gd name="T0" fmla="*/ 68 w 68"/>
                    <a:gd name="T1" fmla="*/ 73 h 89"/>
                    <a:gd name="T2" fmla="*/ 63 w 68"/>
                    <a:gd name="T3" fmla="*/ 45 h 89"/>
                    <a:gd name="T4" fmla="*/ 61 w 68"/>
                    <a:gd name="T5" fmla="*/ 42 h 89"/>
                    <a:gd name="T6" fmla="*/ 55 w 68"/>
                    <a:gd name="T7" fmla="*/ 49 h 89"/>
                    <a:gd name="T8" fmla="*/ 51 w 68"/>
                    <a:gd name="T9" fmla="*/ 55 h 89"/>
                    <a:gd name="T10" fmla="*/ 50 w 68"/>
                    <a:gd name="T11" fmla="*/ 55 h 89"/>
                    <a:gd name="T12" fmla="*/ 47 w 68"/>
                    <a:gd name="T13" fmla="*/ 52 h 89"/>
                    <a:gd name="T14" fmla="*/ 47 w 68"/>
                    <a:gd name="T15" fmla="*/ 41 h 89"/>
                    <a:gd name="T16" fmla="*/ 51 w 68"/>
                    <a:gd name="T17" fmla="*/ 38 h 89"/>
                    <a:gd name="T18" fmla="*/ 53 w 68"/>
                    <a:gd name="T19" fmla="*/ 38 h 89"/>
                    <a:gd name="T20" fmla="*/ 58 w 68"/>
                    <a:gd name="T21" fmla="*/ 31 h 89"/>
                    <a:gd name="T22" fmla="*/ 63 w 68"/>
                    <a:gd name="T23" fmla="*/ 21 h 89"/>
                    <a:gd name="T24" fmla="*/ 63 w 68"/>
                    <a:gd name="T25" fmla="*/ 20 h 89"/>
                    <a:gd name="T26" fmla="*/ 51 w 68"/>
                    <a:gd name="T27" fmla="*/ 18 h 89"/>
                    <a:gd name="T28" fmla="*/ 33 w 68"/>
                    <a:gd name="T29" fmla="*/ 18 h 89"/>
                    <a:gd name="T30" fmla="*/ 30 w 68"/>
                    <a:gd name="T31" fmla="*/ 17 h 89"/>
                    <a:gd name="T32" fmla="*/ 26 w 68"/>
                    <a:gd name="T33" fmla="*/ 11 h 89"/>
                    <a:gd name="T34" fmla="*/ 26 w 68"/>
                    <a:gd name="T35" fmla="*/ 8 h 89"/>
                    <a:gd name="T36" fmla="*/ 20 w 68"/>
                    <a:gd name="T37" fmla="*/ 3 h 89"/>
                    <a:gd name="T38" fmla="*/ 16 w 68"/>
                    <a:gd name="T39" fmla="*/ 3 h 89"/>
                    <a:gd name="T40" fmla="*/ 7 w 68"/>
                    <a:gd name="T41" fmla="*/ 0 h 89"/>
                    <a:gd name="T42" fmla="*/ 2 w 68"/>
                    <a:gd name="T43" fmla="*/ 3 h 89"/>
                    <a:gd name="T44" fmla="*/ 0 w 68"/>
                    <a:gd name="T45" fmla="*/ 5 h 89"/>
                    <a:gd name="T46" fmla="*/ 6 w 68"/>
                    <a:gd name="T47" fmla="*/ 10 h 89"/>
                    <a:gd name="T48" fmla="*/ 12 w 68"/>
                    <a:gd name="T49" fmla="*/ 14 h 89"/>
                    <a:gd name="T50" fmla="*/ 13 w 68"/>
                    <a:gd name="T51" fmla="*/ 15 h 89"/>
                    <a:gd name="T52" fmla="*/ 7 w 68"/>
                    <a:gd name="T53" fmla="*/ 20 h 89"/>
                    <a:gd name="T54" fmla="*/ 3 w 68"/>
                    <a:gd name="T55" fmla="*/ 22 h 89"/>
                    <a:gd name="T56" fmla="*/ 3 w 68"/>
                    <a:gd name="T57" fmla="*/ 28 h 89"/>
                    <a:gd name="T58" fmla="*/ 7 w 68"/>
                    <a:gd name="T59" fmla="*/ 46 h 89"/>
                    <a:gd name="T60" fmla="*/ 12 w 68"/>
                    <a:gd name="T61" fmla="*/ 59 h 89"/>
                    <a:gd name="T62" fmla="*/ 13 w 68"/>
                    <a:gd name="T63" fmla="*/ 76 h 89"/>
                    <a:gd name="T64" fmla="*/ 19 w 68"/>
                    <a:gd name="T65" fmla="*/ 73 h 89"/>
                    <a:gd name="T66" fmla="*/ 24 w 68"/>
                    <a:gd name="T67" fmla="*/ 73 h 89"/>
                    <a:gd name="T68" fmla="*/ 36 w 68"/>
                    <a:gd name="T69" fmla="*/ 71 h 89"/>
                    <a:gd name="T70" fmla="*/ 37 w 68"/>
                    <a:gd name="T71" fmla="*/ 66 h 89"/>
                    <a:gd name="T72" fmla="*/ 40 w 68"/>
                    <a:gd name="T73" fmla="*/ 61 h 89"/>
                    <a:gd name="T74" fmla="*/ 46 w 68"/>
                    <a:gd name="T75" fmla="*/ 59 h 89"/>
                    <a:gd name="T76" fmla="*/ 48 w 68"/>
                    <a:gd name="T77" fmla="*/ 62 h 89"/>
                    <a:gd name="T78" fmla="*/ 54 w 68"/>
                    <a:gd name="T79" fmla="*/ 75 h 89"/>
                    <a:gd name="T80" fmla="*/ 54 w 68"/>
                    <a:gd name="T81" fmla="*/ 81 h 89"/>
                    <a:gd name="T82" fmla="*/ 57 w 68"/>
                    <a:gd name="T83" fmla="*/ 89 h 89"/>
                    <a:gd name="T84" fmla="*/ 63 w 68"/>
                    <a:gd name="T85" fmla="*/ 83 h 89"/>
                    <a:gd name="T86" fmla="*/ 64 w 68"/>
                    <a:gd name="T87" fmla="*/ 81 h 89"/>
                    <a:gd name="T88" fmla="*/ 68 w 68"/>
                    <a:gd name="T8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8" h="89">
                      <a:moveTo>
                        <a:pt x="68" y="73"/>
                      </a:moveTo>
                      <a:lnTo>
                        <a:pt x="68" y="73"/>
                      </a:lnTo>
                      <a:lnTo>
                        <a:pt x="64" y="52"/>
                      </a:lnTo>
                      <a:lnTo>
                        <a:pt x="63" y="45"/>
                      </a:lnTo>
                      <a:lnTo>
                        <a:pt x="61" y="42"/>
                      </a:lnTo>
                      <a:lnTo>
                        <a:pt x="61" y="42"/>
                      </a:lnTo>
                      <a:lnTo>
                        <a:pt x="58" y="45"/>
                      </a:lnTo>
                      <a:lnTo>
                        <a:pt x="55" y="49"/>
                      </a:lnTo>
                      <a:lnTo>
                        <a:pt x="53" y="54"/>
                      </a:lnTo>
                      <a:lnTo>
                        <a:pt x="51" y="55"/>
                      </a:lnTo>
                      <a:lnTo>
                        <a:pt x="50" y="55"/>
                      </a:lnTo>
                      <a:lnTo>
                        <a:pt x="50" y="55"/>
                      </a:lnTo>
                      <a:lnTo>
                        <a:pt x="48" y="54"/>
                      </a:lnTo>
                      <a:lnTo>
                        <a:pt x="47" y="52"/>
                      </a:lnTo>
                      <a:lnTo>
                        <a:pt x="46" y="46"/>
                      </a:lnTo>
                      <a:lnTo>
                        <a:pt x="47" y="41"/>
                      </a:lnTo>
                      <a:lnTo>
                        <a:pt x="48" y="38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3" y="38"/>
                      </a:lnTo>
                      <a:lnTo>
                        <a:pt x="55" y="37"/>
                      </a:lnTo>
                      <a:lnTo>
                        <a:pt x="58" y="31"/>
                      </a:lnTo>
                      <a:lnTo>
                        <a:pt x="63" y="25"/>
                      </a:lnTo>
                      <a:lnTo>
                        <a:pt x="63" y="21"/>
                      </a:lnTo>
                      <a:lnTo>
                        <a:pt x="63" y="21"/>
                      </a:lnTo>
                      <a:lnTo>
                        <a:pt x="63" y="20"/>
                      </a:lnTo>
                      <a:lnTo>
                        <a:pt x="60" y="18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33" y="18"/>
                      </a:lnTo>
                      <a:lnTo>
                        <a:pt x="33" y="18"/>
                      </a:lnTo>
                      <a:lnTo>
                        <a:pt x="30" y="17"/>
                      </a:lnTo>
                      <a:lnTo>
                        <a:pt x="27" y="14"/>
                      </a:lnTo>
                      <a:lnTo>
                        <a:pt x="26" y="11"/>
                      </a:lnTo>
                      <a:lnTo>
                        <a:pt x="26" y="11"/>
                      </a:lnTo>
                      <a:lnTo>
                        <a:pt x="26" y="8"/>
                      </a:lnTo>
                      <a:lnTo>
                        <a:pt x="23" y="5"/>
                      </a:lnTo>
                      <a:lnTo>
                        <a:pt x="20" y="3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0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2" y="7"/>
                      </a:lnTo>
                      <a:lnTo>
                        <a:pt x="6" y="10"/>
                      </a:lnTo>
                      <a:lnTo>
                        <a:pt x="10" y="12"/>
                      </a:lnTo>
                      <a:lnTo>
                        <a:pt x="12" y="14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0" y="18"/>
                      </a:lnTo>
                      <a:lnTo>
                        <a:pt x="7" y="20"/>
                      </a:lnTo>
                      <a:lnTo>
                        <a:pt x="4" y="21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3" y="28"/>
                      </a:lnTo>
                      <a:lnTo>
                        <a:pt x="4" y="34"/>
                      </a:lnTo>
                      <a:lnTo>
                        <a:pt x="7" y="46"/>
                      </a:lnTo>
                      <a:lnTo>
                        <a:pt x="7" y="46"/>
                      </a:lnTo>
                      <a:lnTo>
                        <a:pt x="12" y="59"/>
                      </a:lnTo>
                      <a:lnTo>
                        <a:pt x="13" y="68"/>
                      </a:lnTo>
                      <a:lnTo>
                        <a:pt x="13" y="76"/>
                      </a:lnTo>
                      <a:lnTo>
                        <a:pt x="13" y="76"/>
                      </a:lnTo>
                      <a:lnTo>
                        <a:pt x="19" y="73"/>
                      </a:lnTo>
                      <a:lnTo>
                        <a:pt x="24" y="73"/>
                      </a:lnTo>
                      <a:lnTo>
                        <a:pt x="24" y="73"/>
                      </a:lnTo>
                      <a:lnTo>
                        <a:pt x="31" y="72"/>
                      </a:lnTo>
                      <a:lnTo>
                        <a:pt x="36" y="71"/>
                      </a:lnTo>
                      <a:lnTo>
                        <a:pt x="37" y="66"/>
                      </a:lnTo>
                      <a:lnTo>
                        <a:pt x="37" y="66"/>
                      </a:lnTo>
                      <a:lnTo>
                        <a:pt x="38" y="63"/>
                      </a:lnTo>
                      <a:lnTo>
                        <a:pt x="40" y="61"/>
                      </a:lnTo>
                      <a:lnTo>
                        <a:pt x="43" y="59"/>
                      </a:lnTo>
                      <a:lnTo>
                        <a:pt x="46" y="59"/>
                      </a:lnTo>
                      <a:lnTo>
                        <a:pt x="46" y="59"/>
                      </a:lnTo>
                      <a:lnTo>
                        <a:pt x="48" y="62"/>
                      </a:lnTo>
                      <a:lnTo>
                        <a:pt x="51" y="68"/>
                      </a:lnTo>
                      <a:lnTo>
                        <a:pt x="54" y="75"/>
                      </a:lnTo>
                      <a:lnTo>
                        <a:pt x="54" y="81"/>
                      </a:lnTo>
                      <a:lnTo>
                        <a:pt x="54" y="81"/>
                      </a:lnTo>
                      <a:lnTo>
                        <a:pt x="55" y="85"/>
                      </a:lnTo>
                      <a:lnTo>
                        <a:pt x="57" y="89"/>
                      </a:lnTo>
                      <a:lnTo>
                        <a:pt x="57" y="89"/>
                      </a:lnTo>
                      <a:lnTo>
                        <a:pt x="63" y="83"/>
                      </a:lnTo>
                      <a:lnTo>
                        <a:pt x="63" y="83"/>
                      </a:lnTo>
                      <a:lnTo>
                        <a:pt x="64" y="81"/>
                      </a:lnTo>
                      <a:lnTo>
                        <a:pt x="68" y="73"/>
                      </a:lnTo>
                      <a:lnTo>
                        <a:pt x="68" y="7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9" name="Freeform 50"/>
                <p:cNvSpPr>
                  <a:spLocks/>
                </p:cNvSpPr>
                <p:nvPr/>
              </p:nvSpPr>
              <p:spPr bwMode="auto">
                <a:xfrm>
                  <a:off x="7618248" y="3630515"/>
                  <a:ext cx="803057" cy="846465"/>
                </a:xfrm>
                <a:custGeom>
                  <a:avLst/>
                  <a:gdLst>
                    <a:gd name="T0" fmla="*/ 320 w 444"/>
                    <a:gd name="T1" fmla="*/ 183 h 468"/>
                    <a:gd name="T2" fmla="*/ 312 w 444"/>
                    <a:gd name="T3" fmla="*/ 168 h 468"/>
                    <a:gd name="T4" fmla="*/ 336 w 444"/>
                    <a:gd name="T5" fmla="*/ 176 h 468"/>
                    <a:gd name="T6" fmla="*/ 373 w 444"/>
                    <a:gd name="T7" fmla="*/ 185 h 468"/>
                    <a:gd name="T8" fmla="*/ 358 w 444"/>
                    <a:gd name="T9" fmla="*/ 203 h 468"/>
                    <a:gd name="T10" fmla="*/ 365 w 444"/>
                    <a:gd name="T11" fmla="*/ 214 h 468"/>
                    <a:gd name="T12" fmla="*/ 380 w 444"/>
                    <a:gd name="T13" fmla="*/ 237 h 468"/>
                    <a:gd name="T14" fmla="*/ 387 w 444"/>
                    <a:gd name="T15" fmla="*/ 206 h 468"/>
                    <a:gd name="T16" fmla="*/ 404 w 444"/>
                    <a:gd name="T17" fmla="*/ 196 h 468"/>
                    <a:gd name="T18" fmla="*/ 411 w 444"/>
                    <a:gd name="T19" fmla="*/ 162 h 468"/>
                    <a:gd name="T20" fmla="*/ 436 w 444"/>
                    <a:gd name="T21" fmla="*/ 149 h 468"/>
                    <a:gd name="T22" fmla="*/ 439 w 444"/>
                    <a:gd name="T23" fmla="*/ 136 h 468"/>
                    <a:gd name="T24" fmla="*/ 434 w 444"/>
                    <a:gd name="T25" fmla="*/ 124 h 468"/>
                    <a:gd name="T26" fmla="*/ 417 w 444"/>
                    <a:gd name="T27" fmla="*/ 115 h 468"/>
                    <a:gd name="T28" fmla="*/ 387 w 444"/>
                    <a:gd name="T29" fmla="*/ 124 h 468"/>
                    <a:gd name="T30" fmla="*/ 364 w 444"/>
                    <a:gd name="T31" fmla="*/ 141 h 468"/>
                    <a:gd name="T32" fmla="*/ 351 w 444"/>
                    <a:gd name="T33" fmla="*/ 156 h 468"/>
                    <a:gd name="T34" fmla="*/ 327 w 444"/>
                    <a:gd name="T35" fmla="*/ 153 h 468"/>
                    <a:gd name="T36" fmla="*/ 319 w 444"/>
                    <a:gd name="T37" fmla="*/ 135 h 468"/>
                    <a:gd name="T38" fmla="*/ 310 w 444"/>
                    <a:gd name="T39" fmla="*/ 151 h 468"/>
                    <a:gd name="T40" fmla="*/ 275 w 444"/>
                    <a:gd name="T41" fmla="*/ 158 h 468"/>
                    <a:gd name="T42" fmla="*/ 242 w 444"/>
                    <a:gd name="T43" fmla="*/ 145 h 468"/>
                    <a:gd name="T44" fmla="*/ 212 w 444"/>
                    <a:gd name="T45" fmla="*/ 134 h 468"/>
                    <a:gd name="T46" fmla="*/ 192 w 444"/>
                    <a:gd name="T47" fmla="*/ 122 h 468"/>
                    <a:gd name="T48" fmla="*/ 198 w 444"/>
                    <a:gd name="T49" fmla="*/ 99 h 468"/>
                    <a:gd name="T50" fmla="*/ 183 w 444"/>
                    <a:gd name="T51" fmla="*/ 81 h 468"/>
                    <a:gd name="T52" fmla="*/ 166 w 444"/>
                    <a:gd name="T53" fmla="*/ 63 h 468"/>
                    <a:gd name="T54" fmla="*/ 175 w 444"/>
                    <a:gd name="T55" fmla="*/ 54 h 468"/>
                    <a:gd name="T56" fmla="*/ 170 w 444"/>
                    <a:gd name="T57" fmla="*/ 26 h 468"/>
                    <a:gd name="T58" fmla="*/ 157 w 444"/>
                    <a:gd name="T59" fmla="*/ 4 h 468"/>
                    <a:gd name="T60" fmla="*/ 133 w 444"/>
                    <a:gd name="T61" fmla="*/ 14 h 468"/>
                    <a:gd name="T62" fmla="*/ 95 w 444"/>
                    <a:gd name="T63" fmla="*/ 14 h 468"/>
                    <a:gd name="T64" fmla="*/ 96 w 444"/>
                    <a:gd name="T65" fmla="*/ 46 h 468"/>
                    <a:gd name="T66" fmla="*/ 112 w 444"/>
                    <a:gd name="T67" fmla="*/ 60 h 468"/>
                    <a:gd name="T68" fmla="*/ 100 w 444"/>
                    <a:gd name="T69" fmla="*/ 84 h 468"/>
                    <a:gd name="T70" fmla="*/ 87 w 444"/>
                    <a:gd name="T71" fmla="*/ 98 h 468"/>
                    <a:gd name="T72" fmla="*/ 63 w 444"/>
                    <a:gd name="T73" fmla="*/ 124 h 468"/>
                    <a:gd name="T74" fmla="*/ 45 w 444"/>
                    <a:gd name="T75" fmla="*/ 136 h 468"/>
                    <a:gd name="T76" fmla="*/ 25 w 444"/>
                    <a:gd name="T77" fmla="*/ 143 h 468"/>
                    <a:gd name="T78" fmla="*/ 29 w 444"/>
                    <a:gd name="T79" fmla="*/ 163 h 468"/>
                    <a:gd name="T80" fmla="*/ 42 w 444"/>
                    <a:gd name="T81" fmla="*/ 194 h 468"/>
                    <a:gd name="T82" fmla="*/ 15 w 444"/>
                    <a:gd name="T83" fmla="*/ 197 h 468"/>
                    <a:gd name="T84" fmla="*/ 14 w 444"/>
                    <a:gd name="T85" fmla="*/ 223 h 468"/>
                    <a:gd name="T86" fmla="*/ 31 w 444"/>
                    <a:gd name="T87" fmla="*/ 226 h 468"/>
                    <a:gd name="T88" fmla="*/ 39 w 444"/>
                    <a:gd name="T89" fmla="*/ 258 h 468"/>
                    <a:gd name="T90" fmla="*/ 61 w 444"/>
                    <a:gd name="T91" fmla="*/ 243 h 468"/>
                    <a:gd name="T92" fmla="*/ 69 w 444"/>
                    <a:gd name="T93" fmla="*/ 251 h 468"/>
                    <a:gd name="T94" fmla="*/ 72 w 444"/>
                    <a:gd name="T95" fmla="*/ 292 h 468"/>
                    <a:gd name="T96" fmla="*/ 99 w 444"/>
                    <a:gd name="T97" fmla="*/ 375 h 468"/>
                    <a:gd name="T98" fmla="*/ 126 w 444"/>
                    <a:gd name="T99" fmla="*/ 443 h 468"/>
                    <a:gd name="T100" fmla="*/ 156 w 444"/>
                    <a:gd name="T101" fmla="*/ 457 h 468"/>
                    <a:gd name="T102" fmla="*/ 174 w 444"/>
                    <a:gd name="T103" fmla="*/ 433 h 468"/>
                    <a:gd name="T104" fmla="*/ 185 w 444"/>
                    <a:gd name="T105" fmla="*/ 400 h 468"/>
                    <a:gd name="T106" fmla="*/ 190 w 444"/>
                    <a:gd name="T107" fmla="*/ 353 h 468"/>
                    <a:gd name="T108" fmla="*/ 211 w 444"/>
                    <a:gd name="T109" fmla="*/ 329 h 468"/>
                    <a:gd name="T110" fmla="*/ 261 w 444"/>
                    <a:gd name="T111" fmla="*/ 284 h 468"/>
                    <a:gd name="T112" fmla="*/ 290 w 444"/>
                    <a:gd name="T113" fmla="*/ 251 h 468"/>
                    <a:gd name="T114" fmla="*/ 323 w 444"/>
                    <a:gd name="T115" fmla="*/ 233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44" h="468">
                      <a:moveTo>
                        <a:pt x="317" y="211"/>
                      </a:moveTo>
                      <a:lnTo>
                        <a:pt x="317" y="211"/>
                      </a:lnTo>
                      <a:lnTo>
                        <a:pt x="314" y="199"/>
                      </a:lnTo>
                      <a:lnTo>
                        <a:pt x="313" y="193"/>
                      </a:lnTo>
                      <a:lnTo>
                        <a:pt x="313" y="187"/>
                      </a:lnTo>
                      <a:lnTo>
                        <a:pt x="313" y="187"/>
                      </a:lnTo>
                      <a:lnTo>
                        <a:pt x="314" y="186"/>
                      </a:lnTo>
                      <a:lnTo>
                        <a:pt x="317" y="185"/>
                      </a:lnTo>
                      <a:lnTo>
                        <a:pt x="320" y="183"/>
                      </a:lnTo>
                      <a:lnTo>
                        <a:pt x="323" y="180"/>
                      </a:lnTo>
                      <a:lnTo>
                        <a:pt x="323" y="180"/>
                      </a:lnTo>
                      <a:lnTo>
                        <a:pt x="322" y="179"/>
                      </a:lnTo>
                      <a:lnTo>
                        <a:pt x="320" y="177"/>
                      </a:lnTo>
                      <a:lnTo>
                        <a:pt x="316" y="175"/>
                      </a:lnTo>
                      <a:lnTo>
                        <a:pt x="312" y="172"/>
                      </a:lnTo>
                      <a:lnTo>
                        <a:pt x="310" y="170"/>
                      </a:lnTo>
                      <a:lnTo>
                        <a:pt x="312" y="168"/>
                      </a:lnTo>
                      <a:lnTo>
                        <a:pt x="312" y="168"/>
                      </a:lnTo>
                      <a:lnTo>
                        <a:pt x="316" y="165"/>
                      </a:lnTo>
                      <a:lnTo>
                        <a:pt x="317" y="165"/>
                      </a:lnTo>
                      <a:lnTo>
                        <a:pt x="320" y="166"/>
                      </a:lnTo>
                      <a:lnTo>
                        <a:pt x="326" y="168"/>
                      </a:lnTo>
                      <a:lnTo>
                        <a:pt x="326" y="168"/>
                      </a:lnTo>
                      <a:lnTo>
                        <a:pt x="330" y="168"/>
                      </a:lnTo>
                      <a:lnTo>
                        <a:pt x="333" y="170"/>
                      </a:lnTo>
                      <a:lnTo>
                        <a:pt x="336" y="173"/>
                      </a:lnTo>
                      <a:lnTo>
                        <a:pt x="336" y="176"/>
                      </a:lnTo>
                      <a:lnTo>
                        <a:pt x="336" y="176"/>
                      </a:lnTo>
                      <a:lnTo>
                        <a:pt x="337" y="179"/>
                      </a:lnTo>
                      <a:lnTo>
                        <a:pt x="340" y="182"/>
                      </a:lnTo>
                      <a:lnTo>
                        <a:pt x="343" y="183"/>
                      </a:lnTo>
                      <a:lnTo>
                        <a:pt x="343" y="183"/>
                      </a:lnTo>
                      <a:lnTo>
                        <a:pt x="361" y="183"/>
                      </a:lnTo>
                      <a:lnTo>
                        <a:pt x="361" y="183"/>
                      </a:lnTo>
                      <a:lnTo>
                        <a:pt x="370" y="183"/>
                      </a:lnTo>
                      <a:lnTo>
                        <a:pt x="373" y="185"/>
                      </a:lnTo>
                      <a:lnTo>
                        <a:pt x="373" y="186"/>
                      </a:lnTo>
                      <a:lnTo>
                        <a:pt x="373" y="186"/>
                      </a:lnTo>
                      <a:lnTo>
                        <a:pt x="373" y="190"/>
                      </a:lnTo>
                      <a:lnTo>
                        <a:pt x="368" y="196"/>
                      </a:lnTo>
                      <a:lnTo>
                        <a:pt x="365" y="202"/>
                      </a:lnTo>
                      <a:lnTo>
                        <a:pt x="363" y="203"/>
                      </a:lnTo>
                      <a:lnTo>
                        <a:pt x="361" y="203"/>
                      </a:lnTo>
                      <a:lnTo>
                        <a:pt x="361" y="203"/>
                      </a:lnTo>
                      <a:lnTo>
                        <a:pt x="358" y="203"/>
                      </a:lnTo>
                      <a:lnTo>
                        <a:pt x="357" y="206"/>
                      </a:lnTo>
                      <a:lnTo>
                        <a:pt x="356" y="211"/>
                      </a:lnTo>
                      <a:lnTo>
                        <a:pt x="357" y="217"/>
                      </a:lnTo>
                      <a:lnTo>
                        <a:pt x="358" y="219"/>
                      </a:lnTo>
                      <a:lnTo>
                        <a:pt x="360" y="220"/>
                      </a:lnTo>
                      <a:lnTo>
                        <a:pt x="360" y="220"/>
                      </a:lnTo>
                      <a:lnTo>
                        <a:pt x="361" y="220"/>
                      </a:lnTo>
                      <a:lnTo>
                        <a:pt x="363" y="219"/>
                      </a:lnTo>
                      <a:lnTo>
                        <a:pt x="365" y="214"/>
                      </a:lnTo>
                      <a:lnTo>
                        <a:pt x="368" y="210"/>
                      </a:lnTo>
                      <a:lnTo>
                        <a:pt x="371" y="207"/>
                      </a:lnTo>
                      <a:lnTo>
                        <a:pt x="371" y="207"/>
                      </a:lnTo>
                      <a:lnTo>
                        <a:pt x="373" y="210"/>
                      </a:lnTo>
                      <a:lnTo>
                        <a:pt x="374" y="217"/>
                      </a:lnTo>
                      <a:lnTo>
                        <a:pt x="378" y="238"/>
                      </a:lnTo>
                      <a:lnTo>
                        <a:pt x="378" y="238"/>
                      </a:lnTo>
                      <a:lnTo>
                        <a:pt x="380" y="237"/>
                      </a:lnTo>
                      <a:lnTo>
                        <a:pt x="380" y="237"/>
                      </a:lnTo>
                      <a:lnTo>
                        <a:pt x="381" y="237"/>
                      </a:lnTo>
                      <a:lnTo>
                        <a:pt x="383" y="234"/>
                      </a:lnTo>
                      <a:lnTo>
                        <a:pt x="383" y="230"/>
                      </a:lnTo>
                      <a:lnTo>
                        <a:pt x="383" y="224"/>
                      </a:lnTo>
                      <a:lnTo>
                        <a:pt x="384" y="220"/>
                      </a:lnTo>
                      <a:lnTo>
                        <a:pt x="384" y="220"/>
                      </a:lnTo>
                      <a:lnTo>
                        <a:pt x="385" y="216"/>
                      </a:lnTo>
                      <a:lnTo>
                        <a:pt x="387" y="210"/>
                      </a:lnTo>
                      <a:lnTo>
                        <a:pt x="387" y="206"/>
                      </a:lnTo>
                      <a:lnTo>
                        <a:pt x="388" y="204"/>
                      </a:lnTo>
                      <a:lnTo>
                        <a:pt x="388" y="204"/>
                      </a:lnTo>
                      <a:lnTo>
                        <a:pt x="395" y="206"/>
                      </a:lnTo>
                      <a:lnTo>
                        <a:pt x="398" y="206"/>
                      </a:lnTo>
                      <a:lnTo>
                        <a:pt x="400" y="206"/>
                      </a:lnTo>
                      <a:lnTo>
                        <a:pt x="400" y="204"/>
                      </a:lnTo>
                      <a:lnTo>
                        <a:pt x="400" y="204"/>
                      </a:lnTo>
                      <a:lnTo>
                        <a:pt x="401" y="202"/>
                      </a:lnTo>
                      <a:lnTo>
                        <a:pt x="404" y="196"/>
                      </a:lnTo>
                      <a:lnTo>
                        <a:pt x="405" y="190"/>
                      </a:lnTo>
                      <a:lnTo>
                        <a:pt x="405" y="185"/>
                      </a:lnTo>
                      <a:lnTo>
                        <a:pt x="405" y="185"/>
                      </a:lnTo>
                      <a:lnTo>
                        <a:pt x="407" y="180"/>
                      </a:lnTo>
                      <a:lnTo>
                        <a:pt x="408" y="176"/>
                      </a:lnTo>
                      <a:lnTo>
                        <a:pt x="409" y="170"/>
                      </a:lnTo>
                      <a:lnTo>
                        <a:pt x="411" y="166"/>
                      </a:lnTo>
                      <a:lnTo>
                        <a:pt x="411" y="166"/>
                      </a:lnTo>
                      <a:lnTo>
                        <a:pt x="411" y="162"/>
                      </a:lnTo>
                      <a:lnTo>
                        <a:pt x="414" y="158"/>
                      </a:lnTo>
                      <a:lnTo>
                        <a:pt x="421" y="153"/>
                      </a:lnTo>
                      <a:lnTo>
                        <a:pt x="421" y="153"/>
                      </a:lnTo>
                      <a:lnTo>
                        <a:pt x="429" y="148"/>
                      </a:lnTo>
                      <a:lnTo>
                        <a:pt x="432" y="146"/>
                      </a:lnTo>
                      <a:lnTo>
                        <a:pt x="434" y="146"/>
                      </a:lnTo>
                      <a:lnTo>
                        <a:pt x="434" y="148"/>
                      </a:lnTo>
                      <a:lnTo>
                        <a:pt x="434" y="148"/>
                      </a:lnTo>
                      <a:lnTo>
                        <a:pt x="436" y="149"/>
                      </a:lnTo>
                      <a:lnTo>
                        <a:pt x="439" y="151"/>
                      </a:lnTo>
                      <a:lnTo>
                        <a:pt x="442" y="151"/>
                      </a:lnTo>
                      <a:lnTo>
                        <a:pt x="442" y="149"/>
                      </a:lnTo>
                      <a:lnTo>
                        <a:pt x="441" y="148"/>
                      </a:lnTo>
                      <a:lnTo>
                        <a:pt x="441" y="148"/>
                      </a:lnTo>
                      <a:lnTo>
                        <a:pt x="439" y="143"/>
                      </a:lnTo>
                      <a:lnTo>
                        <a:pt x="438" y="141"/>
                      </a:lnTo>
                      <a:lnTo>
                        <a:pt x="438" y="138"/>
                      </a:lnTo>
                      <a:lnTo>
                        <a:pt x="439" y="136"/>
                      </a:lnTo>
                      <a:lnTo>
                        <a:pt x="439" y="136"/>
                      </a:lnTo>
                      <a:lnTo>
                        <a:pt x="442" y="135"/>
                      </a:lnTo>
                      <a:lnTo>
                        <a:pt x="442" y="132"/>
                      </a:lnTo>
                      <a:lnTo>
                        <a:pt x="444" y="129"/>
                      </a:lnTo>
                      <a:lnTo>
                        <a:pt x="444" y="129"/>
                      </a:lnTo>
                      <a:lnTo>
                        <a:pt x="439" y="128"/>
                      </a:lnTo>
                      <a:lnTo>
                        <a:pt x="436" y="126"/>
                      </a:lnTo>
                      <a:lnTo>
                        <a:pt x="434" y="124"/>
                      </a:lnTo>
                      <a:lnTo>
                        <a:pt x="434" y="124"/>
                      </a:lnTo>
                      <a:lnTo>
                        <a:pt x="431" y="118"/>
                      </a:lnTo>
                      <a:lnTo>
                        <a:pt x="429" y="115"/>
                      </a:lnTo>
                      <a:lnTo>
                        <a:pt x="428" y="114"/>
                      </a:lnTo>
                      <a:lnTo>
                        <a:pt x="428" y="114"/>
                      </a:lnTo>
                      <a:lnTo>
                        <a:pt x="426" y="112"/>
                      </a:lnTo>
                      <a:lnTo>
                        <a:pt x="425" y="112"/>
                      </a:lnTo>
                      <a:lnTo>
                        <a:pt x="419" y="115"/>
                      </a:lnTo>
                      <a:lnTo>
                        <a:pt x="419" y="115"/>
                      </a:lnTo>
                      <a:lnTo>
                        <a:pt x="417" y="115"/>
                      </a:lnTo>
                      <a:lnTo>
                        <a:pt x="412" y="115"/>
                      </a:lnTo>
                      <a:lnTo>
                        <a:pt x="407" y="114"/>
                      </a:lnTo>
                      <a:lnTo>
                        <a:pt x="401" y="115"/>
                      </a:lnTo>
                      <a:lnTo>
                        <a:pt x="401" y="115"/>
                      </a:lnTo>
                      <a:lnTo>
                        <a:pt x="395" y="118"/>
                      </a:lnTo>
                      <a:lnTo>
                        <a:pt x="392" y="122"/>
                      </a:lnTo>
                      <a:lnTo>
                        <a:pt x="390" y="124"/>
                      </a:lnTo>
                      <a:lnTo>
                        <a:pt x="387" y="124"/>
                      </a:lnTo>
                      <a:lnTo>
                        <a:pt x="387" y="124"/>
                      </a:lnTo>
                      <a:lnTo>
                        <a:pt x="385" y="125"/>
                      </a:lnTo>
                      <a:lnTo>
                        <a:pt x="384" y="126"/>
                      </a:lnTo>
                      <a:lnTo>
                        <a:pt x="381" y="131"/>
                      </a:lnTo>
                      <a:lnTo>
                        <a:pt x="381" y="131"/>
                      </a:lnTo>
                      <a:lnTo>
                        <a:pt x="377" y="135"/>
                      </a:lnTo>
                      <a:lnTo>
                        <a:pt x="373" y="138"/>
                      </a:lnTo>
                      <a:lnTo>
                        <a:pt x="373" y="138"/>
                      </a:lnTo>
                      <a:lnTo>
                        <a:pt x="368" y="139"/>
                      </a:lnTo>
                      <a:lnTo>
                        <a:pt x="364" y="141"/>
                      </a:lnTo>
                      <a:lnTo>
                        <a:pt x="364" y="141"/>
                      </a:lnTo>
                      <a:lnTo>
                        <a:pt x="367" y="146"/>
                      </a:lnTo>
                      <a:lnTo>
                        <a:pt x="367" y="151"/>
                      </a:lnTo>
                      <a:lnTo>
                        <a:pt x="367" y="155"/>
                      </a:lnTo>
                      <a:lnTo>
                        <a:pt x="367" y="155"/>
                      </a:lnTo>
                      <a:lnTo>
                        <a:pt x="364" y="156"/>
                      </a:lnTo>
                      <a:lnTo>
                        <a:pt x="360" y="156"/>
                      </a:lnTo>
                      <a:lnTo>
                        <a:pt x="356" y="156"/>
                      </a:lnTo>
                      <a:lnTo>
                        <a:pt x="351" y="156"/>
                      </a:lnTo>
                      <a:lnTo>
                        <a:pt x="351" y="156"/>
                      </a:lnTo>
                      <a:lnTo>
                        <a:pt x="346" y="156"/>
                      </a:lnTo>
                      <a:lnTo>
                        <a:pt x="343" y="156"/>
                      </a:lnTo>
                      <a:lnTo>
                        <a:pt x="340" y="155"/>
                      </a:lnTo>
                      <a:lnTo>
                        <a:pt x="336" y="155"/>
                      </a:lnTo>
                      <a:lnTo>
                        <a:pt x="336" y="155"/>
                      </a:lnTo>
                      <a:lnTo>
                        <a:pt x="333" y="155"/>
                      </a:lnTo>
                      <a:lnTo>
                        <a:pt x="330" y="153"/>
                      </a:lnTo>
                      <a:lnTo>
                        <a:pt x="327" y="153"/>
                      </a:lnTo>
                      <a:lnTo>
                        <a:pt x="324" y="152"/>
                      </a:lnTo>
                      <a:lnTo>
                        <a:pt x="324" y="152"/>
                      </a:lnTo>
                      <a:lnTo>
                        <a:pt x="323" y="152"/>
                      </a:lnTo>
                      <a:lnTo>
                        <a:pt x="322" y="149"/>
                      </a:lnTo>
                      <a:lnTo>
                        <a:pt x="320" y="146"/>
                      </a:lnTo>
                      <a:lnTo>
                        <a:pt x="320" y="142"/>
                      </a:lnTo>
                      <a:lnTo>
                        <a:pt x="320" y="142"/>
                      </a:lnTo>
                      <a:lnTo>
                        <a:pt x="320" y="138"/>
                      </a:lnTo>
                      <a:lnTo>
                        <a:pt x="319" y="135"/>
                      </a:lnTo>
                      <a:lnTo>
                        <a:pt x="317" y="132"/>
                      </a:lnTo>
                      <a:lnTo>
                        <a:pt x="314" y="134"/>
                      </a:lnTo>
                      <a:lnTo>
                        <a:pt x="314" y="134"/>
                      </a:lnTo>
                      <a:lnTo>
                        <a:pt x="313" y="135"/>
                      </a:lnTo>
                      <a:lnTo>
                        <a:pt x="310" y="136"/>
                      </a:lnTo>
                      <a:lnTo>
                        <a:pt x="309" y="138"/>
                      </a:lnTo>
                      <a:lnTo>
                        <a:pt x="309" y="141"/>
                      </a:lnTo>
                      <a:lnTo>
                        <a:pt x="309" y="141"/>
                      </a:lnTo>
                      <a:lnTo>
                        <a:pt x="310" y="151"/>
                      </a:lnTo>
                      <a:lnTo>
                        <a:pt x="310" y="155"/>
                      </a:lnTo>
                      <a:lnTo>
                        <a:pt x="307" y="158"/>
                      </a:lnTo>
                      <a:lnTo>
                        <a:pt x="307" y="158"/>
                      </a:lnTo>
                      <a:lnTo>
                        <a:pt x="303" y="160"/>
                      </a:lnTo>
                      <a:lnTo>
                        <a:pt x="295" y="162"/>
                      </a:lnTo>
                      <a:lnTo>
                        <a:pt x="286" y="162"/>
                      </a:lnTo>
                      <a:lnTo>
                        <a:pt x="280" y="160"/>
                      </a:lnTo>
                      <a:lnTo>
                        <a:pt x="280" y="160"/>
                      </a:lnTo>
                      <a:lnTo>
                        <a:pt x="275" y="158"/>
                      </a:lnTo>
                      <a:lnTo>
                        <a:pt x="269" y="156"/>
                      </a:lnTo>
                      <a:lnTo>
                        <a:pt x="262" y="153"/>
                      </a:lnTo>
                      <a:lnTo>
                        <a:pt x="259" y="152"/>
                      </a:lnTo>
                      <a:lnTo>
                        <a:pt x="259" y="152"/>
                      </a:lnTo>
                      <a:lnTo>
                        <a:pt x="256" y="146"/>
                      </a:lnTo>
                      <a:lnTo>
                        <a:pt x="253" y="143"/>
                      </a:lnTo>
                      <a:lnTo>
                        <a:pt x="251" y="143"/>
                      </a:lnTo>
                      <a:lnTo>
                        <a:pt x="251" y="143"/>
                      </a:lnTo>
                      <a:lnTo>
                        <a:pt x="242" y="145"/>
                      </a:lnTo>
                      <a:lnTo>
                        <a:pt x="238" y="146"/>
                      </a:lnTo>
                      <a:lnTo>
                        <a:pt x="235" y="145"/>
                      </a:lnTo>
                      <a:lnTo>
                        <a:pt x="235" y="145"/>
                      </a:lnTo>
                      <a:lnTo>
                        <a:pt x="229" y="141"/>
                      </a:lnTo>
                      <a:lnTo>
                        <a:pt x="225" y="139"/>
                      </a:lnTo>
                      <a:lnTo>
                        <a:pt x="222" y="138"/>
                      </a:lnTo>
                      <a:lnTo>
                        <a:pt x="222" y="138"/>
                      </a:lnTo>
                      <a:lnTo>
                        <a:pt x="215" y="135"/>
                      </a:lnTo>
                      <a:lnTo>
                        <a:pt x="212" y="134"/>
                      </a:lnTo>
                      <a:lnTo>
                        <a:pt x="209" y="132"/>
                      </a:lnTo>
                      <a:lnTo>
                        <a:pt x="209" y="132"/>
                      </a:lnTo>
                      <a:lnTo>
                        <a:pt x="208" y="129"/>
                      </a:lnTo>
                      <a:lnTo>
                        <a:pt x="204" y="128"/>
                      </a:lnTo>
                      <a:lnTo>
                        <a:pt x="200" y="126"/>
                      </a:lnTo>
                      <a:lnTo>
                        <a:pt x="198" y="125"/>
                      </a:lnTo>
                      <a:lnTo>
                        <a:pt x="198" y="125"/>
                      </a:lnTo>
                      <a:lnTo>
                        <a:pt x="195" y="124"/>
                      </a:lnTo>
                      <a:lnTo>
                        <a:pt x="192" y="122"/>
                      </a:lnTo>
                      <a:lnTo>
                        <a:pt x="190" y="121"/>
                      </a:lnTo>
                      <a:lnTo>
                        <a:pt x="190" y="119"/>
                      </a:lnTo>
                      <a:lnTo>
                        <a:pt x="190" y="119"/>
                      </a:lnTo>
                      <a:lnTo>
                        <a:pt x="191" y="114"/>
                      </a:lnTo>
                      <a:lnTo>
                        <a:pt x="192" y="107"/>
                      </a:lnTo>
                      <a:lnTo>
                        <a:pt x="192" y="107"/>
                      </a:lnTo>
                      <a:lnTo>
                        <a:pt x="192" y="104"/>
                      </a:lnTo>
                      <a:lnTo>
                        <a:pt x="195" y="101"/>
                      </a:lnTo>
                      <a:lnTo>
                        <a:pt x="198" y="99"/>
                      </a:lnTo>
                      <a:lnTo>
                        <a:pt x="200" y="97"/>
                      </a:lnTo>
                      <a:lnTo>
                        <a:pt x="200" y="97"/>
                      </a:lnTo>
                      <a:lnTo>
                        <a:pt x="198" y="95"/>
                      </a:lnTo>
                      <a:lnTo>
                        <a:pt x="195" y="92"/>
                      </a:lnTo>
                      <a:lnTo>
                        <a:pt x="192" y="90"/>
                      </a:lnTo>
                      <a:lnTo>
                        <a:pt x="192" y="90"/>
                      </a:lnTo>
                      <a:lnTo>
                        <a:pt x="190" y="85"/>
                      </a:lnTo>
                      <a:lnTo>
                        <a:pt x="187" y="82"/>
                      </a:lnTo>
                      <a:lnTo>
                        <a:pt x="183" y="81"/>
                      </a:lnTo>
                      <a:lnTo>
                        <a:pt x="183" y="81"/>
                      </a:lnTo>
                      <a:lnTo>
                        <a:pt x="180" y="81"/>
                      </a:lnTo>
                      <a:lnTo>
                        <a:pt x="175" y="77"/>
                      </a:lnTo>
                      <a:lnTo>
                        <a:pt x="173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67" y="71"/>
                      </a:lnTo>
                      <a:lnTo>
                        <a:pt x="166" y="67"/>
                      </a:lnTo>
                      <a:lnTo>
                        <a:pt x="166" y="63"/>
                      </a:lnTo>
                      <a:lnTo>
                        <a:pt x="164" y="60"/>
                      </a:lnTo>
                      <a:lnTo>
                        <a:pt x="164" y="60"/>
                      </a:lnTo>
                      <a:lnTo>
                        <a:pt x="163" y="57"/>
                      </a:lnTo>
                      <a:lnTo>
                        <a:pt x="163" y="54"/>
                      </a:lnTo>
                      <a:lnTo>
                        <a:pt x="166" y="51"/>
                      </a:lnTo>
                      <a:lnTo>
                        <a:pt x="168" y="53"/>
                      </a:lnTo>
                      <a:lnTo>
                        <a:pt x="168" y="53"/>
                      </a:lnTo>
                      <a:lnTo>
                        <a:pt x="171" y="54"/>
                      </a:lnTo>
                      <a:lnTo>
                        <a:pt x="175" y="54"/>
                      </a:lnTo>
                      <a:lnTo>
                        <a:pt x="178" y="51"/>
                      </a:lnTo>
                      <a:lnTo>
                        <a:pt x="178" y="48"/>
                      </a:lnTo>
                      <a:lnTo>
                        <a:pt x="177" y="47"/>
                      </a:lnTo>
                      <a:lnTo>
                        <a:pt x="177" y="47"/>
                      </a:lnTo>
                      <a:lnTo>
                        <a:pt x="171" y="39"/>
                      </a:lnTo>
                      <a:lnTo>
                        <a:pt x="170" y="36"/>
                      </a:lnTo>
                      <a:lnTo>
                        <a:pt x="168" y="33"/>
                      </a:lnTo>
                      <a:lnTo>
                        <a:pt x="168" y="33"/>
                      </a:lnTo>
                      <a:lnTo>
                        <a:pt x="170" y="26"/>
                      </a:lnTo>
                      <a:lnTo>
                        <a:pt x="170" y="21"/>
                      </a:lnTo>
                      <a:lnTo>
                        <a:pt x="170" y="19"/>
                      </a:lnTo>
                      <a:lnTo>
                        <a:pt x="168" y="19"/>
                      </a:lnTo>
                      <a:lnTo>
                        <a:pt x="168" y="19"/>
                      </a:lnTo>
                      <a:lnTo>
                        <a:pt x="161" y="13"/>
                      </a:lnTo>
                      <a:lnTo>
                        <a:pt x="160" y="10"/>
                      </a:lnTo>
                      <a:lnTo>
                        <a:pt x="158" y="7"/>
                      </a:lnTo>
                      <a:lnTo>
                        <a:pt x="158" y="7"/>
                      </a:lnTo>
                      <a:lnTo>
                        <a:pt x="157" y="4"/>
                      </a:lnTo>
                      <a:lnTo>
                        <a:pt x="154" y="2"/>
                      </a:lnTo>
                      <a:lnTo>
                        <a:pt x="151" y="0"/>
                      </a:lnTo>
                      <a:lnTo>
                        <a:pt x="146" y="0"/>
                      </a:lnTo>
                      <a:lnTo>
                        <a:pt x="146" y="0"/>
                      </a:lnTo>
                      <a:lnTo>
                        <a:pt x="143" y="6"/>
                      </a:lnTo>
                      <a:lnTo>
                        <a:pt x="141" y="9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33" y="14"/>
                      </a:lnTo>
                      <a:lnTo>
                        <a:pt x="123" y="19"/>
                      </a:lnTo>
                      <a:lnTo>
                        <a:pt x="123" y="19"/>
                      </a:lnTo>
                      <a:lnTo>
                        <a:pt x="122" y="19"/>
                      </a:lnTo>
                      <a:lnTo>
                        <a:pt x="119" y="19"/>
                      </a:lnTo>
                      <a:lnTo>
                        <a:pt x="113" y="17"/>
                      </a:lnTo>
                      <a:lnTo>
                        <a:pt x="106" y="14"/>
                      </a:lnTo>
                      <a:lnTo>
                        <a:pt x="100" y="13"/>
                      </a:lnTo>
                      <a:lnTo>
                        <a:pt x="100" y="13"/>
                      </a:lnTo>
                      <a:lnTo>
                        <a:pt x="95" y="14"/>
                      </a:lnTo>
                      <a:lnTo>
                        <a:pt x="92" y="17"/>
                      </a:lnTo>
                      <a:lnTo>
                        <a:pt x="90" y="20"/>
                      </a:lnTo>
                      <a:lnTo>
                        <a:pt x="92" y="23"/>
                      </a:lnTo>
                      <a:lnTo>
                        <a:pt x="92" y="23"/>
                      </a:lnTo>
                      <a:lnTo>
                        <a:pt x="93" y="26"/>
                      </a:lnTo>
                      <a:lnTo>
                        <a:pt x="93" y="30"/>
                      </a:lnTo>
                      <a:lnTo>
                        <a:pt x="95" y="37"/>
                      </a:lnTo>
                      <a:lnTo>
                        <a:pt x="95" y="37"/>
                      </a:lnTo>
                      <a:lnTo>
                        <a:pt x="96" y="46"/>
                      </a:lnTo>
                      <a:lnTo>
                        <a:pt x="99" y="51"/>
                      </a:lnTo>
                      <a:lnTo>
                        <a:pt x="102" y="53"/>
                      </a:lnTo>
                      <a:lnTo>
                        <a:pt x="103" y="53"/>
                      </a:lnTo>
                      <a:lnTo>
                        <a:pt x="103" y="53"/>
                      </a:lnTo>
                      <a:lnTo>
                        <a:pt x="107" y="53"/>
                      </a:lnTo>
                      <a:lnTo>
                        <a:pt x="112" y="56"/>
                      </a:lnTo>
                      <a:lnTo>
                        <a:pt x="113" y="58"/>
                      </a:lnTo>
                      <a:lnTo>
                        <a:pt x="113" y="58"/>
                      </a:lnTo>
                      <a:lnTo>
                        <a:pt x="112" y="60"/>
                      </a:lnTo>
                      <a:lnTo>
                        <a:pt x="112" y="60"/>
                      </a:lnTo>
                      <a:lnTo>
                        <a:pt x="107" y="61"/>
                      </a:lnTo>
                      <a:lnTo>
                        <a:pt x="106" y="64"/>
                      </a:lnTo>
                      <a:lnTo>
                        <a:pt x="103" y="68"/>
                      </a:lnTo>
                      <a:lnTo>
                        <a:pt x="103" y="71"/>
                      </a:lnTo>
                      <a:lnTo>
                        <a:pt x="103" y="71"/>
                      </a:lnTo>
                      <a:lnTo>
                        <a:pt x="103" y="80"/>
                      </a:lnTo>
                      <a:lnTo>
                        <a:pt x="102" y="82"/>
                      </a:lnTo>
                      <a:lnTo>
                        <a:pt x="100" y="84"/>
                      </a:lnTo>
                      <a:lnTo>
                        <a:pt x="100" y="84"/>
                      </a:lnTo>
                      <a:lnTo>
                        <a:pt x="97" y="84"/>
                      </a:lnTo>
                      <a:lnTo>
                        <a:pt x="95" y="85"/>
                      </a:lnTo>
                      <a:lnTo>
                        <a:pt x="93" y="88"/>
                      </a:lnTo>
                      <a:lnTo>
                        <a:pt x="92" y="92"/>
                      </a:lnTo>
                      <a:lnTo>
                        <a:pt x="92" y="92"/>
                      </a:lnTo>
                      <a:lnTo>
                        <a:pt x="92" y="95"/>
                      </a:lnTo>
                      <a:lnTo>
                        <a:pt x="90" y="97"/>
                      </a:lnTo>
                      <a:lnTo>
                        <a:pt x="87" y="98"/>
                      </a:lnTo>
                      <a:lnTo>
                        <a:pt x="85" y="99"/>
                      </a:lnTo>
                      <a:lnTo>
                        <a:pt x="83" y="99"/>
                      </a:lnTo>
                      <a:lnTo>
                        <a:pt x="83" y="99"/>
                      </a:lnTo>
                      <a:lnTo>
                        <a:pt x="79" y="109"/>
                      </a:lnTo>
                      <a:lnTo>
                        <a:pt x="76" y="116"/>
                      </a:lnTo>
                      <a:lnTo>
                        <a:pt x="76" y="116"/>
                      </a:lnTo>
                      <a:lnTo>
                        <a:pt x="69" y="119"/>
                      </a:lnTo>
                      <a:lnTo>
                        <a:pt x="65" y="122"/>
                      </a:lnTo>
                      <a:lnTo>
                        <a:pt x="63" y="124"/>
                      </a:lnTo>
                      <a:lnTo>
                        <a:pt x="63" y="125"/>
                      </a:lnTo>
                      <a:lnTo>
                        <a:pt x="63" y="125"/>
                      </a:lnTo>
                      <a:lnTo>
                        <a:pt x="62" y="129"/>
                      </a:lnTo>
                      <a:lnTo>
                        <a:pt x="59" y="134"/>
                      </a:lnTo>
                      <a:lnTo>
                        <a:pt x="56" y="136"/>
                      </a:lnTo>
                      <a:lnTo>
                        <a:pt x="55" y="138"/>
                      </a:lnTo>
                      <a:lnTo>
                        <a:pt x="55" y="138"/>
                      </a:lnTo>
                      <a:lnTo>
                        <a:pt x="48" y="136"/>
                      </a:lnTo>
                      <a:lnTo>
                        <a:pt x="45" y="136"/>
                      </a:lnTo>
                      <a:lnTo>
                        <a:pt x="44" y="138"/>
                      </a:lnTo>
                      <a:lnTo>
                        <a:pt x="44" y="138"/>
                      </a:lnTo>
                      <a:lnTo>
                        <a:pt x="42" y="139"/>
                      </a:lnTo>
                      <a:lnTo>
                        <a:pt x="41" y="139"/>
                      </a:lnTo>
                      <a:lnTo>
                        <a:pt x="38" y="138"/>
                      </a:lnTo>
                      <a:lnTo>
                        <a:pt x="34" y="136"/>
                      </a:lnTo>
                      <a:lnTo>
                        <a:pt x="31" y="136"/>
                      </a:lnTo>
                      <a:lnTo>
                        <a:pt x="31" y="136"/>
                      </a:lnTo>
                      <a:lnTo>
                        <a:pt x="25" y="143"/>
                      </a:lnTo>
                      <a:lnTo>
                        <a:pt x="21" y="148"/>
                      </a:lnTo>
                      <a:lnTo>
                        <a:pt x="19" y="152"/>
                      </a:lnTo>
                      <a:lnTo>
                        <a:pt x="19" y="152"/>
                      </a:lnTo>
                      <a:lnTo>
                        <a:pt x="19" y="153"/>
                      </a:lnTo>
                      <a:lnTo>
                        <a:pt x="21" y="155"/>
                      </a:lnTo>
                      <a:lnTo>
                        <a:pt x="25" y="158"/>
                      </a:lnTo>
                      <a:lnTo>
                        <a:pt x="28" y="159"/>
                      </a:lnTo>
                      <a:lnTo>
                        <a:pt x="29" y="160"/>
                      </a:lnTo>
                      <a:lnTo>
                        <a:pt x="29" y="163"/>
                      </a:lnTo>
                      <a:lnTo>
                        <a:pt x="29" y="163"/>
                      </a:lnTo>
                      <a:lnTo>
                        <a:pt x="29" y="168"/>
                      </a:lnTo>
                      <a:lnTo>
                        <a:pt x="32" y="173"/>
                      </a:lnTo>
                      <a:lnTo>
                        <a:pt x="36" y="179"/>
                      </a:lnTo>
                      <a:lnTo>
                        <a:pt x="36" y="179"/>
                      </a:lnTo>
                      <a:lnTo>
                        <a:pt x="42" y="186"/>
                      </a:lnTo>
                      <a:lnTo>
                        <a:pt x="42" y="190"/>
                      </a:lnTo>
                      <a:lnTo>
                        <a:pt x="42" y="194"/>
                      </a:lnTo>
                      <a:lnTo>
                        <a:pt x="42" y="194"/>
                      </a:lnTo>
                      <a:lnTo>
                        <a:pt x="41" y="196"/>
                      </a:lnTo>
                      <a:lnTo>
                        <a:pt x="38" y="197"/>
                      </a:lnTo>
                      <a:lnTo>
                        <a:pt x="31" y="197"/>
                      </a:lnTo>
                      <a:lnTo>
                        <a:pt x="31" y="197"/>
                      </a:lnTo>
                      <a:lnTo>
                        <a:pt x="27" y="197"/>
                      </a:lnTo>
                      <a:lnTo>
                        <a:pt x="24" y="197"/>
                      </a:lnTo>
                      <a:lnTo>
                        <a:pt x="21" y="199"/>
                      </a:lnTo>
                      <a:lnTo>
                        <a:pt x="15" y="197"/>
                      </a:lnTo>
                      <a:lnTo>
                        <a:pt x="15" y="197"/>
                      </a:lnTo>
                      <a:lnTo>
                        <a:pt x="9" y="199"/>
                      </a:lnTo>
                      <a:lnTo>
                        <a:pt x="5" y="200"/>
                      </a:lnTo>
                      <a:lnTo>
                        <a:pt x="1" y="209"/>
                      </a:lnTo>
                      <a:lnTo>
                        <a:pt x="1" y="209"/>
                      </a:lnTo>
                      <a:lnTo>
                        <a:pt x="0" y="209"/>
                      </a:lnTo>
                      <a:lnTo>
                        <a:pt x="0" y="209"/>
                      </a:lnTo>
                      <a:lnTo>
                        <a:pt x="5" y="216"/>
                      </a:lnTo>
                      <a:lnTo>
                        <a:pt x="9" y="220"/>
                      </a:lnTo>
                      <a:lnTo>
                        <a:pt x="14" y="223"/>
                      </a:lnTo>
                      <a:lnTo>
                        <a:pt x="14" y="223"/>
                      </a:lnTo>
                      <a:lnTo>
                        <a:pt x="18" y="223"/>
                      </a:lnTo>
                      <a:lnTo>
                        <a:pt x="21" y="223"/>
                      </a:lnTo>
                      <a:lnTo>
                        <a:pt x="27" y="221"/>
                      </a:lnTo>
                      <a:lnTo>
                        <a:pt x="31" y="221"/>
                      </a:lnTo>
                      <a:lnTo>
                        <a:pt x="31" y="221"/>
                      </a:lnTo>
                      <a:lnTo>
                        <a:pt x="32" y="224"/>
                      </a:lnTo>
                      <a:lnTo>
                        <a:pt x="32" y="224"/>
                      </a:lnTo>
                      <a:lnTo>
                        <a:pt x="31" y="226"/>
                      </a:lnTo>
                      <a:lnTo>
                        <a:pt x="28" y="227"/>
                      </a:lnTo>
                      <a:lnTo>
                        <a:pt x="21" y="228"/>
                      </a:lnTo>
                      <a:lnTo>
                        <a:pt x="14" y="230"/>
                      </a:lnTo>
                      <a:lnTo>
                        <a:pt x="9" y="231"/>
                      </a:lnTo>
                      <a:lnTo>
                        <a:pt x="9" y="231"/>
                      </a:lnTo>
                      <a:lnTo>
                        <a:pt x="12" y="237"/>
                      </a:lnTo>
                      <a:lnTo>
                        <a:pt x="22" y="247"/>
                      </a:lnTo>
                      <a:lnTo>
                        <a:pt x="34" y="255"/>
                      </a:lnTo>
                      <a:lnTo>
                        <a:pt x="39" y="258"/>
                      </a:lnTo>
                      <a:lnTo>
                        <a:pt x="44" y="258"/>
                      </a:lnTo>
                      <a:lnTo>
                        <a:pt x="44" y="258"/>
                      </a:lnTo>
                      <a:lnTo>
                        <a:pt x="48" y="258"/>
                      </a:lnTo>
                      <a:lnTo>
                        <a:pt x="52" y="255"/>
                      </a:lnTo>
                      <a:lnTo>
                        <a:pt x="58" y="250"/>
                      </a:lnTo>
                      <a:lnTo>
                        <a:pt x="61" y="246"/>
                      </a:lnTo>
                      <a:lnTo>
                        <a:pt x="61" y="244"/>
                      </a:lnTo>
                      <a:lnTo>
                        <a:pt x="61" y="243"/>
                      </a:lnTo>
                      <a:lnTo>
                        <a:pt x="61" y="243"/>
                      </a:lnTo>
                      <a:lnTo>
                        <a:pt x="59" y="240"/>
                      </a:lnTo>
                      <a:lnTo>
                        <a:pt x="61" y="237"/>
                      </a:lnTo>
                      <a:lnTo>
                        <a:pt x="63" y="234"/>
                      </a:lnTo>
                      <a:lnTo>
                        <a:pt x="65" y="234"/>
                      </a:lnTo>
                      <a:lnTo>
                        <a:pt x="65" y="234"/>
                      </a:lnTo>
                      <a:lnTo>
                        <a:pt x="66" y="237"/>
                      </a:lnTo>
                      <a:lnTo>
                        <a:pt x="68" y="241"/>
                      </a:lnTo>
                      <a:lnTo>
                        <a:pt x="68" y="247"/>
                      </a:lnTo>
                      <a:lnTo>
                        <a:pt x="69" y="251"/>
                      </a:lnTo>
                      <a:lnTo>
                        <a:pt x="69" y="251"/>
                      </a:lnTo>
                      <a:lnTo>
                        <a:pt x="70" y="253"/>
                      </a:lnTo>
                      <a:lnTo>
                        <a:pt x="72" y="257"/>
                      </a:lnTo>
                      <a:lnTo>
                        <a:pt x="69" y="265"/>
                      </a:lnTo>
                      <a:lnTo>
                        <a:pt x="69" y="265"/>
                      </a:lnTo>
                      <a:lnTo>
                        <a:pt x="69" y="271"/>
                      </a:lnTo>
                      <a:lnTo>
                        <a:pt x="69" y="278"/>
                      </a:lnTo>
                      <a:lnTo>
                        <a:pt x="72" y="292"/>
                      </a:lnTo>
                      <a:lnTo>
                        <a:pt x="72" y="292"/>
                      </a:lnTo>
                      <a:lnTo>
                        <a:pt x="76" y="305"/>
                      </a:lnTo>
                      <a:lnTo>
                        <a:pt x="79" y="321"/>
                      </a:lnTo>
                      <a:lnTo>
                        <a:pt x="79" y="321"/>
                      </a:lnTo>
                      <a:lnTo>
                        <a:pt x="82" y="331"/>
                      </a:lnTo>
                      <a:lnTo>
                        <a:pt x="85" y="342"/>
                      </a:lnTo>
                      <a:lnTo>
                        <a:pt x="90" y="353"/>
                      </a:lnTo>
                      <a:lnTo>
                        <a:pt x="95" y="363"/>
                      </a:lnTo>
                      <a:lnTo>
                        <a:pt x="95" y="363"/>
                      </a:lnTo>
                      <a:lnTo>
                        <a:pt x="99" y="375"/>
                      </a:lnTo>
                      <a:lnTo>
                        <a:pt x="103" y="387"/>
                      </a:lnTo>
                      <a:lnTo>
                        <a:pt x="107" y="399"/>
                      </a:lnTo>
                      <a:lnTo>
                        <a:pt x="110" y="406"/>
                      </a:lnTo>
                      <a:lnTo>
                        <a:pt x="110" y="406"/>
                      </a:lnTo>
                      <a:lnTo>
                        <a:pt x="119" y="420"/>
                      </a:lnTo>
                      <a:lnTo>
                        <a:pt x="123" y="430"/>
                      </a:lnTo>
                      <a:lnTo>
                        <a:pt x="126" y="438"/>
                      </a:lnTo>
                      <a:lnTo>
                        <a:pt x="126" y="438"/>
                      </a:lnTo>
                      <a:lnTo>
                        <a:pt x="126" y="443"/>
                      </a:lnTo>
                      <a:lnTo>
                        <a:pt x="127" y="447"/>
                      </a:lnTo>
                      <a:lnTo>
                        <a:pt x="131" y="455"/>
                      </a:lnTo>
                      <a:lnTo>
                        <a:pt x="137" y="462"/>
                      </a:lnTo>
                      <a:lnTo>
                        <a:pt x="141" y="467"/>
                      </a:lnTo>
                      <a:lnTo>
                        <a:pt x="141" y="467"/>
                      </a:lnTo>
                      <a:lnTo>
                        <a:pt x="144" y="468"/>
                      </a:lnTo>
                      <a:lnTo>
                        <a:pt x="148" y="465"/>
                      </a:lnTo>
                      <a:lnTo>
                        <a:pt x="153" y="462"/>
                      </a:lnTo>
                      <a:lnTo>
                        <a:pt x="156" y="457"/>
                      </a:lnTo>
                      <a:lnTo>
                        <a:pt x="156" y="457"/>
                      </a:lnTo>
                      <a:lnTo>
                        <a:pt x="158" y="453"/>
                      </a:lnTo>
                      <a:lnTo>
                        <a:pt x="164" y="450"/>
                      </a:lnTo>
                      <a:lnTo>
                        <a:pt x="168" y="445"/>
                      </a:lnTo>
                      <a:lnTo>
                        <a:pt x="170" y="444"/>
                      </a:lnTo>
                      <a:lnTo>
                        <a:pt x="171" y="443"/>
                      </a:lnTo>
                      <a:lnTo>
                        <a:pt x="171" y="443"/>
                      </a:lnTo>
                      <a:lnTo>
                        <a:pt x="173" y="436"/>
                      </a:lnTo>
                      <a:lnTo>
                        <a:pt x="174" y="433"/>
                      </a:lnTo>
                      <a:lnTo>
                        <a:pt x="177" y="431"/>
                      </a:lnTo>
                      <a:lnTo>
                        <a:pt x="177" y="431"/>
                      </a:lnTo>
                      <a:lnTo>
                        <a:pt x="180" y="430"/>
                      </a:lnTo>
                      <a:lnTo>
                        <a:pt x="181" y="427"/>
                      </a:lnTo>
                      <a:lnTo>
                        <a:pt x="181" y="420"/>
                      </a:lnTo>
                      <a:lnTo>
                        <a:pt x="181" y="420"/>
                      </a:lnTo>
                      <a:lnTo>
                        <a:pt x="183" y="410"/>
                      </a:lnTo>
                      <a:lnTo>
                        <a:pt x="184" y="404"/>
                      </a:lnTo>
                      <a:lnTo>
                        <a:pt x="185" y="400"/>
                      </a:lnTo>
                      <a:lnTo>
                        <a:pt x="185" y="400"/>
                      </a:lnTo>
                      <a:lnTo>
                        <a:pt x="188" y="394"/>
                      </a:lnTo>
                      <a:lnTo>
                        <a:pt x="190" y="387"/>
                      </a:lnTo>
                      <a:lnTo>
                        <a:pt x="190" y="379"/>
                      </a:lnTo>
                      <a:lnTo>
                        <a:pt x="188" y="373"/>
                      </a:lnTo>
                      <a:lnTo>
                        <a:pt x="188" y="373"/>
                      </a:lnTo>
                      <a:lnTo>
                        <a:pt x="187" y="369"/>
                      </a:lnTo>
                      <a:lnTo>
                        <a:pt x="187" y="363"/>
                      </a:lnTo>
                      <a:lnTo>
                        <a:pt x="190" y="353"/>
                      </a:lnTo>
                      <a:lnTo>
                        <a:pt x="190" y="353"/>
                      </a:lnTo>
                      <a:lnTo>
                        <a:pt x="191" y="345"/>
                      </a:lnTo>
                      <a:lnTo>
                        <a:pt x="192" y="342"/>
                      </a:lnTo>
                      <a:lnTo>
                        <a:pt x="195" y="341"/>
                      </a:lnTo>
                      <a:lnTo>
                        <a:pt x="195" y="341"/>
                      </a:lnTo>
                      <a:lnTo>
                        <a:pt x="200" y="339"/>
                      </a:lnTo>
                      <a:lnTo>
                        <a:pt x="204" y="338"/>
                      </a:lnTo>
                      <a:lnTo>
                        <a:pt x="207" y="333"/>
                      </a:lnTo>
                      <a:lnTo>
                        <a:pt x="211" y="329"/>
                      </a:lnTo>
                      <a:lnTo>
                        <a:pt x="211" y="329"/>
                      </a:lnTo>
                      <a:lnTo>
                        <a:pt x="217" y="325"/>
                      </a:lnTo>
                      <a:lnTo>
                        <a:pt x="224" y="319"/>
                      </a:lnTo>
                      <a:lnTo>
                        <a:pt x="235" y="311"/>
                      </a:lnTo>
                      <a:lnTo>
                        <a:pt x="235" y="311"/>
                      </a:lnTo>
                      <a:lnTo>
                        <a:pt x="249" y="298"/>
                      </a:lnTo>
                      <a:lnTo>
                        <a:pt x="256" y="291"/>
                      </a:lnTo>
                      <a:lnTo>
                        <a:pt x="261" y="284"/>
                      </a:lnTo>
                      <a:lnTo>
                        <a:pt x="261" y="284"/>
                      </a:lnTo>
                      <a:lnTo>
                        <a:pt x="266" y="280"/>
                      </a:lnTo>
                      <a:lnTo>
                        <a:pt x="273" y="275"/>
                      </a:lnTo>
                      <a:lnTo>
                        <a:pt x="280" y="271"/>
                      </a:lnTo>
                      <a:lnTo>
                        <a:pt x="286" y="267"/>
                      </a:lnTo>
                      <a:lnTo>
                        <a:pt x="286" y="267"/>
                      </a:lnTo>
                      <a:lnTo>
                        <a:pt x="289" y="263"/>
                      </a:lnTo>
                      <a:lnTo>
                        <a:pt x="290" y="260"/>
                      </a:lnTo>
                      <a:lnTo>
                        <a:pt x="290" y="251"/>
                      </a:lnTo>
                      <a:lnTo>
                        <a:pt x="290" y="251"/>
                      </a:lnTo>
                      <a:lnTo>
                        <a:pt x="292" y="248"/>
                      </a:lnTo>
                      <a:lnTo>
                        <a:pt x="295" y="247"/>
                      </a:lnTo>
                      <a:lnTo>
                        <a:pt x="303" y="243"/>
                      </a:lnTo>
                      <a:lnTo>
                        <a:pt x="312" y="241"/>
                      </a:lnTo>
                      <a:lnTo>
                        <a:pt x="319" y="241"/>
                      </a:lnTo>
                      <a:lnTo>
                        <a:pt x="319" y="241"/>
                      </a:lnTo>
                      <a:lnTo>
                        <a:pt x="323" y="241"/>
                      </a:lnTo>
                      <a:lnTo>
                        <a:pt x="323" y="241"/>
                      </a:lnTo>
                      <a:lnTo>
                        <a:pt x="323" y="233"/>
                      </a:lnTo>
                      <a:lnTo>
                        <a:pt x="322" y="224"/>
                      </a:lnTo>
                      <a:lnTo>
                        <a:pt x="317" y="211"/>
                      </a:lnTo>
                      <a:lnTo>
                        <a:pt x="317" y="2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Freeform 52"/>
                <p:cNvSpPr>
                  <a:spLocks/>
                </p:cNvSpPr>
                <p:nvPr/>
              </p:nvSpPr>
              <p:spPr bwMode="auto">
                <a:xfrm>
                  <a:off x="6639749" y="3722757"/>
                  <a:ext cx="16279" cy="39791"/>
                </a:xfrm>
                <a:custGeom>
                  <a:avLst/>
                  <a:gdLst>
                    <a:gd name="T0" fmla="*/ 4 w 9"/>
                    <a:gd name="T1" fmla="*/ 0 h 22"/>
                    <a:gd name="T2" fmla="*/ 4 w 9"/>
                    <a:gd name="T3" fmla="*/ 0 h 22"/>
                    <a:gd name="T4" fmla="*/ 3 w 9"/>
                    <a:gd name="T5" fmla="*/ 2 h 22"/>
                    <a:gd name="T6" fmla="*/ 2 w 9"/>
                    <a:gd name="T7" fmla="*/ 6 h 22"/>
                    <a:gd name="T8" fmla="*/ 0 w 9"/>
                    <a:gd name="T9" fmla="*/ 12 h 22"/>
                    <a:gd name="T10" fmla="*/ 0 w 9"/>
                    <a:gd name="T11" fmla="*/ 12 h 22"/>
                    <a:gd name="T12" fmla="*/ 2 w 9"/>
                    <a:gd name="T13" fmla="*/ 14 h 22"/>
                    <a:gd name="T14" fmla="*/ 7 w 9"/>
                    <a:gd name="T15" fmla="*/ 22 h 22"/>
                    <a:gd name="T16" fmla="*/ 7 w 9"/>
                    <a:gd name="T17" fmla="*/ 22 h 22"/>
                    <a:gd name="T18" fmla="*/ 9 w 9"/>
                    <a:gd name="T19" fmla="*/ 3 h 22"/>
                    <a:gd name="T20" fmla="*/ 9 w 9"/>
                    <a:gd name="T21" fmla="*/ 3 h 22"/>
                    <a:gd name="T22" fmla="*/ 9 w 9"/>
                    <a:gd name="T23" fmla="*/ 0 h 22"/>
                    <a:gd name="T24" fmla="*/ 9 w 9"/>
                    <a:gd name="T25" fmla="*/ 0 h 22"/>
                    <a:gd name="T26" fmla="*/ 4 w 9"/>
                    <a:gd name="T27" fmla="*/ 0 h 22"/>
                    <a:gd name="T28" fmla="*/ 4 w 9"/>
                    <a:gd name="T2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" h="2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2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Freeform 53"/>
                <p:cNvSpPr>
                  <a:spLocks/>
                </p:cNvSpPr>
                <p:nvPr/>
              </p:nvSpPr>
              <p:spPr bwMode="auto">
                <a:xfrm>
                  <a:off x="6616236" y="3697436"/>
                  <a:ext cx="41600" cy="121182"/>
                </a:xfrm>
                <a:custGeom>
                  <a:avLst/>
                  <a:gdLst>
                    <a:gd name="T0" fmla="*/ 10 w 23"/>
                    <a:gd name="T1" fmla="*/ 65 h 67"/>
                    <a:gd name="T2" fmla="*/ 10 w 23"/>
                    <a:gd name="T3" fmla="*/ 65 h 67"/>
                    <a:gd name="T4" fmla="*/ 13 w 23"/>
                    <a:gd name="T5" fmla="*/ 67 h 67"/>
                    <a:gd name="T6" fmla="*/ 13 w 23"/>
                    <a:gd name="T7" fmla="*/ 67 h 67"/>
                    <a:gd name="T8" fmla="*/ 15 w 23"/>
                    <a:gd name="T9" fmla="*/ 53 h 67"/>
                    <a:gd name="T10" fmla="*/ 17 w 23"/>
                    <a:gd name="T11" fmla="*/ 43 h 67"/>
                    <a:gd name="T12" fmla="*/ 17 w 23"/>
                    <a:gd name="T13" fmla="*/ 43 h 67"/>
                    <a:gd name="T14" fmla="*/ 19 w 23"/>
                    <a:gd name="T15" fmla="*/ 40 h 67"/>
                    <a:gd name="T16" fmla="*/ 20 w 23"/>
                    <a:gd name="T17" fmla="*/ 36 h 67"/>
                    <a:gd name="T18" fmla="*/ 20 w 23"/>
                    <a:gd name="T19" fmla="*/ 36 h 67"/>
                    <a:gd name="T20" fmla="*/ 15 w 23"/>
                    <a:gd name="T21" fmla="*/ 28 h 67"/>
                    <a:gd name="T22" fmla="*/ 13 w 23"/>
                    <a:gd name="T23" fmla="*/ 26 h 67"/>
                    <a:gd name="T24" fmla="*/ 13 w 23"/>
                    <a:gd name="T25" fmla="*/ 26 h 67"/>
                    <a:gd name="T26" fmla="*/ 15 w 23"/>
                    <a:gd name="T27" fmla="*/ 20 h 67"/>
                    <a:gd name="T28" fmla="*/ 16 w 23"/>
                    <a:gd name="T29" fmla="*/ 16 h 67"/>
                    <a:gd name="T30" fmla="*/ 17 w 23"/>
                    <a:gd name="T31" fmla="*/ 14 h 67"/>
                    <a:gd name="T32" fmla="*/ 17 w 23"/>
                    <a:gd name="T33" fmla="*/ 14 h 67"/>
                    <a:gd name="T34" fmla="*/ 22 w 23"/>
                    <a:gd name="T35" fmla="*/ 14 h 67"/>
                    <a:gd name="T36" fmla="*/ 22 w 23"/>
                    <a:gd name="T37" fmla="*/ 14 h 67"/>
                    <a:gd name="T38" fmla="*/ 23 w 23"/>
                    <a:gd name="T39" fmla="*/ 3 h 67"/>
                    <a:gd name="T40" fmla="*/ 15 w 23"/>
                    <a:gd name="T41" fmla="*/ 0 h 67"/>
                    <a:gd name="T42" fmla="*/ 15 w 23"/>
                    <a:gd name="T43" fmla="*/ 0 h 67"/>
                    <a:gd name="T44" fmla="*/ 13 w 23"/>
                    <a:gd name="T45" fmla="*/ 7 h 67"/>
                    <a:gd name="T46" fmla="*/ 13 w 23"/>
                    <a:gd name="T47" fmla="*/ 7 h 67"/>
                    <a:gd name="T48" fmla="*/ 10 w 23"/>
                    <a:gd name="T49" fmla="*/ 14 h 67"/>
                    <a:gd name="T50" fmla="*/ 7 w 23"/>
                    <a:gd name="T51" fmla="*/ 23 h 67"/>
                    <a:gd name="T52" fmla="*/ 0 w 23"/>
                    <a:gd name="T53" fmla="*/ 36 h 67"/>
                    <a:gd name="T54" fmla="*/ 12 w 23"/>
                    <a:gd name="T55" fmla="*/ 64 h 67"/>
                    <a:gd name="T56" fmla="*/ 10 w 23"/>
                    <a:gd name="T57" fmla="*/ 6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" h="67">
                      <a:moveTo>
                        <a:pt x="10" y="65"/>
                      </a:moveTo>
                      <a:lnTo>
                        <a:pt x="10" y="65"/>
                      </a:lnTo>
                      <a:lnTo>
                        <a:pt x="13" y="67"/>
                      </a:lnTo>
                      <a:lnTo>
                        <a:pt x="13" y="67"/>
                      </a:lnTo>
                      <a:lnTo>
                        <a:pt x="15" y="53"/>
                      </a:lnTo>
                      <a:lnTo>
                        <a:pt x="17" y="43"/>
                      </a:lnTo>
                      <a:lnTo>
                        <a:pt x="17" y="43"/>
                      </a:lnTo>
                      <a:lnTo>
                        <a:pt x="19" y="40"/>
                      </a:lnTo>
                      <a:lnTo>
                        <a:pt x="20" y="36"/>
                      </a:lnTo>
                      <a:lnTo>
                        <a:pt x="20" y="36"/>
                      </a:lnTo>
                      <a:lnTo>
                        <a:pt x="15" y="28"/>
                      </a:lnTo>
                      <a:lnTo>
                        <a:pt x="13" y="26"/>
                      </a:lnTo>
                      <a:lnTo>
                        <a:pt x="13" y="26"/>
                      </a:lnTo>
                      <a:lnTo>
                        <a:pt x="15" y="20"/>
                      </a:lnTo>
                      <a:lnTo>
                        <a:pt x="16" y="16"/>
                      </a:lnTo>
                      <a:lnTo>
                        <a:pt x="17" y="14"/>
                      </a:lnTo>
                      <a:lnTo>
                        <a:pt x="17" y="14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3" y="3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10" y="14"/>
                      </a:lnTo>
                      <a:lnTo>
                        <a:pt x="7" y="23"/>
                      </a:lnTo>
                      <a:lnTo>
                        <a:pt x="0" y="36"/>
                      </a:lnTo>
                      <a:lnTo>
                        <a:pt x="12" y="64"/>
                      </a:lnTo>
                      <a:lnTo>
                        <a:pt x="10" y="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54"/>
                <p:cNvSpPr>
                  <a:spLocks/>
                </p:cNvSpPr>
                <p:nvPr/>
              </p:nvSpPr>
              <p:spPr bwMode="auto">
                <a:xfrm>
                  <a:off x="6639749" y="3695628"/>
                  <a:ext cx="121182" cy="132035"/>
                </a:xfrm>
                <a:custGeom>
                  <a:avLst/>
                  <a:gdLst>
                    <a:gd name="T0" fmla="*/ 63 w 67"/>
                    <a:gd name="T1" fmla="*/ 0 h 73"/>
                    <a:gd name="T2" fmla="*/ 63 w 67"/>
                    <a:gd name="T3" fmla="*/ 0 h 73"/>
                    <a:gd name="T4" fmla="*/ 41 w 67"/>
                    <a:gd name="T5" fmla="*/ 10 h 73"/>
                    <a:gd name="T6" fmla="*/ 41 w 67"/>
                    <a:gd name="T7" fmla="*/ 10 h 73"/>
                    <a:gd name="T8" fmla="*/ 37 w 67"/>
                    <a:gd name="T9" fmla="*/ 11 h 73"/>
                    <a:gd name="T10" fmla="*/ 33 w 67"/>
                    <a:gd name="T11" fmla="*/ 14 h 73"/>
                    <a:gd name="T12" fmla="*/ 26 w 67"/>
                    <a:gd name="T13" fmla="*/ 17 h 73"/>
                    <a:gd name="T14" fmla="*/ 12 w 67"/>
                    <a:gd name="T15" fmla="*/ 10 h 73"/>
                    <a:gd name="T16" fmla="*/ 10 w 67"/>
                    <a:gd name="T17" fmla="*/ 4 h 73"/>
                    <a:gd name="T18" fmla="*/ 10 w 67"/>
                    <a:gd name="T19" fmla="*/ 4 h 73"/>
                    <a:gd name="T20" fmla="*/ 10 w 67"/>
                    <a:gd name="T21" fmla="*/ 4 h 73"/>
                    <a:gd name="T22" fmla="*/ 9 w 67"/>
                    <a:gd name="T23" fmla="*/ 18 h 73"/>
                    <a:gd name="T24" fmla="*/ 9 w 67"/>
                    <a:gd name="T25" fmla="*/ 18 h 73"/>
                    <a:gd name="T26" fmla="*/ 7 w 67"/>
                    <a:gd name="T27" fmla="*/ 31 h 73"/>
                    <a:gd name="T28" fmla="*/ 6 w 67"/>
                    <a:gd name="T29" fmla="*/ 39 h 73"/>
                    <a:gd name="T30" fmla="*/ 4 w 67"/>
                    <a:gd name="T31" fmla="*/ 44 h 73"/>
                    <a:gd name="T32" fmla="*/ 4 w 67"/>
                    <a:gd name="T33" fmla="*/ 44 h 73"/>
                    <a:gd name="T34" fmla="*/ 2 w 67"/>
                    <a:gd name="T35" fmla="*/ 54 h 73"/>
                    <a:gd name="T36" fmla="*/ 0 w 67"/>
                    <a:gd name="T37" fmla="*/ 68 h 73"/>
                    <a:gd name="T38" fmla="*/ 0 w 67"/>
                    <a:gd name="T39" fmla="*/ 68 h 73"/>
                    <a:gd name="T40" fmla="*/ 7 w 67"/>
                    <a:gd name="T41" fmla="*/ 72 h 73"/>
                    <a:gd name="T42" fmla="*/ 14 w 67"/>
                    <a:gd name="T43" fmla="*/ 73 h 73"/>
                    <a:gd name="T44" fmla="*/ 14 w 67"/>
                    <a:gd name="T45" fmla="*/ 73 h 73"/>
                    <a:gd name="T46" fmla="*/ 19 w 67"/>
                    <a:gd name="T47" fmla="*/ 73 h 73"/>
                    <a:gd name="T48" fmla="*/ 23 w 67"/>
                    <a:gd name="T49" fmla="*/ 71 h 73"/>
                    <a:gd name="T50" fmla="*/ 26 w 67"/>
                    <a:gd name="T51" fmla="*/ 68 h 73"/>
                    <a:gd name="T52" fmla="*/ 26 w 67"/>
                    <a:gd name="T53" fmla="*/ 63 h 73"/>
                    <a:gd name="T54" fmla="*/ 26 w 67"/>
                    <a:gd name="T55" fmla="*/ 63 h 73"/>
                    <a:gd name="T56" fmla="*/ 27 w 67"/>
                    <a:gd name="T57" fmla="*/ 62 h 73"/>
                    <a:gd name="T58" fmla="*/ 30 w 67"/>
                    <a:gd name="T59" fmla="*/ 61 h 73"/>
                    <a:gd name="T60" fmla="*/ 37 w 67"/>
                    <a:gd name="T61" fmla="*/ 59 h 73"/>
                    <a:gd name="T62" fmla="*/ 37 w 67"/>
                    <a:gd name="T63" fmla="*/ 59 h 73"/>
                    <a:gd name="T64" fmla="*/ 40 w 67"/>
                    <a:gd name="T65" fmla="*/ 59 h 73"/>
                    <a:gd name="T66" fmla="*/ 41 w 67"/>
                    <a:gd name="T67" fmla="*/ 56 h 73"/>
                    <a:gd name="T68" fmla="*/ 44 w 67"/>
                    <a:gd name="T69" fmla="*/ 54 h 73"/>
                    <a:gd name="T70" fmla="*/ 46 w 67"/>
                    <a:gd name="T71" fmla="*/ 52 h 73"/>
                    <a:gd name="T72" fmla="*/ 46 w 67"/>
                    <a:gd name="T73" fmla="*/ 52 h 73"/>
                    <a:gd name="T74" fmla="*/ 47 w 67"/>
                    <a:gd name="T75" fmla="*/ 51 h 73"/>
                    <a:gd name="T76" fmla="*/ 46 w 67"/>
                    <a:gd name="T77" fmla="*/ 49 h 73"/>
                    <a:gd name="T78" fmla="*/ 43 w 67"/>
                    <a:gd name="T79" fmla="*/ 45 h 73"/>
                    <a:gd name="T80" fmla="*/ 38 w 67"/>
                    <a:gd name="T81" fmla="*/ 41 h 73"/>
                    <a:gd name="T82" fmla="*/ 34 w 67"/>
                    <a:gd name="T83" fmla="*/ 38 h 73"/>
                    <a:gd name="T84" fmla="*/ 34 w 67"/>
                    <a:gd name="T85" fmla="*/ 38 h 73"/>
                    <a:gd name="T86" fmla="*/ 33 w 67"/>
                    <a:gd name="T87" fmla="*/ 38 h 73"/>
                    <a:gd name="T88" fmla="*/ 33 w 67"/>
                    <a:gd name="T89" fmla="*/ 37 h 73"/>
                    <a:gd name="T90" fmla="*/ 36 w 67"/>
                    <a:gd name="T91" fmla="*/ 32 h 73"/>
                    <a:gd name="T92" fmla="*/ 41 w 67"/>
                    <a:gd name="T93" fmla="*/ 29 h 73"/>
                    <a:gd name="T94" fmla="*/ 50 w 67"/>
                    <a:gd name="T95" fmla="*/ 28 h 73"/>
                    <a:gd name="T96" fmla="*/ 50 w 67"/>
                    <a:gd name="T97" fmla="*/ 28 h 73"/>
                    <a:gd name="T98" fmla="*/ 57 w 67"/>
                    <a:gd name="T99" fmla="*/ 27 h 73"/>
                    <a:gd name="T100" fmla="*/ 60 w 67"/>
                    <a:gd name="T101" fmla="*/ 25 h 73"/>
                    <a:gd name="T102" fmla="*/ 63 w 67"/>
                    <a:gd name="T103" fmla="*/ 24 h 73"/>
                    <a:gd name="T104" fmla="*/ 67 w 67"/>
                    <a:gd name="T105" fmla="*/ 22 h 73"/>
                    <a:gd name="T106" fmla="*/ 67 w 67"/>
                    <a:gd name="T107" fmla="*/ 22 h 73"/>
                    <a:gd name="T108" fmla="*/ 67 w 67"/>
                    <a:gd name="T109" fmla="*/ 22 h 73"/>
                    <a:gd name="T110" fmla="*/ 67 w 67"/>
                    <a:gd name="T111" fmla="*/ 22 h 73"/>
                    <a:gd name="T112" fmla="*/ 63 w 67"/>
                    <a:gd name="T113" fmla="*/ 7 h 73"/>
                    <a:gd name="T114" fmla="*/ 63 w 67"/>
                    <a:gd name="T115" fmla="*/ 7 h 73"/>
                    <a:gd name="T116" fmla="*/ 63 w 67"/>
                    <a:gd name="T117" fmla="*/ 0 h 73"/>
                    <a:gd name="T118" fmla="*/ 63 w 67"/>
                    <a:gd name="T119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7" h="73">
                      <a:moveTo>
                        <a:pt x="63" y="0"/>
                      </a:moveTo>
                      <a:lnTo>
                        <a:pt x="63" y="0"/>
                      </a:lnTo>
                      <a:lnTo>
                        <a:pt x="41" y="10"/>
                      </a:lnTo>
                      <a:lnTo>
                        <a:pt x="41" y="10"/>
                      </a:lnTo>
                      <a:lnTo>
                        <a:pt x="37" y="11"/>
                      </a:lnTo>
                      <a:lnTo>
                        <a:pt x="33" y="14"/>
                      </a:lnTo>
                      <a:lnTo>
                        <a:pt x="26" y="17"/>
                      </a:lnTo>
                      <a:lnTo>
                        <a:pt x="12" y="10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7" y="31"/>
                      </a:lnTo>
                      <a:lnTo>
                        <a:pt x="6" y="39"/>
                      </a:lnTo>
                      <a:lnTo>
                        <a:pt x="4" y="44"/>
                      </a:lnTo>
                      <a:lnTo>
                        <a:pt x="4" y="44"/>
                      </a:lnTo>
                      <a:lnTo>
                        <a:pt x="2" y="54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7" y="72"/>
                      </a:lnTo>
                      <a:lnTo>
                        <a:pt x="14" y="73"/>
                      </a:lnTo>
                      <a:lnTo>
                        <a:pt x="14" y="73"/>
                      </a:lnTo>
                      <a:lnTo>
                        <a:pt x="19" y="73"/>
                      </a:lnTo>
                      <a:lnTo>
                        <a:pt x="23" y="71"/>
                      </a:lnTo>
                      <a:lnTo>
                        <a:pt x="26" y="68"/>
                      </a:lnTo>
                      <a:lnTo>
                        <a:pt x="26" y="63"/>
                      </a:lnTo>
                      <a:lnTo>
                        <a:pt x="26" y="63"/>
                      </a:lnTo>
                      <a:lnTo>
                        <a:pt x="27" y="62"/>
                      </a:lnTo>
                      <a:lnTo>
                        <a:pt x="30" y="61"/>
                      </a:lnTo>
                      <a:lnTo>
                        <a:pt x="37" y="59"/>
                      </a:lnTo>
                      <a:lnTo>
                        <a:pt x="37" y="59"/>
                      </a:lnTo>
                      <a:lnTo>
                        <a:pt x="40" y="59"/>
                      </a:lnTo>
                      <a:lnTo>
                        <a:pt x="41" y="56"/>
                      </a:lnTo>
                      <a:lnTo>
                        <a:pt x="44" y="54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47" y="51"/>
                      </a:lnTo>
                      <a:lnTo>
                        <a:pt x="46" y="49"/>
                      </a:lnTo>
                      <a:lnTo>
                        <a:pt x="43" y="45"/>
                      </a:lnTo>
                      <a:lnTo>
                        <a:pt x="38" y="41"/>
                      </a:lnTo>
                      <a:lnTo>
                        <a:pt x="34" y="38"/>
                      </a:lnTo>
                      <a:lnTo>
                        <a:pt x="34" y="38"/>
                      </a:lnTo>
                      <a:lnTo>
                        <a:pt x="33" y="38"/>
                      </a:lnTo>
                      <a:lnTo>
                        <a:pt x="33" y="37"/>
                      </a:lnTo>
                      <a:lnTo>
                        <a:pt x="36" y="32"/>
                      </a:lnTo>
                      <a:lnTo>
                        <a:pt x="41" y="29"/>
                      </a:lnTo>
                      <a:lnTo>
                        <a:pt x="50" y="28"/>
                      </a:lnTo>
                      <a:lnTo>
                        <a:pt x="50" y="28"/>
                      </a:lnTo>
                      <a:lnTo>
                        <a:pt x="57" y="27"/>
                      </a:lnTo>
                      <a:lnTo>
                        <a:pt x="60" y="25"/>
                      </a:lnTo>
                      <a:lnTo>
                        <a:pt x="63" y="24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3" y="7"/>
                      </a:lnTo>
                      <a:lnTo>
                        <a:pt x="63" y="7"/>
                      </a:lnTo>
                      <a:lnTo>
                        <a:pt x="63" y="0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55"/>
                <p:cNvSpPr>
                  <a:spLocks/>
                </p:cNvSpPr>
                <p:nvPr/>
              </p:nvSpPr>
              <p:spPr bwMode="auto">
                <a:xfrm>
                  <a:off x="7650804" y="3366447"/>
                  <a:ext cx="314712" cy="133843"/>
                </a:xfrm>
                <a:custGeom>
                  <a:avLst/>
                  <a:gdLst>
                    <a:gd name="T0" fmla="*/ 156 w 174"/>
                    <a:gd name="T1" fmla="*/ 10 h 74"/>
                    <a:gd name="T2" fmla="*/ 145 w 174"/>
                    <a:gd name="T3" fmla="*/ 9 h 74"/>
                    <a:gd name="T4" fmla="*/ 112 w 174"/>
                    <a:gd name="T5" fmla="*/ 6 h 74"/>
                    <a:gd name="T6" fmla="*/ 99 w 174"/>
                    <a:gd name="T7" fmla="*/ 7 h 74"/>
                    <a:gd name="T8" fmla="*/ 82 w 174"/>
                    <a:gd name="T9" fmla="*/ 0 h 74"/>
                    <a:gd name="T10" fmla="*/ 68 w 174"/>
                    <a:gd name="T11" fmla="*/ 3 h 74"/>
                    <a:gd name="T12" fmla="*/ 67 w 174"/>
                    <a:gd name="T13" fmla="*/ 7 h 74"/>
                    <a:gd name="T14" fmla="*/ 58 w 174"/>
                    <a:gd name="T15" fmla="*/ 12 h 74"/>
                    <a:gd name="T16" fmla="*/ 45 w 174"/>
                    <a:gd name="T17" fmla="*/ 7 h 74"/>
                    <a:gd name="T18" fmla="*/ 31 w 174"/>
                    <a:gd name="T19" fmla="*/ 9 h 74"/>
                    <a:gd name="T20" fmla="*/ 30 w 174"/>
                    <a:gd name="T21" fmla="*/ 14 h 74"/>
                    <a:gd name="T22" fmla="*/ 20 w 174"/>
                    <a:gd name="T23" fmla="*/ 21 h 74"/>
                    <a:gd name="T24" fmla="*/ 16 w 174"/>
                    <a:gd name="T25" fmla="*/ 30 h 74"/>
                    <a:gd name="T26" fmla="*/ 21 w 174"/>
                    <a:gd name="T27" fmla="*/ 36 h 74"/>
                    <a:gd name="T28" fmla="*/ 33 w 174"/>
                    <a:gd name="T29" fmla="*/ 37 h 74"/>
                    <a:gd name="T30" fmla="*/ 35 w 174"/>
                    <a:gd name="T31" fmla="*/ 34 h 74"/>
                    <a:gd name="T32" fmla="*/ 50 w 174"/>
                    <a:gd name="T33" fmla="*/ 40 h 74"/>
                    <a:gd name="T34" fmla="*/ 60 w 174"/>
                    <a:gd name="T35" fmla="*/ 48 h 74"/>
                    <a:gd name="T36" fmla="*/ 51 w 174"/>
                    <a:gd name="T37" fmla="*/ 51 h 74"/>
                    <a:gd name="T38" fmla="*/ 48 w 174"/>
                    <a:gd name="T39" fmla="*/ 54 h 74"/>
                    <a:gd name="T40" fmla="*/ 37 w 174"/>
                    <a:gd name="T41" fmla="*/ 55 h 74"/>
                    <a:gd name="T42" fmla="*/ 30 w 174"/>
                    <a:gd name="T43" fmla="*/ 57 h 74"/>
                    <a:gd name="T44" fmla="*/ 11 w 174"/>
                    <a:gd name="T45" fmla="*/ 58 h 74"/>
                    <a:gd name="T46" fmla="*/ 0 w 174"/>
                    <a:gd name="T47" fmla="*/ 65 h 74"/>
                    <a:gd name="T48" fmla="*/ 0 w 174"/>
                    <a:gd name="T49" fmla="*/ 68 h 74"/>
                    <a:gd name="T50" fmla="*/ 17 w 174"/>
                    <a:gd name="T51" fmla="*/ 68 h 74"/>
                    <a:gd name="T52" fmla="*/ 23 w 174"/>
                    <a:gd name="T53" fmla="*/ 70 h 74"/>
                    <a:gd name="T54" fmla="*/ 31 w 174"/>
                    <a:gd name="T55" fmla="*/ 70 h 74"/>
                    <a:gd name="T56" fmla="*/ 37 w 174"/>
                    <a:gd name="T57" fmla="*/ 71 h 74"/>
                    <a:gd name="T58" fmla="*/ 44 w 174"/>
                    <a:gd name="T59" fmla="*/ 72 h 74"/>
                    <a:gd name="T60" fmla="*/ 50 w 174"/>
                    <a:gd name="T61" fmla="*/ 72 h 74"/>
                    <a:gd name="T62" fmla="*/ 71 w 174"/>
                    <a:gd name="T63" fmla="*/ 72 h 74"/>
                    <a:gd name="T64" fmla="*/ 74 w 174"/>
                    <a:gd name="T65" fmla="*/ 64 h 74"/>
                    <a:gd name="T66" fmla="*/ 75 w 174"/>
                    <a:gd name="T67" fmla="*/ 61 h 74"/>
                    <a:gd name="T68" fmla="*/ 84 w 174"/>
                    <a:gd name="T69" fmla="*/ 58 h 74"/>
                    <a:gd name="T70" fmla="*/ 89 w 174"/>
                    <a:gd name="T71" fmla="*/ 54 h 74"/>
                    <a:gd name="T72" fmla="*/ 96 w 174"/>
                    <a:gd name="T73" fmla="*/ 51 h 74"/>
                    <a:gd name="T74" fmla="*/ 104 w 174"/>
                    <a:gd name="T75" fmla="*/ 54 h 74"/>
                    <a:gd name="T76" fmla="*/ 109 w 174"/>
                    <a:gd name="T77" fmla="*/ 54 h 74"/>
                    <a:gd name="T78" fmla="*/ 119 w 174"/>
                    <a:gd name="T79" fmla="*/ 47 h 74"/>
                    <a:gd name="T80" fmla="*/ 125 w 174"/>
                    <a:gd name="T81" fmla="*/ 43 h 74"/>
                    <a:gd name="T82" fmla="*/ 138 w 174"/>
                    <a:gd name="T83" fmla="*/ 43 h 74"/>
                    <a:gd name="T84" fmla="*/ 146 w 174"/>
                    <a:gd name="T85" fmla="*/ 36 h 74"/>
                    <a:gd name="T86" fmla="*/ 152 w 174"/>
                    <a:gd name="T87" fmla="*/ 33 h 74"/>
                    <a:gd name="T88" fmla="*/ 166 w 174"/>
                    <a:gd name="T89" fmla="*/ 26 h 74"/>
                    <a:gd name="T90" fmla="*/ 173 w 174"/>
                    <a:gd name="T91" fmla="*/ 21 h 74"/>
                    <a:gd name="T92" fmla="*/ 170 w 174"/>
                    <a:gd name="T93" fmla="*/ 17 h 74"/>
                    <a:gd name="T94" fmla="*/ 160 w 174"/>
                    <a:gd name="T95" fmla="*/ 1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74">
                      <a:moveTo>
                        <a:pt x="160" y="13"/>
                      </a:moveTo>
                      <a:lnTo>
                        <a:pt x="160" y="13"/>
                      </a:lnTo>
                      <a:lnTo>
                        <a:pt x="156" y="10"/>
                      </a:lnTo>
                      <a:lnTo>
                        <a:pt x="153" y="10"/>
                      </a:lnTo>
                      <a:lnTo>
                        <a:pt x="150" y="10"/>
                      </a:lnTo>
                      <a:lnTo>
                        <a:pt x="145" y="9"/>
                      </a:lnTo>
                      <a:lnTo>
                        <a:pt x="145" y="9"/>
                      </a:lnTo>
                      <a:lnTo>
                        <a:pt x="125" y="6"/>
                      </a:lnTo>
                      <a:lnTo>
                        <a:pt x="112" y="6"/>
                      </a:lnTo>
                      <a:lnTo>
                        <a:pt x="104" y="7"/>
                      </a:lnTo>
                      <a:lnTo>
                        <a:pt x="104" y="7"/>
                      </a:lnTo>
                      <a:lnTo>
                        <a:pt x="99" y="7"/>
                      </a:lnTo>
                      <a:lnTo>
                        <a:pt x="92" y="6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79" y="0"/>
                      </a:lnTo>
                      <a:lnTo>
                        <a:pt x="74" y="0"/>
                      </a:lnTo>
                      <a:lnTo>
                        <a:pt x="68" y="3"/>
                      </a:lnTo>
                      <a:lnTo>
                        <a:pt x="67" y="4"/>
                      </a:lnTo>
                      <a:lnTo>
                        <a:pt x="67" y="7"/>
                      </a:lnTo>
                      <a:lnTo>
                        <a:pt x="67" y="7"/>
                      </a:lnTo>
                      <a:lnTo>
                        <a:pt x="65" y="12"/>
                      </a:lnTo>
                      <a:lnTo>
                        <a:pt x="62" y="13"/>
                      </a:lnTo>
                      <a:lnTo>
                        <a:pt x="58" y="12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7"/>
                      </a:lnTo>
                      <a:lnTo>
                        <a:pt x="38" y="7"/>
                      </a:lnTo>
                      <a:lnTo>
                        <a:pt x="33" y="7"/>
                      </a:lnTo>
                      <a:lnTo>
                        <a:pt x="31" y="9"/>
                      </a:lnTo>
                      <a:lnTo>
                        <a:pt x="30" y="10"/>
                      </a:lnTo>
                      <a:lnTo>
                        <a:pt x="30" y="10"/>
                      </a:lnTo>
                      <a:lnTo>
                        <a:pt x="30" y="14"/>
                      </a:lnTo>
                      <a:lnTo>
                        <a:pt x="27" y="17"/>
                      </a:lnTo>
                      <a:lnTo>
                        <a:pt x="20" y="21"/>
                      </a:lnTo>
                      <a:lnTo>
                        <a:pt x="20" y="21"/>
                      </a:lnTo>
                      <a:lnTo>
                        <a:pt x="18" y="24"/>
                      </a:lnTo>
                      <a:lnTo>
                        <a:pt x="16" y="30"/>
                      </a:lnTo>
                      <a:lnTo>
                        <a:pt x="16" y="30"/>
                      </a:lnTo>
                      <a:lnTo>
                        <a:pt x="18" y="33"/>
                      </a:lnTo>
                      <a:lnTo>
                        <a:pt x="21" y="36"/>
                      </a:lnTo>
                      <a:lnTo>
                        <a:pt x="21" y="36"/>
                      </a:lnTo>
                      <a:lnTo>
                        <a:pt x="24" y="37"/>
                      </a:lnTo>
                      <a:lnTo>
                        <a:pt x="28" y="38"/>
                      </a:lnTo>
                      <a:lnTo>
                        <a:pt x="33" y="37"/>
                      </a:lnTo>
                      <a:lnTo>
                        <a:pt x="34" y="34"/>
                      </a:lnTo>
                      <a:lnTo>
                        <a:pt x="34" y="34"/>
                      </a:lnTo>
                      <a:lnTo>
                        <a:pt x="35" y="34"/>
                      </a:lnTo>
                      <a:lnTo>
                        <a:pt x="37" y="34"/>
                      </a:lnTo>
                      <a:lnTo>
                        <a:pt x="43" y="36"/>
                      </a:lnTo>
                      <a:lnTo>
                        <a:pt x="50" y="40"/>
                      </a:lnTo>
                      <a:lnTo>
                        <a:pt x="57" y="44"/>
                      </a:lnTo>
                      <a:lnTo>
                        <a:pt x="57" y="44"/>
                      </a:lnTo>
                      <a:lnTo>
                        <a:pt x="60" y="48"/>
                      </a:lnTo>
                      <a:lnTo>
                        <a:pt x="57" y="48"/>
                      </a:lnTo>
                      <a:lnTo>
                        <a:pt x="52" y="50"/>
                      </a:lnTo>
                      <a:lnTo>
                        <a:pt x="51" y="51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48" y="54"/>
                      </a:lnTo>
                      <a:lnTo>
                        <a:pt x="45" y="55"/>
                      </a:lnTo>
                      <a:lnTo>
                        <a:pt x="41" y="55"/>
                      </a:lnTo>
                      <a:lnTo>
                        <a:pt x="37" y="55"/>
                      </a:lnTo>
                      <a:lnTo>
                        <a:pt x="34" y="55"/>
                      </a:lnTo>
                      <a:lnTo>
                        <a:pt x="34" y="55"/>
                      </a:lnTo>
                      <a:lnTo>
                        <a:pt x="30" y="57"/>
                      </a:lnTo>
                      <a:lnTo>
                        <a:pt x="23" y="58"/>
                      </a:lnTo>
                      <a:lnTo>
                        <a:pt x="11" y="58"/>
                      </a:lnTo>
                      <a:lnTo>
                        <a:pt x="11" y="58"/>
                      </a:lnTo>
                      <a:lnTo>
                        <a:pt x="7" y="60"/>
                      </a:lnTo>
                      <a:lnTo>
                        <a:pt x="3" y="63"/>
                      </a:lnTo>
                      <a:lnTo>
                        <a:pt x="0" y="65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3" y="70"/>
                      </a:lnTo>
                      <a:lnTo>
                        <a:pt x="9" y="68"/>
                      </a:lnTo>
                      <a:lnTo>
                        <a:pt x="17" y="68"/>
                      </a:lnTo>
                      <a:lnTo>
                        <a:pt x="20" y="68"/>
                      </a:lnTo>
                      <a:lnTo>
                        <a:pt x="23" y="70"/>
                      </a:lnTo>
                      <a:lnTo>
                        <a:pt x="23" y="70"/>
                      </a:lnTo>
                      <a:lnTo>
                        <a:pt x="24" y="71"/>
                      </a:lnTo>
                      <a:lnTo>
                        <a:pt x="27" y="71"/>
                      </a:lnTo>
                      <a:lnTo>
                        <a:pt x="31" y="70"/>
                      </a:lnTo>
                      <a:lnTo>
                        <a:pt x="34" y="70"/>
                      </a:lnTo>
                      <a:lnTo>
                        <a:pt x="35" y="70"/>
                      </a:lnTo>
                      <a:lnTo>
                        <a:pt x="37" y="71"/>
                      </a:lnTo>
                      <a:lnTo>
                        <a:pt x="37" y="71"/>
                      </a:lnTo>
                      <a:lnTo>
                        <a:pt x="40" y="72"/>
                      </a:lnTo>
                      <a:lnTo>
                        <a:pt x="44" y="72"/>
                      </a:lnTo>
                      <a:lnTo>
                        <a:pt x="47" y="72"/>
                      </a:lnTo>
                      <a:lnTo>
                        <a:pt x="50" y="72"/>
                      </a:lnTo>
                      <a:lnTo>
                        <a:pt x="50" y="72"/>
                      </a:lnTo>
                      <a:lnTo>
                        <a:pt x="55" y="74"/>
                      </a:lnTo>
                      <a:lnTo>
                        <a:pt x="61" y="72"/>
                      </a:lnTo>
                      <a:lnTo>
                        <a:pt x="71" y="72"/>
                      </a:lnTo>
                      <a:lnTo>
                        <a:pt x="71" y="72"/>
                      </a:lnTo>
                      <a:lnTo>
                        <a:pt x="72" y="68"/>
                      </a:lnTo>
                      <a:lnTo>
                        <a:pt x="74" y="64"/>
                      </a:lnTo>
                      <a:lnTo>
                        <a:pt x="74" y="64"/>
                      </a:lnTo>
                      <a:lnTo>
                        <a:pt x="74" y="61"/>
                      </a:lnTo>
                      <a:lnTo>
                        <a:pt x="75" y="61"/>
                      </a:lnTo>
                      <a:lnTo>
                        <a:pt x="81" y="60"/>
                      </a:lnTo>
                      <a:lnTo>
                        <a:pt x="81" y="60"/>
                      </a:lnTo>
                      <a:lnTo>
                        <a:pt x="84" y="58"/>
                      </a:lnTo>
                      <a:lnTo>
                        <a:pt x="85" y="57"/>
                      </a:lnTo>
                      <a:lnTo>
                        <a:pt x="88" y="54"/>
                      </a:lnTo>
                      <a:lnTo>
                        <a:pt x="89" y="54"/>
                      </a:lnTo>
                      <a:lnTo>
                        <a:pt x="89" y="54"/>
                      </a:lnTo>
                      <a:lnTo>
                        <a:pt x="94" y="53"/>
                      </a:lnTo>
                      <a:lnTo>
                        <a:pt x="96" y="51"/>
                      </a:lnTo>
                      <a:lnTo>
                        <a:pt x="99" y="51"/>
                      </a:lnTo>
                      <a:lnTo>
                        <a:pt x="99" y="51"/>
                      </a:lnTo>
                      <a:lnTo>
                        <a:pt x="104" y="54"/>
                      </a:lnTo>
                      <a:lnTo>
                        <a:pt x="106" y="55"/>
                      </a:lnTo>
                      <a:lnTo>
                        <a:pt x="109" y="54"/>
                      </a:lnTo>
                      <a:lnTo>
                        <a:pt x="109" y="54"/>
                      </a:lnTo>
                      <a:lnTo>
                        <a:pt x="113" y="53"/>
                      </a:lnTo>
                      <a:lnTo>
                        <a:pt x="115" y="51"/>
                      </a:lnTo>
                      <a:lnTo>
                        <a:pt x="119" y="47"/>
                      </a:lnTo>
                      <a:lnTo>
                        <a:pt x="119" y="47"/>
                      </a:lnTo>
                      <a:lnTo>
                        <a:pt x="122" y="44"/>
                      </a:lnTo>
                      <a:lnTo>
                        <a:pt x="125" y="43"/>
                      </a:lnTo>
                      <a:lnTo>
                        <a:pt x="133" y="43"/>
                      </a:lnTo>
                      <a:lnTo>
                        <a:pt x="133" y="43"/>
                      </a:lnTo>
                      <a:lnTo>
                        <a:pt x="138" y="43"/>
                      </a:lnTo>
                      <a:lnTo>
                        <a:pt x="142" y="41"/>
                      </a:lnTo>
                      <a:lnTo>
                        <a:pt x="145" y="40"/>
                      </a:lnTo>
                      <a:lnTo>
                        <a:pt x="146" y="36"/>
                      </a:lnTo>
                      <a:lnTo>
                        <a:pt x="146" y="36"/>
                      </a:lnTo>
                      <a:lnTo>
                        <a:pt x="148" y="34"/>
                      </a:lnTo>
                      <a:lnTo>
                        <a:pt x="152" y="33"/>
                      </a:lnTo>
                      <a:lnTo>
                        <a:pt x="159" y="29"/>
                      </a:lnTo>
                      <a:lnTo>
                        <a:pt x="159" y="29"/>
                      </a:lnTo>
                      <a:lnTo>
                        <a:pt x="166" y="26"/>
                      </a:lnTo>
                      <a:lnTo>
                        <a:pt x="173" y="21"/>
                      </a:lnTo>
                      <a:lnTo>
                        <a:pt x="173" y="21"/>
                      </a:lnTo>
                      <a:lnTo>
                        <a:pt x="173" y="21"/>
                      </a:lnTo>
                      <a:lnTo>
                        <a:pt x="174" y="19"/>
                      </a:lnTo>
                      <a:lnTo>
                        <a:pt x="174" y="19"/>
                      </a:lnTo>
                      <a:lnTo>
                        <a:pt x="170" y="17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Freeform 56"/>
                <p:cNvSpPr>
                  <a:spLocks/>
                </p:cNvSpPr>
                <p:nvPr/>
              </p:nvSpPr>
              <p:spPr bwMode="auto">
                <a:xfrm>
                  <a:off x="6784444" y="3348360"/>
                  <a:ext cx="193530" cy="86817"/>
                </a:xfrm>
                <a:custGeom>
                  <a:avLst/>
                  <a:gdLst>
                    <a:gd name="T0" fmla="*/ 42 w 107"/>
                    <a:gd name="T1" fmla="*/ 39 h 48"/>
                    <a:gd name="T2" fmla="*/ 49 w 107"/>
                    <a:gd name="T3" fmla="*/ 40 h 48"/>
                    <a:gd name="T4" fmla="*/ 53 w 107"/>
                    <a:gd name="T5" fmla="*/ 47 h 48"/>
                    <a:gd name="T6" fmla="*/ 55 w 107"/>
                    <a:gd name="T7" fmla="*/ 48 h 48"/>
                    <a:gd name="T8" fmla="*/ 71 w 107"/>
                    <a:gd name="T9" fmla="*/ 46 h 48"/>
                    <a:gd name="T10" fmla="*/ 85 w 107"/>
                    <a:gd name="T11" fmla="*/ 47 h 48"/>
                    <a:gd name="T12" fmla="*/ 85 w 107"/>
                    <a:gd name="T13" fmla="*/ 44 h 48"/>
                    <a:gd name="T14" fmla="*/ 85 w 107"/>
                    <a:gd name="T15" fmla="*/ 43 h 48"/>
                    <a:gd name="T16" fmla="*/ 89 w 107"/>
                    <a:gd name="T17" fmla="*/ 43 h 48"/>
                    <a:gd name="T18" fmla="*/ 95 w 107"/>
                    <a:gd name="T19" fmla="*/ 47 h 48"/>
                    <a:gd name="T20" fmla="*/ 102 w 107"/>
                    <a:gd name="T21" fmla="*/ 48 h 48"/>
                    <a:gd name="T22" fmla="*/ 107 w 107"/>
                    <a:gd name="T23" fmla="*/ 47 h 48"/>
                    <a:gd name="T24" fmla="*/ 107 w 107"/>
                    <a:gd name="T25" fmla="*/ 46 h 48"/>
                    <a:gd name="T26" fmla="*/ 102 w 107"/>
                    <a:gd name="T27" fmla="*/ 40 h 48"/>
                    <a:gd name="T28" fmla="*/ 103 w 107"/>
                    <a:gd name="T29" fmla="*/ 39 h 48"/>
                    <a:gd name="T30" fmla="*/ 106 w 107"/>
                    <a:gd name="T31" fmla="*/ 34 h 48"/>
                    <a:gd name="T32" fmla="*/ 96 w 107"/>
                    <a:gd name="T33" fmla="*/ 30 h 48"/>
                    <a:gd name="T34" fmla="*/ 95 w 107"/>
                    <a:gd name="T35" fmla="*/ 29 h 48"/>
                    <a:gd name="T36" fmla="*/ 93 w 107"/>
                    <a:gd name="T37" fmla="*/ 22 h 48"/>
                    <a:gd name="T38" fmla="*/ 90 w 107"/>
                    <a:gd name="T39" fmla="*/ 20 h 48"/>
                    <a:gd name="T40" fmla="*/ 85 w 107"/>
                    <a:gd name="T41" fmla="*/ 17 h 48"/>
                    <a:gd name="T42" fmla="*/ 78 w 107"/>
                    <a:gd name="T43" fmla="*/ 17 h 48"/>
                    <a:gd name="T44" fmla="*/ 69 w 107"/>
                    <a:gd name="T45" fmla="*/ 20 h 48"/>
                    <a:gd name="T46" fmla="*/ 66 w 107"/>
                    <a:gd name="T47" fmla="*/ 20 h 48"/>
                    <a:gd name="T48" fmla="*/ 62 w 107"/>
                    <a:gd name="T49" fmla="*/ 16 h 48"/>
                    <a:gd name="T50" fmla="*/ 59 w 107"/>
                    <a:gd name="T51" fmla="*/ 14 h 48"/>
                    <a:gd name="T52" fmla="*/ 53 w 107"/>
                    <a:gd name="T53" fmla="*/ 13 h 48"/>
                    <a:gd name="T54" fmla="*/ 49 w 107"/>
                    <a:gd name="T55" fmla="*/ 9 h 48"/>
                    <a:gd name="T56" fmla="*/ 38 w 107"/>
                    <a:gd name="T57" fmla="*/ 7 h 48"/>
                    <a:gd name="T58" fmla="*/ 24 w 107"/>
                    <a:gd name="T59" fmla="*/ 6 h 48"/>
                    <a:gd name="T60" fmla="*/ 15 w 107"/>
                    <a:gd name="T61" fmla="*/ 2 h 48"/>
                    <a:gd name="T62" fmla="*/ 5 w 107"/>
                    <a:gd name="T63" fmla="*/ 0 h 48"/>
                    <a:gd name="T64" fmla="*/ 0 w 107"/>
                    <a:gd name="T65" fmla="*/ 3 h 48"/>
                    <a:gd name="T66" fmla="*/ 7 w 107"/>
                    <a:gd name="T67" fmla="*/ 6 h 48"/>
                    <a:gd name="T68" fmla="*/ 21 w 107"/>
                    <a:gd name="T69" fmla="*/ 12 h 48"/>
                    <a:gd name="T70" fmla="*/ 24 w 107"/>
                    <a:gd name="T71" fmla="*/ 17 h 48"/>
                    <a:gd name="T72" fmla="*/ 27 w 107"/>
                    <a:gd name="T73" fmla="*/ 23 h 48"/>
                    <a:gd name="T74" fmla="*/ 31 w 107"/>
                    <a:gd name="T75" fmla="*/ 29 h 48"/>
                    <a:gd name="T76" fmla="*/ 29 w 107"/>
                    <a:gd name="T77" fmla="*/ 34 h 48"/>
                    <a:gd name="T78" fmla="*/ 27 w 107"/>
                    <a:gd name="T79" fmla="*/ 39 h 48"/>
                    <a:gd name="T80" fmla="*/ 36 w 107"/>
                    <a:gd name="T81" fmla="*/ 40 h 48"/>
                    <a:gd name="T82" fmla="*/ 42 w 107"/>
                    <a:gd name="T83" fmla="*/ 39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7" h="48">
                      <a:moveTo>
                        <a:pt x="42" y="39"/>
                      </a:moveTo>
                      <a:lnTo>
                        <a:pt x="42" y="39"/>
                      </a:lnTo>
                      <a:lnTo>
                        <a:pt x="46" y="39"/>
                      </a:lnTo>
                      <a:lnTo>
                        <a:pt x="49" y="40"/>
                      </a:lnTo>
                      <a:lnTo>
                        <a:pt x="53" y="47"/>
                      </a:lnTo>
                      <a:lnTo>
                        <a:pt x="53" y="47"/>
                      </a:lnTo>
                      <a:lnTo>
                        <a:pt x="55" y="48"/>
                      </a:lnTo>
                      <a:lnTo>
                        <a:pt x="55" y="48"/>
                      </a:lnTo>
                      <a:lnTo>
                        <a:pt x="71" y="46"/>
                      </a:lnTo>
                      <a:lnTo>
                        <a:pt x="71" y="46"/>
                      </a:lnTo>
                      <a:lnTo>
                        <a:pt x="78" y="46"/>
                      </a:lnTo>
                      <a:lnTo>
                        <a:pt x="85" y="47"/>
                      </a:lnTo>
                      <a:lnTo>
                        <a:pt x="85" y="47"/>
                      </a:lnTo>
                      <a:lnTo>
                        <a:pt x="85" y="44"/>
                      </a:lnTo>
                      <a:lnTo>
                        <a:pt x="85" y="43"/>
                      </a:lnTo>
                      <a:lnTo>
                        <a:pt x="85" y="43"/>
                      </a:lnTo>
                      <a:lnTo>
                        <a:pt x="86" y="43"/>
                      </a:lnTo>
                      <a:lnTo>
                        <a:pt x="89" y="43"/>
                      </a:lnTo>
                      <a:lnTo>
                        <a:pt x="95" y="47"/>
                      </a:lnTo>
                      <a:lnTo>
                        <a:pt x="95" y="47"/>
                      </a:lnTo>
                      <a:lnTo>
                        <a:pt x="97" y="48"/>
                      </a:lnTo>
                      <a:lnTo>
                        <a:pt x="102" y="48"/>
                      </a:lnTo>
                      <a:lnTo>
                        <a:pt x="105" y="48"/>
                      </a:lnTo>
                      <a:lnTo>
                        <a:pt x="107" y="47"/>
                      </a:lnTo>
                      <a:lnTo>
                        <a:pt x="107" y="47"/>
                      </a:lnTo>
                      <a:lnTo>
                        <a:pt x="107" y="46"/>
                      </a:lnTo>
                      <a:lnTo>
                        <a:pt x="106" y="44"/>
                      </a:lnTo>
                      <a:lnTo>
                        <a:pt x="102" y="40"/>
                      </a:lnTo>
                      <a:lnTo>
                        <a:pt x="102" y="40"/>
                      </a:lnTo>
                      <a:lnTo>
                        <a:pt x="103" y="39"/>
                      </a:lnTo>
                      <a:lnTo>
                        <a:pt x="106" y="34"/>
                      </a:lnTo>
                      <a:lnTo>
                        <a:pt x="106" y="34"/>
                      </a:lnTo>
                      <a:lnTo>
                        <a:pt x="100" y="31"/>
                      </a:lnTo>
                      <a:lnTo>
                        <a:pt x="96" y="30"/>
                      </a:lnTo>
                      <a:lnTo>
                        <a:pt x="96" y="30"/>
                      </a:lnTo>
                      <a:lnTo>
                        <a:pt x="95" y="29"/>
                      </a:lnTo>
                      <a:lnTo>
                        <a:pt x="93" y="24"/>
                      </a:lnTo>
                      <a:lnTo>
                        <a:pt x="93" y="22"/>
                      </a:lnTo>
                      <a:lnTo>
                        <a:pt x="90" y="20"/>
                      </a:lnTo>
                      <a:lnTo>
                        <a:pt x="90" y="20"/>
                      </a:lnTo>
                      <a:lnTo>
                        <a:pt x="88" y="19"/>
                      </a:lnTo>
                      <a:lnTo>
                        <a:pt x="85" y="17"/>
                      </a:lnTo>
                      <a:lnTo>
                        <a:pt x="85" y="17"/>
                      </a:lnTo>
                      <a:lnTo>
                        <a:pt x="78" y="17"/>
                      </a:lnTo>
                      <a:lnTo>
                        <a:pt x="72" y="19"/>
                      </a:lnTo>
                      <a:lnTo>
                        <a:pt x="69" y="20"/>
                      </a:lnTo>
                      <a:lnTo>
                        <a:pt x="69" y="20"/>
                      </a:lnTo>
                      <a:lnTo>
                        <a:pt x="66" y="20"/>
                      </a:lnTo>
                      <a:lnTo>
                        <a:pt x="65" y="19"/>
                      </a:lnTo>
                      <a:lnTo>
                        <a:pt x="62" y="16"/>
                      </a:lnTo>
                      <a:lnTo>
                        <a:pt x="59" y="14"/>
                      </a:lnTo>
                      <a:lnTo>
                        <a:pt x="59" y="14"/>
                      </a:lnTo>
                      <a:lnTo>
                        <a:pt x="56" y="14"/>
                      </a:lnTo>
                      <a:lnTo>
                        <a:pt x="53" y="13"/>
                      </a:lnTo>
                      <a:lnTo>
                        <a:pt x="49" y="9"/>
                      </a:lnTo>
                      <a:lnTo>
                        <a:pt x="49" y="9"/>
                      </a:lnTo>
                      <a:lnTo>
                        <a:pt x="45" y="7"/>
                      </a:lnTo>
                      <a:lnTo>
                        <a:pt x="38" y="7"/>
                      </a:lnTo>
                      <a:lnTo>
                        <a:pt x="29" y="7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5" y="2"/>
                      </a:lnTo>
                      <a:lnTo>
                        <a:pt x="1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7" y="6"/>
                      </a:lnTo>
                      <a:lnTo>
                        <a:pt x="14" y="9"/>
                      </a:lnTo>
                      <a:lnTo>
                        <a:pt x="21" y="12"/>
                      </a:lnTo>
                      <a:lnTo>
                        <a:pt x="22" y="14"/>
                      </a:lnTo>
                      <a:lnTo>
                        <a:pt x="24" y="17"/>
                      </a:lnTo>
                      <a:lnTo>
                        <a:pt x="24" y="17"/>
                      </a:lnTo>
                      <a:lnTo>
                        <a:pt x="27" y="23"/>
                      </a:lnTo>
                      <a:lnTo>
                        <a:pt x="28" y="26"/>
                      </a:lnTo>
                      <a:lnTo>
                        <a:pt x="31" y="29"/>
                      </a:lnTo>
                      <a:lnTo>
                        <a:pt x="29" y="34"/>
                      </a:lnTo>
                      <a:lnTo>
                        <a:pt x="29" y="34"/>
                      </a:lnTo>
                      <a:lnTo>
                        <a:pt x="28" y="37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36" y="40"/>
                      </a:lnTo>
                      <a:lnTo>
                        <a:pt x="42" y="39"/>
                      </a:lnTo>
                      <a:lnTo>
                        <a:pt x="42" y="3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57"/>
                <p:cNvSpPr>
                  <a:spLocks noEditPoints="1"/>
                </p:cNvSpPr>
                <p:nvPr/>
              </p:nvSpPr>
              <p:spPr bwMode="auto">
                <a:xfrm>
                  <a:off x="6386534" y="3402621"/>
                  <a:ext cx="538989" cy="209807"/>
                </a:xfrm>
                <a:custGeom>
                  <a:avLst/>
                  <a:gdLst>
                    <a:gd name="T0" fmla="*/ 291 w 298"/>
                    <a:gd name="T1" fmla="*/ 68 h 116"/>
                    <a:gd name="T2" fmla="*/ 288 w 298"/>
                    <a:gd name="T3" fmla="*/ 51 h 116"/>
                    <a:gd name="T4" fmla="*/ 292 w 298"/>
                    <a:gd name="T5" fmla="*/ 44 h 116"/>
                    <a:gd name="T6" fmla="*/ 288 w 298"/>
                    <a:gd name="T7" fmla="*/ 35 h 116"/>
                    <a:gd name="T8" fmla="*/ 278 w 298"/>
                    <a:gd name="T9" fmla="*/ 27 h 116"/>
                    <a:gd name="T10" fmla="*/ 269 w 298"/>
                    <a:gd name="T11" fmla="*/ 10 h 116"/>
                    <a:gd name="T12" fmla="*/ 247 w 298"/>
                    <a:gd name="T13" fmla="*/ 9 h 116"/>
                    <a:gd name="T14" fmla="*/ 217 w 298"/>
                    <a:gd name="T15" fmla="*/ 18 h 116"/>
                    <a:gd name="T16" fmla="*/ 188 w 298"/>
                    <a:gd name="T17" fmla="*/ 20 h 116"/>
                    <a:gd name="T18" fmla="*/ 170 w 298"/>
                    <a:gd name="T19" fmla="*/ 14 h 116"/>
                    <a:gd name="T20" fmla="*/ 156 w 298"/>
                    <a:gd name="T21" fmla="*/ 7 h 116"/>
                    <a:gd name="T22" fmla="*/ 132 w 298"/>
                    <a:gd name="T23" fmla="*/ 1 h 116"/>
                    <a:gd name="T24" fmla="*/ 91 w 298"/>
                    <a:gd name="T25" fmla="*/ 10 h 116"/>
                    <a:gd name="T26" fmla="*/ 64 w 298"/>
                    <a:gd name="T27" fmla="*/ 18 h 116"/>
                    <a:gd name="T28" fmla="*/ 47 w 298"/>
                    <a:gd name="T29" fmla="*/ 23 h 116"/>
                    <a:gd name="T30" fmla="*/ 22 w 298"/>
                    <a:gd name="T31" fmla="*/ 31 h 116"/>
                    <a:gd name="T32" fmla="*/ 1 w 298"/>
                    <a:gd name="T33" fmla="*/ 40 h 116"/>
                    <a:gd name="T34" fmla="*/ 7 w 298"/>
                    <a:gd name="T35" fmla="*/ 45 h 116"/>
                    <a:gd name="T36" fmla="*/ 10 w 298"/>
                    <a:gd name="T37" fmla="*/ 51 h 116"/>
                    <a:gd name="T38" fmla="*/ 10 w 298"/>
                    <a:gd name="T39" fmla="*/ 64 h 116"/>
                    <a:gd name="T40" fmla="*/ 14 w 298"/>
                    <a:gd name="T41" fmla="*/ 74 h 116"/>
                    <a:gd name="T42" fmla="*/ 11 w 298"/>
                    <a:gd name="T43" fmla="*/ 81 h 116"/>
                    <a:gd name="T44" fmla="*/ 20 w 298"/>
                    <a:gd name="T45" fmla="*/ 89 h 116"/>
                    <a:gd name="T46" fmla="*/ 30 w 298"/>
                    <a:gd name="T47" fmla="*/ 95 h 116"/>
                    <a:gd name="T48" fmla="*/ 41 w 298"/>
                    <a:gd name="T49" fmla="*/ 98 h 116"/>
                    <a:gd name="T50" fmla="*/ 52 w 298"/>
                    <a:gd name="T51" fmla="*/ 111 h 116"/>
                    <a:gd name="T52" fmla="*/ 69 w 298"/>
                    <a:gd name="T53" fmla="*/ 104 h 116"/>
                    <a:gd name="T54" fmla="*/ 82 w 298"/>
                    <a:gd name="T55" fmla="*/ 98 h 116"/>
                    <a:gd name="T56" fmla="*/ 108 w 298"/>
                    <a:gd name="T57" fmla="*/ 111 h 116"/>
                    <a:gd name="T58" fmla="*/ 129 w 298"/>
                    <a:gd name="T59" fmla="*/ 104 h 116"/>
                    <a:gd name="T60" fmla="*/ 144 w 298"/>
                    <a:gd name="T61" fmla="*/ 102 h 116"/>
                    <a:gd name="T62" fmla="*/ 160 w 298"/>
                    <a:gd name="T63" fmla="*/ 98 h 116"/>
                    <a:gd name="T64" fmla="*/ 156 w 298"/>
                    <a:gd name="T65" fmla="*/ 108 h 116"/>
                    <a:gd name="T66" fmla="*/ 156 w 298"/>
                    <a:gd name="T67" fmla="*/ 116 h 116"/>
                    <a:gd name="T68" fmla="*/ 166 w 298"/>
                    <a:gd name="T69" fmla="*/ 105 h 116"/>
                    <a:gd name="T70" fmla="*/ 171 w 298"/>
                    <a:gd name="T71" fmla="*/ 102 h 116"/>
                    <a:gd name="T72" fmla="*/ 186 w 298"/>
                    <a:gd name="T73" fmla="*/ 102 h 116"/>
                    <a:gd name="T74" fmla="*/ 198 w 298"/>
                    <a:gd name="T75" fmla="*/ 101 h 116"/>
                    <a:gd name="T76" fmla="*/ 225 w 298"/>
                    <a:gd name="T77" fmla="*/ 96 h 116"/>
                    <a:gd name="T78" fmla="*/ 248 w 298"/>
                    <a:gd name="T79" fmla="*/ 94 h 116"/>
                    <a:gd name="T80" fmla="*/ 264 w 298"/>
                    <a:gd name="T81" fmla="*/ 89 h 116"/>
                    <a:gd name="T82" fmla="*/ 278 w 298"/>
                    <a:gd name="T83" fmla="*/ 91 h 116"/>
                    <a:gd name="T84" fmla="*/ 291 w 298"/>
                    <a:gd name="T85" fmla="*/ 95 h 116"/>
                    <a:gd name="T86" fmla="*/ 298 w 298"/>
                    <a:gd name="T87" fmla="*/ 91 h 116"/>
                    <a:gd name="T88" fmla="*/ 24 w 298"/>
                    <a:gd name="T89" fmla="*/ 20 h 116"/>
                    <a:gd name="T90" fmla="*/ 45 w 298"/>
                    <a:gd name="T91" fmla="*/ 18 h 116"/>
                    <a:gd name="T92" fmla="*/ 34 w 298"/>
                    <a:gd name="T93" fmla="*/ 9 h 116"/>
                    <a:gd name="T94" fmla="*/ 27 w 298"/>
                    <a:gd name="T95" fmla="*/ 1 h 116"/>
                    <a:gd name="T96" fmla="*/ 7 w 298"/>
                    <a:gd name="T97" fmla="*/ 1 h 116"/>
                    <a:gd name="T98" fmla="*/ 8 w 298"/>
                    <a:gd name="T99" fmla="*/ 11 h 116"/>
                    <a:gd name="T100" fmla="*/ 4 w 298"/>
                    <a:gd name="T101" fmla="*/ 18 h 116"/>
                    <a:gd name="T102" fmla="*/ 8 w 298"/>
                    <a:gd name="T103" fmla="*/ 30 h 116"/>
                    <a:gd name="T104" fmla="*/ 24 w 298"/>
                    <a:gd name="T105" fmla="*/ 2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98" h="116">
                      <a:moveTo>
                        <a:pt x="291" y="81"/>
                      </a:moveTo>
                      <a:lnTo>
                        <a:pt x="291" y="81"/>
                      </a:lnTo>
                      <a:lnTo>
                        <a:pt x="289" y="78"/>
                      </a:lnTo>
                      <a:lnTo>
                        <a:pt x="289" y="74"/>
                      </a:lnTo>
                      <a:lnTo>
                        <a:pt x="291" y="68"/>
                      </a:lnTo>
                      <a:lnTo>
                        <a:pt x="291" y="64"/>
                      </a:lnTo>
                      <a:lnTo>
                        <a:pt x="291" y="64"/>
                      </a:lnTo>
                      <a:lnTo>
                        <a:pt x="288" y="57"/>
                      </a:lnTo>
                      <a:lnTo>
                        <a:pt x="288" y="52"/>
                      </a:lnTo>
                      <a:lnTo>
                        <a:pt x="288" y="51"/>
                      </a:lnTo>
                      <a:lnTo>
                        <a:pt x="289" y="51"/>
                      </a:lnTo>
                      <a:lnTo>
                        <a:pt x="289" y="51"/>
                      </a:lnTo>
                      <a:lnTo>
                        <a:pt x="291" y="50"/>
                      </a:lnTo>
                      <a:lnTo>
                        <a:pt x="291" y="47"/>
                      </a:lnTo>
                      <a:lnTo>
                        <a:pt x="292" y="44"/>
                      </a:lnTo>
                      <a:lnTo>
                        <a:pt x="293" y="43"/>
                      </a:lnTo>
                      <a:lnTo>
                        <a:pt x="293" y="43"/>
                      </a:lnTo>
                      <a:lnTo>
                        <a:pt x="291" y="37"/>
                      </a:lnTo>
                      <a:lnTo>
                        <a:pt x="291" y="37"/>
                      </a:lnTo>
                      <a:lnTo>
                        <a:pt x="288" y="35"/>
                      </a:lnTo>
                      <a:lnTo>
                        <a:pt x="285" y="35"/>
                      </a:lnTo>
                      <a:lnTo>
                        <a:pt x="281" y="35"/>
                      </a:lnTo>
                      <a:lnTo>
                        <a:pt x="278" y="31"/>
                      </a:lnTo>
                      <a:lnTo>
                        <a:pt x="278" y="31"/>
                      </a:lnTo>
                      <a:lnTo>
                        <a:pt x="278" y="27"/>
                      </a:lnTo>
                      <a:lnTo>
                        <a:pt x="276" y="24"/>
                      </a:lnTo>
                      <a:lnTo>
                        <a:pt x="276" y="21"/>
                      </a:lnTo>
                      <a:lnTo>
                        <a:pt x="273" y="17"/>
                      </a:lnTo>
                      <a:lnTo>
                        <a:pt x="273" y="17"/>
                      </a:lnTo>
                      <a:lnTo>
                        <a:pt x="269" y="10"/>
                      </a:lnTo>
                      <a:lnTo>
                        <a:pt x="266" y="9"/>
                      </a:lnTo>
                      <a:lnTo>
                        <a:pt x="262" y="9"/>
                      </a:lnTo>
                      <a:lnTo>
                        <a:pt x="262" y="9"/>
                      </a:lnTo>
                      <a:lnTo>
                        <a:pt x="256" y="10"/>
                      </a:lnTo>
                      <a:lnTo>
                        <a:pt x="247" y="9"/>
                      </a:lnTo>
                      <a:lnTo>
                        <a:pt x="247" y="9"/>
                      </a:lnTo>
                      <a:lnTo>
                        <a:pt x="239" y="14"/>
                      </a:lnTo>
                      <a:lnTo>
                        <a:pt x="231" y="17"/>
                      </a:lnTo>
                      <a:lnTo>
                        <a:pt x="222" y="20"/>
                      </a:lnTo>
                      <a:lnTo>
                        <a:pt x="217" y="18"/>
                      </a:lnTo>
                      <a:lnTo>
                        <a:pt x="217" y="18"/>
                      </a:lnTo>
                      <a:lnTo>
                        <a:pt x="211" y="18"/>
                      </a:lnTo>
                      <a:lnTo>
                        <a:pt x="204" y="18"/>
                      </a:lnTo>
                      <a:lnTo>
                        <a:pt x="188" y="20"/>
                      </a:lnTo>
                      <a:lnTo>
                        <a:pt x="188" y="20"/>
                      </a:lnTo>
                      <a:lnTo>
                        <a:pt x="183" y="18"/>
                      </a:lnTo>
                      <a:lnTo>
                        <a:pt x="178" y="17"/>
                      </a:lnTo>
                      <a:lnTo>
                        <a:pt x="174" y="14"/>
                      </a:lnTo>
                      <a:lnTo>
                        <a:pt x="170" y="14"/>
                      </a:lnTo>
                      <a:lnTo>
                        <a:pt x="170" y="14"/>
                      </a:lnTo>
                      <a:lnTo>
                        <a:pt x="166" y="13"/>
                      </a:lnTo>
                      <a:lnTo>
                        <a:pt x="163" y="10"/>
                      </a:lnTo>
                      <a:lnTo>
                        <a:pt x="160" y="9"/>
                      </a:lnTo>
                      <a:lnTo>
                        <a:pt x="156" y="7"/>
                      </a:lnTo>
                      <a:lnTo>
                        <a:pt x="156" y="7"/>
                      </a:lnTo>
                      <a:lnTo>
                        <a:pt x="152" y="7"/>
                      </a:lnTo>
                      <a:lnTo>
                        <a:pt x="149" y="6"/>
                      </a:lnTo>
                      <a:lnTo>
                        <a:pt x="144" y="3"/>
                      </a:lnTo>
                      <a:lnTo>
                        <a:pt x="132" y="1"/>
                      </a:lnTo>
                      <a:lnTo>
                        <a:pt x="132" y="1"/>
                      </a:lnTo>
                      <a:lnTo>
                        <a:pt x="123" y="0"/>
                      </a:lnTo>
                      <a:lnTo>
                        <a:pt x="116" y="1"/>
                      </a:lnTo>
                      <a:lnTo>
                        <a:pt x="109" y="3"/>
                      </a:lnTo>
                      <a:lnTo>
                        <a:pt x="102" y="4"/>
                      </a:lnTo>
                      <a:lnTo>
                        <a:pt x="91" y="10"/>
                      </a:lnTo>
                      <a:lnTo>
                        <a:pt x="83" y="16"/>
                      </a:lnTo>
                      <a:lnTo>
                        <a:pt x="83" y="16"/>
                      </a:lnTo>
                      <a:lnTo>
                        <a:pt x="79" y="17"/>
                      </a:lnTo>
                      <a:lnTo>
                        <a:pt x="75" y="18"/>
                      </a:lnTo>
                      <a:lnTo>
                        <a:pt x="64" y="18"/>
                      </a:lnTo>
                      <a:lnTo>
                        <a:pt x="54" y="17"/>
                      </a:lnTo>
                      <a:lnTo>
                        <a:pt x="48" y="17"/>
                      </a:lnTo>
                      <a:lnTo>
                        <a:pt x="48" y="17"/>
                      </a:lnTo>
                      <a:lnTo>
                        <a:pt x="47" y="20"/>
                      </a:lnTo>
                      <a:lnTo>
                        <a:pt x="47" y="23"/>
                      </a:lnTo>
                      <a:lnTo>
                        <a:pt x="45" y="27"/>
                      </a:lnTo>
                      <a:lnTo>
                        <a:pt x="39" y="30"/>
                      </a:lnTo>
                      <a:lnTo>
                        <a:pt x="39" y="30"/>
                      </a:lnTo>
                      <a:lnTo>
                        <a:pt x="32" y="31"/>
                      </a:lnTo>
                      <a:lnTo>
                        <a:pt x="22" y="31"/>
                      </a:lnTo>
                      <a:lnTo>
                        <a:pt x="14" y="31"/>
                      </a:lnTo>
                      <a:lnTo>
                        <a:pt x="7" y="33"/>
                      </a:lnTo>
                      <a:lnTo>
                        <a:pt x="7" y="33"/>
                      </a:lnTo>
                      <a:lnTo>
                        <a:pt x="3" y="35"/>
                      </a:lnTo>
                      <a:lnTo>
                        <a:pt x="1" y="40"/>
                      </a:lnTo>
                      <a:lnTo>
                        <a:pt x="1" y="44"/>
                      </a:lnTo>
                      <a:lnTo>
                        <a:pt x="1" y="44"/>
                      </a:lnTo>
                      <a:lnTo>
                        <a:pt x="3" y="44"/>
                      </a:lnTo>
                      <a:lnTo>
                        <a:pt x="3" y="44"/>
                      </a:lnTo>
                      <a:lnTo>
                        <a:pt x="7" y="45"/>
                      </a:lnTo>
                      <a:lnTo>
                        <a:pt x="10" y="45"/>
                      </a:lnTo>
                      <a:lnTo>
                        <a:pt x="10" y="47"/>
                      </a:lnTo>
                      <a:lnTo>
                        <a:pt x="10" y="50"/>
                      </a:lnTo>
                      <a:lnTo>
                        <a:pt x="10" y="50"/>
                      </a:lnTo>
                      <a:lnTo>
                        <a:pt x="10" y="51"/>
                      </a:lnTo>
                      <a:lnTo>
                        <a:pt x="11" y="55"/>
                      </a:lnTo>
                      <a:lnTo>
                        <a:pt x="13" y="58"/>
                      </a:lnTo>
                      <a:lnTo>
                        <a:pt x="11" y="61"/>
                      </a:lnTo>
                      <a:lnTo>
                        <a:pt x="11" y="61"/>
                      </a:lnTo>
                      <a:lnTo>
                        <a:pt x="10" y="64"/>
                      </a:lnTo>
                      <a:lnTo>
                        <a:pt x="10" y="67"/>
                      </a:lnTo>
                      <a:lnTo>
                        <a:pt x="10" y="70"/>
                      </a:lnTo>
                      <a:lnTo>
                        <a:pt x="11" y="72"/>
                      </a:lnTo>
                      <a:lnTo>
                        <a:pt x="11" y="72"/>
                      </a:lnTo>
                      <a:lnTo>
                        <a:pt x="14" y="74"/>
                      </a:lnTo>
                      <a:lnTo>
                        <a:pt x="15" y="77"/>
                      </a:lnTo>
                      <a:lnTo>
                        <a:pt x="14" y="79"/>
                      </a:lnTo>
                      <a:lnTo>
                        <a:pt x="11" y="81"/>
                      </a:lnTo>
                      <a:lnTo>
                        <a:pt x="11" y="81"/>
                      </a:lnTo>
                      <a:lnTo>
                        <a:pt x="11" y="81"/>
                      </a:lnTo>
                      <a:lnTo>
                        <a:pt x="11" y="82"/>
                      </a:lnTo>
                      <a:lnTo>
                        <a:pt x="14" y="84"/>
                      </a:lnTo>
                      <a:lnTo>
                        <a:pt x="18" y="87"/>
                      </a:lnTo>
                      <a:lnTo>
                        <a:pt x="20" y="89"/>
                      </a:lnTo>
                      <a:lnTo>
                        <a:pt x="20" y="89"/>
                      </a:lnTo>
                      <a:lnTo>
                        <a:pt x="21" y="91"/>
                      </a:lnTo>
                      <a:lnTo>
                        <a:pt x="25" y="92"/>
                      </a:lnTo>
                      <a:lnTo>
                        <a:pt x="28" y="94"/>
                      </a:lnTo>
                      <a:lnTo>
                        <a:pt x="30" y="95"/>
                      </a:lnTo>
                      <a:lnTo>
                        <a:pt x="30" y="95"/>
                      </a:lnTo>
                      <a:lnTo>
                        <a:pt x="31" y="96"/>
                      </a:lnTo>
                      <a:lnTo>
                        <a:pt x="32" y="98"/>
                      </a:lnTo>
                      <a:lnTo>
                        <a:pt x="38" y="98"/>
                      </a:lnTo>
                      <a:lnTo>
                        <a:pt x="38" y="98"/>
                      </a:lnTo>
                      <a:lnTo>
                        <a:pt x="41" y="98"/>
                      </a:lnTo>
                      <a:lnTo>
                        <a:pt x="44" y="101"/>
                      </a:lnTo>
                      <a:lnTo>
                        <a:pt x="48" y="108"/>
                      </a:lnTo>
                      <a:lnTo>
                        <a:pt x="48" y="108"/>
                      </a:lnTo>
                      <a:lnTo>
                        <a:pt x="49" y="109"/>
                      </a:lnTo>
                      <a:lnTo>
                        <a:pt x="52" y="111"/>
                      </a:lnTo>
                      <a:lnTo>
                        <a:pt x="59" y="109"/>
                      </a:lnTo>
                      <a:lnTo>
                        <a:pt x="66" y="108"/>
                      </a:lnTo>
                      <a:lnTo>
                        <a:pt x="68" y="106"/>
                      </a:lnTo>
                      <a:lnTo>
                        <a:pt x="69" y="104"/>
                      </a:lnTo>
                      <a:lnTo>
                        <a:pt x="69" y="104"/>
                      </a:lnTo>
                      <a:lnTo>
                        <a:pt x="69" y="101"/>
                      </a:lnTo>
                      <a:lnTo>
                        <a:pt x="72" y="99"/>
                      </a:lnTo>
                      <a:lnTo>
                        <a:pt x="76" y="98"/>
                      </a:lnTo>
                      <a:lnTo>
                        <a:pt x="82" y="98"/>
                      </a:lnTo>
                      <a:lnTo>
                        <a:pt x="82" y="98"/>
                      </a:lnTo>
                      <a:lnTo>
                        <a:pt x="88" y="101"/>
                      </a:lnTo>
                      <a:lnTo>
                        <a:pt x="95" y="105"/>
                      </a:lnTo>
                      <a:lnTo>
                        <a:pt x="103" y="111"/>
                      </a:lnTo>
                      <a:lnTo>
                        <a:pt x="103" y="111"/>
                      </a:lnTo>
                      <a:lnTo>
                        <a:pt x="108" y="111"/>
                      </a:lnTo>
                      <a:lnTo>
                        <a:pt x="112" y="111"/>
                      </a:lnTo>
                      <a:lnTo>
                        <a:pt x="120" y="108"/>
                      </a:lnTo>
                      <a:lnTo>
                        <a:pt x="120" y="108"/>
                      </a:lnTo>
                      <a:lnTo>
                        <a:pt x="125" y="106"/>
                      </a:lnTo>
                      <a:lnTo>
                        <a:pt x="129" y="104"/>
                      </a:lnTo>
                      <a:lnTo>
                        <a:pt x="134" y="99"/>
                      </a:lnTo>
                      <a:lnTo>
                        <a:pt x="134" y="99"/>
                      </a:lnTo>
                      <a:lnTo>
                        <a:pt x="137" y="99"/>
                      </a:lnTo>
                      <a:lnTo>
                        <a:pt x="140" y="101"/>
                      </a:lnTo>
                      <a:lnTo>
                        <a:pt x="144" y="102"/>
                      </a:lnTo>
                      <a:lnTo>
                        <a:pt x="147" y="102"/>
                      </a:lnTo>
                      <a:lnTo>
                        <a:pt x="147" y="102"/>
                      </a:lnTo>
                      <a:lnTo>
                        <a:pt x="154" y="98"/>
                      </a:lnTo>
                      <a:lnTo>
                        <a:pt x="157" y="98"/>
                      </a:lnTo>
                      <a:lnTo>
                        <a:pt x="160" y="98"/>
                      </a:lnTo>
                      <a:lnTo>
                        <a:pt x="160" y="98"/>
                      </a:lnTo>
                      <a:lnTo>
                        <a:pt x="160" y="99"/>
                      </a:lnTo>
                      <a:lnTo>
                        <a:pt x="160" y="101"/>
                      </a:lnTo>
                      <a:lnTo>
                        <a:pt x="157" y="104"/>
                      </a:lnTo>
                      <a:lnTo>
                        <a:pt x="156" y="108"/>
                      </a:lnTo>
                      <a:lnTo>
                        <a:pt x="154" y="109"/>
                      </a:lnTo>
                      <a:lnTo>
                        <a:pt x="156" y="111"/>
                      </a:lnTo>
                      <a:lnTo>
                        <a:pt x="156" y="111"/>
                      </a:lnTo>
                      <a:lnTo>
                        <a:pt x="156" y="113"/>
                      </a:lnTo>
                      <a:lnTo>
                        <a:pt x="156" y="116"/>
                      </a:lnTo>
                      <a:lnTo>
                        <a:pt x="156" y="116"/>
                      </a:lnTo>
                      <a:lnTo>
                        <a:pt x="161" y="115"/>
                      </a:lnTo>
                      <a:lnTo>
                        <a:pt x="164" y="112"/>
                      </a:lnTo>
                      <a:lnTo>
                        <a:pt x="164" y="108"/>
                      </a:lnTo>
                      <a:lnTo>
                        <a:pt x="166" y="105"/>
                      </a:lnTo>
                      <a:lnTo>
                        <a:pt x="166" y="105"/>
                      </a:lnTo>
                      <a:lnTo>
                        <a:pt x="167" y="102"/>
                      </a:lnTo>
                      <a:lnTo>
                        <a:pt x="169" y="101"/>
                      </a:lnTo>
                      <a:lnTo>
                        <a:pt x="171" y="102"/>
                      </a:lnTo>
                      <a:lnTo>
                        <a:pt x="171" y="102"/>
                      </a:lnTo>
                      <a:lnTo>
                        <a:pt x="174" y="104"/>
                      </a:lnTo>
                      <a:lnTo>
                        <a:pt x="177" y="104"/>
                      </a:lnTo>
                      <a:lnTo>
                        <a:pt x="181" y="104"/>
                      </a:lnTo>
                      <a:lnTo>
                        <a:pt x="186" y="102"/>
                      </a:lnTo>
                      <a:lnTo>
                        <a:pt x="186" y="102"/>
                      </a:lnTo>
                      <a:lnTo>
                        <a:pt x="193" y="98"/>
                      </a:lnTo>
                      <a:lnTo>
                        <a:pt x="194" y="98"/>
                      </a:lnTo>
                      <a:lnTo>
                        <a:pt x="195" y="99"/>
                      </a:lnTo>
                      <a:lnTo>
                        <a:pt x="195" y="99"/>
                      </a:lnTo>
                      <a:lnTo>
                        <a:pt x="198" y="101"/>
                      </a:lnTo>
                      <a:lnTo>
                        <a:pt x="203" y="101"/>
                      </a:lnTo>
                      <a:lnTo>
                        <a:pt x="214" y="101"/>
                      </a:lnTo>
                      <a:lnTo>
                        <a:pt x="214" y="101"/>
                      </a:lnTo>
                      <a:lnTo>
                        <a:pt x="221" y="99"/>
                      </a:lnTo>
                      <a:lnTo>
                        <a:pt x="225" y="96"/>
                      </a:lnTo>
                      <a:lnTo>
                        <a:pt x="230" y="95"/>
                      </a:lnTo>
                      <a:lnTo>
                        <a:pt x="235" y="94"/>
                      </a:lnTo>
                      <a:lnTo>
                        <a:pt x="235" y="94"/>
                      </a:lnTo>
                      <a:lnTo>
                        <a:pt x="242" y="94"/>
                      </a:lnTo>
                      <a:lnTo>
                        <a:pt x="248" y="94"/>
                      </a:lnTo>
                      <a:lnTo>
                        <a:pt x="254" y="92"/>
                      </a:lnTo>
                      <a:lnTo>
                        <a:pt x="259" y="94"/>
                      </a:lnTo>
                      <a:lnTo>
                        <a:pt x="259" y="94"/>
                      </a:lnTo>
                      <a:lnTo>
                        <a:pt x="262" y="91"/>
                      </a:lnTo>
                      <a:lnTo>
                        <a:pt x="264" y="89"/>
                      </a:lnTo>
                      <a:lnTo>
                        <a:pt x="266" y="88"/>
                      </a:lnTo>
                      <a:lnTo>
                        <a:pt x="266" y="88"/>
                      </a:lnTo>
                      <a:lnTo>
                        <a:pt x="272" y="88"/>
                      </a:lnTo>
                      <a:lnTo>
                        <a:pt x="275" y="89"/>
                      </a:lnTo>
                      <a:lnTo>
                        <a:pt x="278" y="91"/>
                      </a:lnTo>
                      <a:lnTo>
                        <a:pt x="281" y="91"/>
                      </a:lnTo>
                      <a:lnTo>
                        <a:pt x="281" y="91"/>
                      </a:lnTo>
                      <a:lnTo>
                        <a:pt x="282" y="91"/>
                      </a:lnTo>
                      <a:lnTo>
                        <a:pt x="285" y="92"/>
                      </a:lnTo>
                      <a:lnTo>
                        <a:pt x="291" y="95"/>
                      </a:lnTo>
                      <a:lnTo>
                        <a:pt x="295" y="96"/>
                      </a:lnTo>
                      <a:lnTo>
                        <a:pt x="296" y="95"/>
                      </a:lnTo>
                      <a:lnTo>
                        <a:pt x="298" y="94"/>
                      </a:lnTo>
                      <a:lnTo>
                        <a:pt x="298" y="94"/>
                      </a:lnTo>
                      <a:lnTo>
                        <a:pt x="298" y="91"/>
                      </a:lnTo>
                      <a:lnTo>
                        <a:pt x="295" y="87"/>
                      </a:lnTo>
                      <a:lnTo>
                        <a:pt x="292" y="82"/>
                      </a:lnTo>
                      <a:lnTo>
                        <a:pt x="291" y="81"/>
                      </a:lnTo>
                      <a:lnTo>
                        <a:pt x="291" y="81"/>
                      </a:lnTo>
                      <a:close/>
                      <a:moveTo>
                        <a:pt x="24" y="20"/>
                      </a:moveTo>
                      <a:lnTo>
                        <a:pt x="24" y="20"/>
                      </a:lnTo>
                      <a:lnTo>
                        <a:pt x="30" y="18"/>
                      </a:lnTo>
                      <a:lnTo>
                        <a:pt x="35" y="18"/>
                      </a:lnTo>
                      <a:lnTo>
                        <a:pt x="41" y="18"/>
                      </a:lnTo>
                      <a:lnTo>
                        <a:pt x="45" y="18"/>
                      </a:lnTo>
                      <a:lnTo>
                        <a:pt x="45" y="18"/>
                      </a:lnTo>
                      <a:lnTo>
                        <a:pt x="47" y="17"/>
                      </a:lnTo>
                      <a:lnTo>
                        <a:pt x="45" y="16"/>
                      </a:lnTo>
                      <a:lnTo>
                        <a:pt x="42" y="13"/>
                      </a:lnTo>
                      <a:lnTo>
                        <a:pt x="34" y="9"/>
                      </a:lnTo>
                      <a:lnTo>
                        <a:pt x="34" y="9"/>
                      </a:lnTo>
                      <a:lnTo>
                        <a:pt x="31" y="4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7" y="1"/>
                      </a:lnTo>
                      <a:lnTo>
                        <a:pt x="22" y="1"/>
                      </a:lnTo>
                      <a:lnTo>
                        <a:pt x="22" y="1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5" y="3"/>
                      </a:lnTo>
                      <a:lnTo>
                        <a:pt x="7" y="6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7" y="14"/>
                      </a:lnTo>
                      <a:lnTo>
                        <a:pt x="5" y="16"/>
                      </a:lnTo>
                      <a:lnTo>
                        <a:pt x="4" y="17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3" y="21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4" y="2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4" y="28"/>
                      </a:lnTo>
                      <a:lnTo>
                        <a:pt x="17" y="26"/>
                      </a:lnTo>
                      <a:lnTo>
                        <a:pt x="20" y="23"/>
                      </a:lnTo>
                      <a:lnTo>
                        <a:pt x="24" y="20"/>
                      </a:lnTo>
                      <a:lnTo>
                        <a:pt x="24" y="2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Freeform 58"/>
                <p:cNvSpPr>
                  <a:spLocks/>
                </p:cNvSpPr>
                <p:nvPr/>
              </p:nvSpPr>
              <p:spPr bwMode="auto">
                <a:xfrm>
                  <a:off x="7900403" y="3616045"/>
                  <a:ext cx="65112" cy="63304"/>
                </a:xfrm>
                <a:custGeom>
                  <a:avLst/>
                  <a:gdLst>
                    <a:gd name="T0" fmla="*/ 18 w 36"/>
                    <a:gd name="T1" fmla="*/ 0 h 35"/>
                    <a:gd name="T2" fmla="*/ 18 w 36"/>
                    <a:gd name="T3" fmla="*/ 0 h 35"/>
                    <a:gd name="T4" fmla="*/ 12 w 36"/>
                    <a:gd name="T5" fmla="*/ 1 h 35"/>
                    <a:gd name="T6" fmla="*/ 7 w 36"/>
                    <a:gd name="T7" fmla="*/ 4 h 35"/>
                    <a:gd name="T8" fmla="*/ 2 w 36"/>
                    <a:gd name="T9" fmla="*/ 7 h 35"/>
                    <a:gd name="T10" fmla="*/ 0 w 36"/>
                    <a:gd name="T11" fmla="*/ 11 h 35"/>
                    <a:gd name="T12" fmla="*/ 0 w 36"/>
                    <a:gd name="T13" fmla="*/ 11 h 35"/>
                    <a:gd name="T14" fmla="*/ 2 w 36"/>
                    <a:gd name="T15" fmla="*/ 15 h 35"/>
                    <a:gd name="T16" fmla="*/ 2 w 36"/>
                    <a:gd name="T17" fmla="*/ 15 h 35"/>
                    <a:gd name="T18" fmla="*/ 4 w 36"/>
                    <a:gd name="T19" fmla="*/ 18 h 35"/>
                    <a:gd name="T20" fmla="*/ 5 w 36"/>
                    <a:gd name="T21" fmla="*/ 21 h 35"/>
                    <a:gd name="T22" fmla="*/ 12 w 36"/>
                    <a:gd name="T23" fmla="*/ 27 h 35"/>
                    <a:gd name="T24" fmla="*/ 12 w 36"/>
                    <a:gd name="T25" fmla="*/ 27 h 35"/>
                    <a:gd name="T26" fmla="*/ 14 w 36"/>
                    <a:gd name="T27" fmla="*/ 28 h 35"/>
                    <a:gd name="T28" fmla="*/ 14 w 36"/>
                    <a:gd name="T29" fmla="*/ 29 h 35"/>
                    <a:gd name="T30" fmla="*/ 14 w 36"/>
                    <a:gd name="T31" fmla="*/ 35 h 35"/>
                    <a:gd name="T32" fmla="*/ 14 w 36"/>
                    <a:gd name="T33" fmla="*/ 35 h 35"/>
                    <a:gd name="T34" fmla="*/ 21 w 36"/>
                    <a:gd name="T35" fmla="*/ 35 h 35"/>
                    <a:gd name="T36" fmla="*/ 21 w 36"/>
                    <a:gd name="T37" fmla="*/ 35 h 35"/>
                    <a:gd name="T38" fmla="*/ 25 w 36"/>
                    <a:gd name="T39" fmla="*/ 32 h 35"/>
                    <a:gd name="T40" fmla="*/ 29 w 36"/>
                    <a:gd name="T41" fmla="*/ 27 h 35"/>
                    <a:gd name="T42" fmla="*/ 36 w 36"/>
                    <a:gd name="T43" fmla="*/ 15 h 35"/>
                    <a:gd name="T44" fmla="*/ 36 w 36"/>
                    <a:gd name="T45" fmla="*/ 15 h 35"/>
                    <a:gd name="T46" fmla="*/ 36 w 36"/>
                    <a:gd name="T47" fmla="*/ 14 h 35"/>
                    <a:gd name="T48" fmla="*/ 35 w 36"/>
                    <a:gd name="T49" fmla="*/ 11 h 35"/>
                    <a:gd name="T50" fmla="*/ 29 w 36"/>
                    <a:gd name="T51" fmla="*/ 7 h 35"/>
                    <a:gd name="T52" fmla="*/ 24 w 36"/>
                    <a:gd name="T53" fmla="*/ 3 h 35"/>
                    <a:gd name="T54" fmla="*/ 18 w 36"/>
                    <a:gd name="T55" fmla="*/ 0 h 35"/>
                    <a:gd name="T56" fmla="*/ 18 w 36"/>
                    <a:gd name="T5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6" h="35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2" y="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4" y="18"/>
                      </a:lnTo>
                      <a:lnTo>
                        <a:pt x="5" y="21"/>
                      </a:lnTo>
                      <a:lnTo>
                        <a:pt x="12" y="27"/>
                      </a:lnTo>
                      <a:lnTo>
                        <a:pt x="12" y="27"/>
                      </a:lnTo>
                      <a:lnTo>
                        <a:pt x="14" y="28"/>
                      </a:lnTo>
                      <a:lnTo>
                        <a:pt x="14" y="29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21" y="35"/>
                      </a:lnTo>
                      <a:lnTo>
                        <a:pt x="21" y="35"/>
                      </a:lnTo>
                      <a:lnTo>
                        <a:pt x="25" y="32"/>
                      </a:lnTo>
                      <a:lnTo>
                        <a:pt x="29" y="27"/>
                      </a:lnTo>
                      <a:lnTo>
                        <a:pt x="36" y="15"/>
                      </a:lnTo>
                      <a:lnTo>
                        <a:pt x="36" y="15"/>
                      </a:lnTo>
                      <a:lnTo>
                        <a:pt x="36" y="14"/>
                      </a:lnTo>
                      <a:lnTo>
                        <a:pt x="35" y="11"/>
                      </a:lnTo>
                      <a:lnTo>
                        <a:pt x="29" y="7"/>
                      </a:lnTo>
                      <a:lnTo>
                        <a:pt x="24" y="3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Freeform 59"/>
                <p:cNvSpPr>
                  <a:spLocks/>
                </p:cNvSpPr>
                <p:nvPr/>
              </p:nvSpPr>
              <p:spPr bwMode="auto">
                <a:xfrm>
                  <a:off x="9206275" y="3373682"/>
                  <a:ext cx="198956" cy="186296"/>
                </a:xfrm>
                <a:custGeom>
                  <a:avLst/>
                  <a:gdLst>
                    <a:gd name="T0" fmla="*/ 104 w 110"/>
                    <a:gd name="T1" fmla="*/ 6 h 103"/>
                    <a:gd name="T2" fmla="*/ 97 w 110"/>
                    <a:gd name="T3" fmla="*/ 5 h 103"/>
                    <a:gd name="T4" fmla="*/ 92 w 110"/>
                    <a:gd name="T5" fmla="*/ 0 h 103"/>
                    <a:gd name="T6" fmla="*/ 90 w 110"/>
                    <a:gd name="T7" fmla="*/ 2 h 103"/>
                    <a:gd name="T8" fmla="*/ 87 w 110"/>
                    <a:gd name="T9" fmla="*/ 8 h 103"/>
                    <a:gd name="T10" fmla="*/ 85 w 110"/>
                    <a:gd name="T11" fmla="*/ 13 h 103"/>
                    <a:gd name="T12" fmla="*/ 82 w 110"/>
                    <a:gd name="T13" fmla="*/ 13 h 103"/>
                    <a:gd name="T14" fmla="*/ 78 w 110"/>
                    <a:gd name="T15" fmla="*/ 17 h 103"/>
                    <a:gd name="T16" fmla="*/ 70 w 110"/>
                    <a:gd name="T17" fmla="*/ 22 h 103"/>
                    <a:gd name="T18" fmla="*/ 65 w 110"/>
                    <a:gd name="T19" fmla="*/ 23 h 103"/>
                    <a:gd name="T20" fmla="*/ 65 w 110"/>
                    <a:gd name="T21" fmla="*/ 27 h 103"/>
                    <a:gd name="T22" fmla="*/ 66 w 110"/>
                    <a:gd name="T23" fmla="*/ 30 h 103"/>
                    <a:gd name="T24" fmla="*/ 55 w 110"/>
                    <a:gd name="T25" fmla="*/ 32 h 103"/>
                    <a:gd name="T26" fmla="*/ 51 w 110"/>
                    <a:gd name="T27" fmla="*/ 30 h 103"/>
                    <a:gd name="T28" fmla="*/ 46 w 110"/>
                    <a:gd name="T29" fmla="*/ 27 h 103"/>
                    <a:gd name="T30" fmla="*/ 45 w 110"/>
                    <a:gd name="T31" fmla="*/ 27 h 103"/>
                    <a:gd name="T32" fmla="*/ 39 w 110"/>
                    <a:gd name="T33" fmla="*/ 32 h 103"/>
                    <a:gd name="T34" fmla="*/ 34 w 110"/>
                    <a:gd name="T35" fmla="*/ 39 h 103"/>
                    <a:gd name="T36" fmla="*/ 21 w 110"/>
                    <a:gd name="T37" fmla="*/ 47 h 103"/>
                    <a:gd name="T38" fmla="*/ 4 w 110"/>
                    <a:gd name="T39" fmla="*/ 54 h 103"/>
                    <a:gd name="T40" fmla="*/ 0 w 110"/>
                    <a:gd name="T41" fmla="*/ 61 h 103"/>
                    <a:gd name="T42" fmla="*/ 5 w 110"/>
                    <a:gd name="T43" fmla="*/ 63 h 103"/>
                    <a:gd name="T44" fmla="*/ 15 w 110"/>
                    <a:gd name="T45" fmla="*/ 67 h 103"/>
                    <a:gd name="T46" fmla="*/ 18 w 110"/>
                    <a:gd name="T47" fmla="*/ 71 h 103"/>
                    <a:gd name="T48" fmla="*/ 19 w 110"/>
                    <a:gd name="T49" fmla="*/ 76 h 103"/>
                    <a:gd name="T50" fmla="*/ 8 w 110"/>
                    <a:gd name="T51" fmla="*/ 88 h 103"/>
                    <a:gd name="T52" fmla="*/ 7 w 110"/>
                    <a:gd name="T53" fmla="*/ 91 h 103"/>
                    <a:gd name="T54" fmla="*/ 11 w 110"/>
                    <a:gd name="T55" fmla="*/ 95 h 103"/>
                    <a:gd name="T56" fmla="*/ 11 w 110"/>
                    <a:gd name="T57" fmla="*/ 98 h 103"/>
                    <a:gd name="T58" fmla="*/ 15 w 110"/>
                    <a:gd name="T59" fmla="*/ 103 h 103"/>
                    <a:gd name="T60" fmla="*/ 19 w 110"/>
                    <a:gd name="T61" fmla="*/ 101 h 103"/>
                    <a:gd name="T62" fmla="*/ 21 w 110"/>
                    <a:gd name="T63" fmla="*/ 100 h 103"/>
                    <a:gd name="T64" fmla="*/ 32 w 110"/>
                    <a:gd name="T65" fmla="*/ 100 h 103"/>
                    <a:gd name="T66" fmla="*/ 34 w 110"/>
                    <a:gd name="T67" fmla="*/ 100 h 103"/>
                    <a:gd name="T68" fmla="*/ 35 w 110"/>
                    <a:gd name="T69" fmla="*/ 101 h 103"/>
                    <a:gd name="T70" fmla="*/ 45 w 110"/>
                    <a:gd name="T71" fmla="*/ 94 h 103"/>
                    <a:gd name="T72" fmla="*/ 51 w 110"/>
                    <a:gd name="T73" fmla="*/ 91 h 103"/>
                    <a:gd name="T74" fmla="*/ 59 w 110"/>
                    <a:gd name="T75" fmla="*/ 91 h 103"/>
                    <a:gd name="T76" fmla="*/ 68 w 110"/>
                    <a:gd name="T77" fmla="*/ 88 h 103"/>
                    <a:gd name="T78" fmla="*/ 59 w 110"/>
                    <a:gd name="T79" fmla="*/ 80 h 103"/>
                    <a:gd name="T80" fmla="*/ 53 w 110"/>
                    <a:gd name="T81" fmla="*/ 74 h 103"/>
                    <a:gd name="T82" fmla="*/ 51 w 110"/>
                    <a:gd name="T83" fmla="*/ 71 h 103"/>
                    <a:gd name="T84" fmla="*/ 53 w 110"/>
                    <a:gd name="T85" fmla="*/ 63 h 103"/>
                    <a:gd name="T86" fmla="*/ 58 w 110"/>
                    <a:gd name="T87" fmla="*/ 60 h 103"/>
                    <a:gd name="T88" fmla="*/ 73 w 110"/>
                    <a:gd name="T89" fmla="*/ 53 h 103"/>
                    <a:gd name="T90" fmla="*/ 86 w 110"/>
                    <a:gd name="T91" fmla="*/ 43 h 103"/>
                    <a:gd name="T92" fmla="*/ 89 w 110"/>
                    <a:gd name="T93" fmla="*/ 36 h 103"/>
                    <a:gd name="T94" fmla="*/ 92 w 110"/>
                    <a:gd name="T95" fmla="*/ 25 h 103"/>
                    <a:gd name="T96" fmla="*/ 99 w 110"/>
                    <a:gd name="T97" fmla="*/ 16 h 103"/>
                    <a:gd name="T98" fmla="*/ 110 w 110"/>
                    <a:gd name="T99" fmla="*/ 8 h 103"/>
                    <a:gd name="T100" fmla="*/ 104 w 110"/>
                    <a:gd name="T101" fmla="*/ 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10" h="103">
                      <a:moveTo>
                        <a:pt x="104" y="6"/>
                      </a:moveTo>
                      <a:lnTo>
                        <a:pt x="104" y="6"/>
                      </a:lnTo>
                      <a:lnTo>
                        <a:pt x="102" y="6"/>
                      </a:lnTo>
                      <a:lnTo>
                        <a:pt x="97" y="5"/>
                      </a:lnTo>
                      <a:lnTo>
                        <a:pt x="95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lnTo>
                        <a:pt x="90" y="2"/>
                      </a:lnTo>
                      <a:lnTo>
                        <a:pt x="89" y="3"/>
                      </a:lnTo>
                      <a:lnTo>
                        <a:pt x="87" y="8"/>
                      </a:lnTo>
                      <a:lnTo>
                        <a:pt x="86" y="12"/>
                      </a:lnTo>
                      <a:lnTo>
                        <a:pt x="85" y="13"/>
                      </a:lnTo>
                      <a:lnTo>
                        <a:pt x="82" y="13"/>
                      </a:lnTo>
                      <a:lnTo>
                        <a:pt x="82" y="13"/>
                      </a:lnTo>
                      <a:lnTo>
                        <a:pt x="79" y="15"/>
                      </a:lnTo>
                      <a:lnTo>
                        <a:pt x="78" y="17"/>
                      </a:lnTo>
                      <a:lnTo>
                        <a:pt x="75" y="20"/>
                      </a:lnTo>
                      <a:lnTo>
                        <a:pt x="70" y="22"/>
                      </a:lnTo>
                      <a:lnTo>
                        <a:pt x="70" y="22"/>
                      </a:lnTo>
                      <a:lnTo>
                        <a:pt x="65" y="23"/>
                      </a:lnTo>
                      <a:lnTo>
                        <a:pt x="63" y="25"/>
                      </a:lnTo>
                      <a:lnTo>
                        <a:pt x="65" y="27"/>
                      </a:lnTo>
                      <a:lnTo>
                        <a:pt x="65" y="27"/>
                      </a:lnTo>
                      <a:lnTo>
                        <a:pt x="66" y="30"/>
                      </a:lnTo>
                      <a:lnTo>
                        <a:pt x="63" y="32"/>
                      </a:lnTo>
                      <a:lnTo>
                        <a:pt x="55" y="32"/>
                      </a:lnTo>
                      <a:lnTo>
                        <a:pt x="55" y="32"/>
                      </a:lnTo>
                      <a:lnTo>
                        <a:pt x="51" y="30"/>
                      </a:lnTo>
                      <a:lnTo>
                        <a:pt x="49" y="29"/>
                      </a:lnTo>
                      <a:lnTo>
                        <a:pt x="46" y="27"/>
                      </a:lnTo>
                      <a:lnTo>
                        <a:pt x="45" y="27"/>
                      </a:lnTo>
                      <a:lnTo>
                        <a:pt x="45" y="27"/>
                      </a:lnTo>
                      <a:lnTo>
                        <a:pt x="42" y="27"/>
                      </a:lnTo>
                      <a:lnTo>
                        <a:pt x="39" y="32"/>
                      </a:lnTo>
                      <a:lnTo>
                        <a:pt x="34" y="39"/>
                      </a:lnTo>
                      <a:lnTo>
                        <a:pt x="34" y="39"/>
                      </a:lnTo>
                      <a:lnTo>
                        <a:pt x="29" y="42"/>
                      </a:lnTo>
                      <a:lnTo>
                        <a:pt x="21" y="47"/>
                      </a:lnTo>
                      <a:lnTo>
                        <a:pt x="4" y="54"/>
                      </a:lnTo>
                      <a:lnTo>
                        <a:pt x="4" y="54"/>
                      </a:lnTo>
                      <a:lnTo>
                        <a:pt x="2" y="57"/>
                      </a:lnTo>
                      <a:lnTo>
                        <a:pt x="0" y="61"/>
                      </a:lnTo>
                      <a:lnTo>
                        <a:pt x="0" y="61"/>
                      </a:lnTo>
                      <a:lnTo>
                        <a:pt x="5" y="63"/>
                      </a:lnTo>
                      <a:lnTo>
                        <a:pt x="11" y="64"/>
                      </a:lnTo>
                      <a:lnTo>
                        <a:pt x="15" y="67"/>
                      </a:lnTo>
                      <a:lnTo>
                        <a:pt x="18" y="71"/>
                      </a:lnTo>
                      <a:lnTo>
                        <a:pt x="18" y="71"/>
                      </a:lnTo>
                      <a:lnTo>
                        <a:pt x="19" y="73"/>
                      </a:lnTo>
                      <a:lnTo>
                        <a:pt x="19" y="76"/>
                      </a:lnTo>
                      <a:lnTo>
                        <a:pt x="17" y="80"/>
                      </a:lnTo>
                      <a:lnTo>
                        <a:pt x="8" y="88"/>
                      </a:lnTo>
                      <a:lnTo>
                        <a:pt x="8" y="88"/>
                      </a:lnTo>
                      <a:lnTo>
                        <a:pt x="7" y="91"/>
                      </a:lnTo>
                      <a:lnTo>
                        <a:pt x="8" y="93"/>
                      </a:lnTo>
                      <a:lnTo>
                        <a:pt x="11" y="95"/>
                      </a:lnTo>
                      <a:lnTo>
                        <a:pt x="11" y="98"/>
                      </a:lnTo>
                      <a:lnTo>
                        <a:pt x="11" y="98"/>
                      </a:lnTo>
                      <a:lnTo>
                        <a:pt x="12" y="101"/>
                      </a:lnTo>
                      <a:lnTo>
                        <a:pt x="15" y="103"/>
                      </a:lnTo>
                      <a:lnTo>
                        <a:pt x="17" y="103"/>
                      </a:lnTo>
                      <a:lnTo>
                        <a:pt x="19" y="101"/>
                      </a:lnTo>
                      <a:lnTo>
                        <a:pt x="19" y="101"/>
                      </a:lnTo>
                      <a:lnTo>
                        <a:pt x="21" y="100"/>
                      </a:lnTo>
                      <a:lnTo>
                        <a:pt x="24" y="100"/>
                      </a:lnTo>
                      <a:lnTo>
                        <a:pt x="32" y="100"/>
                      </a:lnTo>
                      <a:lnTo>
                        <a:pt x="32" y="100"/>
                      </a:lnTo>
                      <a:lnTo>
                        <a:pt x="34" y="100"/>
                      </a:lnTo>
                      <a:lnTo>
                        <a:pt x="35" y="101"/>
                      </a:lnTo>
                      <a:lnTo>
                        <a:pt x="35" y="101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8" y="93"/>
                      </a:lnTo>
                      <a:lnTo>
                        <a:pt x="51" y="91"/>
                      </a:lnTo>
                      <a:lnTo>
                        <a:pt x="59" y="91"/>
                      </a:lnTo>
                      <a:lnTo>
                        <a:pt x="59" y="91"/>
                      </a:lnTo>
                      <a:lnTo>
                        <a:pt x="63" y="90"/>
                      </a:lnTo>
                      <a:lnTo>
                        <a:pt x="68" y="88"/>
                      </a:lnTo>
                      <a:lnTo>
                        <a:pt x="68" y="88"/>
                      </a:lnTo>
                      <a:lnTo>
                        <a:pt x="59" y="80"/>
                      </a:lnTo>
                      <a:lnTo>
                        <a:pt x="53" y="74"/>
                      </a:lnTo>
                      <a:lnTo>
                        <a:pt x="53" y="74"/>
                      </a:lnTo>
                      <a:lnTo>
                        <a:pt x="52" y="73"/>
                      </a:lnTo>
                      <a:lnTo>
                        <a:pt x="51" y="71"/>
                      </a:lnTo>
                      <a:lnTo>
                        <a:pt x="52" y="67"/>
                      </a:lnTo>
                      <a:lnTo>
                        <a:pt x="53" y="63"/>
                      </a:lnTo>
                      <a:lnTo>
                        <a:pt x="58" y="60"/>
                      </a:lnTo>
                      <a:lnTo>
                        <a:pt x="58" y="60"/>
                      </a:lnTo>
                      <a:lnTo>
                        <a:pt x="65" y="57"/>
                      </a:lnTo>
                      <a:lnTo>
                        <a:pt x="73" y="53"/>
                      </a:lnTo>
                      <a:lnTo>
                        <a:pt x="86" y="43"/>
                      </a:lnTo>
                      <a:lnTo>
                        <a:pt x="86" y="43"/>
                      </a:lnTo>
                      <a:lnTo>
                        <a:pt x="89" y="40"/>
                      </a:lnTo>
                      <a:lnTo>
                        <a:pt x="89" y="36"/>
                      </a:lnTo>
                      <a:lnTo>
                        <a:pt x="90" y="30"/>
                      </a:lnTo>
                      <a:lnTo>
                        <a:pt x="92" y="25"/>
                      </a:lnTo>
                      <a:lnTo>
                        <a:pt x="92" y="25"/>
                      </a:lnTo>
                      <a:lnTo>
                        <a:pt x="99" y="16"/>
                      </a:lnTo>
                      <a:lnTo>
                        <a:pt x="110" y="8"/>
                      </a:lnTo>
                      <a:lnTo>
                        <a:pt x="110" y="8"/>
                      </a:lnTo>
                      <a:lnTo>
                        <a:pt x="104" y="6"/>
                      </a:lnTo>
                      <a:lnTo>
                        <a:pt x="104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60"/>
                <p:cNvSpPr>
                  <a:spLocks/>
                </p:cNvSpPr>
                <p:nvPr/>
              </p:nvSpPr>
              <p:spPr bwMode="auto">
                <a:xfrm>
                  <a:off x="7961898" y="3800532"/>
                  <a:ext cx="217043" cy="122990"/>
                </a:xfrm>
                <a:custGeom>
                  <a:avLst/>
                  <a:gdLst>
                    <a:gd name="T0" fmla="*/ 120 w 120"/>
                    <a:gd name="T1" fmla="*/ 44 h 68"/>
                    <a:gd name="T2" fmla="*/ 116 w 120"/>
                    <a:gd name="T3" fmla="*/ 44 h 68"/>
                    <a:gd name="T4" fmla="*/ 105 w 120"/>
                    <a:gd name="T5" fmla="*/ 41 h 68"/>
                    <a:gd name="T6" fmla="*/ 95 w 120"/>
                    <a:gd name="T7" fmla="*/ 40 h 68"/>
                    <a:gd name="T8" fmla="*/ 89 w 120"/>
                    <a:gd name="T9" fmla="*/ 38 h 68"/>
                    <a:gd name="T10" fmla="*/ 72 w 120"/>
                    <a:gd name="T11" fmla="*/ 31 h 68"/>
                    <a:gd name="T12" fmla="*/ 65 w 120"/>
                    <a:gd name="T13" fmla="*/ 27 h 68"/>
                    <a:gd name="T14" fmla="*/ 32 w 120"/>
                    <a:gd name="T15" fmla="*/ 3 h 68"/>
                    <a:gd name="T16" fmla="*/ 28 w 120"/>
                    <a:gd name="T17" fmla="*/ 0 h 68"/>
                    <a:gd name="T18" fmla="*/ 21 w 120"/>
                    <a:gd name="T19" fmla="*/ 0 h 68"/>
                    <a:gd name="T20" fmla="*/ 19 w 120"/>
                    <a:gd name="T21" fmla="*/ 1 h 68"/>
                    <a:gd name="T22" fmla="*/ 15 w 120"/>
                    <a:gd name="T23" fmla="*/ 3 h 68"/>
                    <a:gd name="T24" fmla="*/ 10 w 120"/>
                    <a:gd name="T25" fmla="*/ 4 h 68"/>
                    <a:gd name="T26" fmla="*/ 2 w 120"/>
                    <a:gd name="T27" fmla="*/ 11 h 68"/>
                    <a:gd name="T28" fmla="*/ 2 w 120"/>
                    <a:gd name="T29" fmla="*/ 13 h 68"/>
                    <a:gd name="T30" fmla="*/ 0 w 120"/>
                    <a:gd name="T31" fmla="*/ 25 h 68"/>
                    <a:gd name="T32" fmla="*/ 0 w 120"/>
                    <a:gd name="T33" fmla="*/ 27 h 68"/>
                    <a:gd name="T34" fmla="*/ 5 w 120"/>
                    <a:gd name="T35" fmla="*/ 30 h 68"/>
                    <a:gd name="T36" fmla="*/ 8 w 120"/>
                    <a:gd name="T37" fmla="*/ 31 h 68"/>
                    <a:gd name="T38" fmla="*/ 14 w 120"/>
                    <a:gd name="T39" fmla="*/ 34 h 68"/>
                    <a:gd name="T40" fmla="*/ 19 w 120"/>
                    <a:gd name="T41" fmla="*/ 38 h 68"/>
                    <a:gd name="T42" fmla="*/ 22 w 120"/>
                    <a:gd name="T43" fmla="*/ 40 h 68"/>
                    <a:gd name="T44" fmla="*/ 32 w 120"/>
                    <a:gd name="T45" fmla="*/ 44 h 68"/>
                    <a:gd name="T46" fmla="*/ 35 w 120"/>
                    <a:gd name="T47" fmla="*/ 45 h 68"/>
                    <a:gd name="T48" fmla="*/ 45 w 120"/>
                    <a:gd name="T49" fmla="*/ 51 h 68"/>
                    <a:gd name="T50" fmla="*/ 48 w 120"/>
                    <a:gd name="T51" fmla="*/ 52 h 68"/>
                    <a:gd name="T52" fmla="*/ 61 w 120"/>
                    <a:gd name="T53" fmla="*/ 49 h 68"/>
                    <a:gd name="T54" fmla="*/ 63 w 120"/>
                    <a:gd name="T55" fmla="*/ 49 h 68"/>
                    <a:gd name="T56" fmla="*/ 69 w 120"/>
                    <a:gd name="T57" fmla="*/ 58 h 68"/>
                    <a:gd name="T58" fmla="*/ 72 w 120"/>
                    <a:gd name="T59" fmla="*/ 59 h 68"/>
                    <a:gd name="T60" fmla="*/ 85 w 120"/>
                    <a:gd name="T61" fmla="*/ 64 h 68"/>
                    <a:gd name="T62" fmla="*/ 90 w 120"/>
                    <a:gd name="T63" fmla="*/ 66 h 68"/>
                    <a:gd name="T64" fmla="*/ 105 w 120"/>
                    <a:gd name="T65" fmla="*/ 68 h 68"/>
                    <a:gd name="T66" fmla="*/ 117 w 120"/>
                    <a:gd name="T67" fmla="*/ 64 h 68"/>
                    <a:gd name="T68" fmla="*/ 120 w 120"/>
                    <a:gd name="T69" fmla="*/ 61 h 68"/>
                    <a:gd name="T70" fmla="*/ 119 w 120"/>
                    <a:gd name="T71" fmla="*/ 47 h 68"/>
                    <a:gd name="T72" fmla="*/ 120 w 120"/>
                    <a:gd name="T73" fmla="*/ 4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0" h="68">
                      <a:moveTo>
                        <a:pt x="120" y="44"/>
                      </a:moveTo>
                      <a:lnTo>
                        <a:pt x="120" y="44"/>
                      </a:lnTo>
                      <a:lnTo>
                        <a:pt x="116" y="44"/>
                      </a:lnTo>
                      <a:lnTo>
                        <a:pt x="116" y="44"/>
                      </a:lnTo>
                      <a:lnTo>
                        <a:pt x="110" y="42"/>
                      </a:lnTo>
                      <a:lnTo>
                        <a:pt x="105" y="41"/>
                      </a:lnTo>
                      <a:lnTo>
                        <a:pt x="100" y="40"/>
                      </a:lnTo>
                      <a:lnTo>
                        <a:pt x="95" y="40"/>
                      </a:lnTo>
                      <a:lnTo>
                        <a:pt x="95" y="40"/>
                      </a:lnTo>
                      <a:lnTo>
                        <a:pt x="89" y="38"/>
                      </a:lnTo>
                      <a:lnTo>
                        <a:pt x="80" y="35"/>
                      </a:lnTo>
                      <a:lnTo>
                        <a:pt x="72" y="31"/>
                      </a:lnTo>
                      <a:lnTo>
                        <a:pt x="65" y="27"/>
                      </a:lnTo>
                      <a:lnTo>
                        <a:pt x="65" y="27"/>
                      </a:lnTo>
                      <a:lnTo>
                        <a:pt x="46" y="15"/>
                      </a:lnTo>
                      <a:lnTo>
                        <a:pt x="32" y="3"/>
                      </a:lnTo>
                      <a:lnTo>
                        <a:pt x="32" y="3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21" y="0"/>
                      </a:lnTo>
                      <a:lnTo>
                        <a:pt x="19" y="1"/>
                      </a:lnTo>
                      <a:lnTo>
                        <a:pt x="19" y="1"/>
                      </a:lnTo>
                      <a:lnTo>
                        <a:pt x="18" y="3"/>
                      </a:lnTo>
                      <a:lnTo>
                        <a:pt x="15" y="3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5" y="8"/>
                      </a:lnTo>
                      <a:lnTo>
                        <a:pt x="2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lnTo>
                        <a:pt x="1" y="20"/>
                      </a:lnTo>
                      <a:lnTo>
                        <a:pt x="0" y="25"/>
                      </a:lnTo>
                      <a:lnTo>
                        <a:pt x="0" y="25"/>
                      </a:lnTo>
                      <a:lnTo>
                        <a:pt x="0" y="27"/>
                      </a:lnTo>
                      <a:lnTo>
                        <a:pt x="2" y="28"/>
                      </a:lnTo>
                      <a:lnTo>
                        <a:pt x="5" y="30"/>
                      </a:lnTo>
                      <a:lnTo>
                        <a:pt x="8" y="31"/>
                      </a:lnTo>
                      <a:lnTo>
                        <a:pt x="8" y="31"/>
                      </a:lnTo>
                      <a:lnTo>
                        <a:pt x="10" y="32"/>
                      </a:lnTo>
                      <a:lnTo>
                        <a:pt x="14" y="34"/>
                      </a:lnTo>
                      <a:lnTo>
                        <a:pt x="18" y="35"/>
                      </a:lnTo>
                      <a:lnTo>
                        <a:pt x="19" y="38"/>
                      </a:lnTo>
                      <a:lnTo>
                        <a:pt x="19" y="38"/>
                      </a:lnTo>
                      <a:lnTo>
                        <a:pt x="22" y="40"/>
                      </a:lnTo>
                      <a:lnTo>
                        <a:pt x="25" y="41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5" y="45"/>
                      </a:lnTo>
                      <a:lnTo>
                        <a:pt x="39" y="47"/>
                      </a:lnTo>
                      <a:lnTo>
                        <a:pt x="45" y="51"/>
                      </a:lnTo>
                      <a:lnTo>
                        <a:pt x="45" y="51"/>
                      </a:lnTo>
                      <a:lnTo>
                        <a:pt x="48" y="52"/>
                      </a:lnTo>
                      <a:lnTo>
                        <a:pt x="52" y="51"/>
                      </a:lnTo>
                      <a:lnTo>
                        <a:pt x="61" y="49"/>
                      </a:lnTo>
                      <a:lnTo>
                        <a:pt x="61" y="49"/>
                      </a:lnTo>
                      <a:lnTo>
                        <a:pt x="63" y="49"/>
                      </a:lnTo>
                      <a:lnTo>
                        <a:pt x="66" y="52"/>
                      </a:lnTo>
                      <a:lnTo>
                        <a:pt x="69" y="58"/>
                      </a:lnTo>
                      <a:lnTo>
                        <a:pt x="69" y="58"/>
                      </a:lnTo>
                      <a:lnTo>
                        <a:pt x="72" y="59"/>
                      </a:lnTo>
                      <a:lnTo>
                        <a:pt x="79" y="62"/>
                      </a:lnTo>
                      <a:lnTo>
                        <a:pt x="85" y="64"/>
                      </a:lnTo>
                      <a:lnTo>
                        <a:pt x="90" y="66"/>
                      </a:lnTo>
                      <a:lnTo>
                        <a:pt x="90" y="66"/>
                      </a:lnTo>
                      <a:lnTo>
                        <a:pt x="96" y="68"/>
                      </a:lnTo>
                      <a:lnTo>
                        <a:pt x="105" y="68"/>
                      </a:lnTo>
                      <a:lnTo>
                        <a:pt x="113" y="66"/>
                      </a:lnTo>
                      <a:lnTo>
                        <a:pt x="117" y="64"/>
                      </a:lnTo>
                      <a:lnTo>
                        <a:pt x="117" y="64"/>
                      </a:lnTo>
                      <a:lnTo>
                        <a:pt x="120" y="61"/>
                      </a:lnTo>
                      <a:lnTo>
                        <a:pt x="120" y="57"/>
                      </a:lnTo>
                      <a:lnTo>
                        <a:pt x="119" y="47"/>
                      </a:lnTo>
                      <a:lnTo>
                        <a:pt x="119" y="47"/>
                      </a:lnTo>
                      <a:lnTo>
                        <a:pt x="120" y="44"/>
                      </a:lnTo>
                      <a:lnTo>
                        <a:pt x="120" y="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61"/>
                <p:cNvSpPr>
                  <a:spLocks/>
                </p:cNvSpPr>
                <p:nvPr/>
              </p:nvSpPr>
              <p:spPr bwMode="auto">
                <a:xfrm>
                  <a:off x="8282036" y="3858410"/>
                  <a:ext cx="247791" cy="542606"/>
                </a:xfrm>
                <a:custGeom>
                  <a:avLst/>
                  <a:gdLst>
                    <a:gd name="T0" fmla="*/ 108 w 137"/>
                    <a:gd name="T1" fmla="*/ 267 h 300"/>
                    <a:gd name="T2" fmla="*/ 105 w 137"/>
                    <a:gd name="T3" fmla="*/ 251 h 300"/>
                    <a:gd name="T4" fmla="*/ 95 w 137"/>
                    <a:gd name="T5" fmla="*/ 237 h 300"/>
                    <a:gd name="T6" fmla="*/ 94 w 137"/>
                    <a:gd name="T7" fmla="*/ 224 h 300"/>
                    <a:gd name="T8" fmla="*/ 96 w 137"/>
                    <a:gd name="T9" fmla="*/ 213 h 300"/>
                    <a:gd name="T10" fmla="*/ 99 w 137"/>
                    <a:gd name="T11" fmla="*/ 207 h 300"/>
                    <a:gd name="T12" fmla="*/ 95 w 137"/>
                    <a:gd name="T13" fmla="*/ 200 h 300"/>
                    <a:gd name="T14" fmla="*/ 91 w 137"/>
                    <a:gd name="T15" fmla="*/ 193 h 300"/>
                    <a:gd name="T16" fmla="*/ 82 w 137"/>
                    <a:gd name="T17" fmla="*/ 180 h 300"/>
                    <a:gd name="T18" fmla="*/ 89 w 137"/>
                    <a:gd name="T19" fmla="*/ 151 h 300"/>
                    <a:gd name="T20" fmla="*/ 103 w 137"/>
                    <a:gd name="T21" fmla="*/ 149 h 300"/>
                    <a:gd name="T22" fmla="*/ 113 w 137"/>
                    <a:gd name="T23" fmla="*/ 142 h 300"/>
                    <a:gd name="T24" fmla="*/ 122 w 137"/>
                    <a:gd name="T25" fmla="*/ 137 h 300"/>
                    <a:gd name="T26" fmla="*/ 129 w 137"/>
                    <a:gd name="T27" fmla="*/ 131 h 300"/>
                    <a:gd name="T28" fmla="*/ 136 w 137"/>
                    <a:gd name="T29" fmla="*/ 118 h 300"/>
                    <a:gd name="T30" fmla="*/ 135 w 137"/>
                    <a:gd name="T31" fmla="*/ 118 h 300"/>
                    <a:gd name="T32" fmla="*/ 122 w 137"/>
                    <a:gd name="T33" fmla="*/ 120 h 300"/>
                    <a:gd name="T34" fmla="*/ 119 w 137"/>
                    <a:gd name="T35" fmla="*/ 111 h 300"/>
                    <a:gd name="T36" fmla="*/ 109 w 137"/>
                    <a:gd name="T37" fmla="*/ 108 h 300"/>
                    <a:gd name="T38" fmla="*/ 112 w 137"/>
                    <a:gd name="T39" fmla="*/ 97 h 300"/>
                    <a:gd name="T40" fmla="*/ 105 w 137"/>
                    <a:gd name="T41" fmla="*/ 93 h 300"/>
                    <a:gd name="T42" fmla="*/ 101 w 137"/>
                    <a:gd name="T43" fmla="*/ 78 h 300"/>
                    <a:gd name="T44" fmla="*/ 95 w 137"/>
                    <a:gd name="T45" fmla="*/ 76 h 300"/>
                    <a:gd name="T46" fmla="*/ 84 w 137"/>
                    <a:gd name="T47" fmla="*/ 77 h 300"/>
                    <a:gd name="T48" fmla="*/ 82 w 137"/>
                    <a:gd name="T49" fmla="*/ 68 h 300"/>
                    <a:gd name="T50" fmla="*/ 96 w 137"/>
                    <a:gd name="T51" fmla="*/ 46 h 300"/>
                    <a:gd name="T52" fmla="*/ 99 w 137"/>
                    <a:gd name="T53" fmla="*/ 23 h 300"/>
                    <a:gd name="T54" fmla="*/ 95 w 137"/>
                    <a:gd name="T55" fmla="*/ 15 h 300"/>
                    <a:gd name="T56" fmla="*/ 91 w 137"/>
                    <a:gd name="T57" fmla="*/ 12 h 300"/>
                    <a:gd name="T58" fmla="*/ 86 w 137"/>
                    <a:gd name="T59" fmla="*/ 0 h 300"/>
                    <a:gd name="T60" fmla="*/ 77 w 137"/>
                    <a:gd name="T61" fmla="*/ 3 h 300"/>
                    <a:gd name="T62" fmla="*/ 75 w 137"/>
                    <a:gd name="T63" fmla="*/ 6 h 300"/>
                    <a:gd name="T64" fmla="*/ 71 w 137"/>
                    <a:gd name="T65" fmla="*/ 12 h 300"/>
                    <a:gd name="T66" fmla="*/ 74 w 137"/>
                    <a:gd name="T67" fmla="*/ 22 h 300"/>
                    <a:gd name="T68" fmla="*/ 69 w 137"/>
                    <a:gd name="T69" fmla="*/ 23 h 300"/>
                    <a:gd name="T70" fmla="*/ 65 w 137"/>
                    <a:gd name="T71" fmla="*/ 20 h 300"/>
                    <a:gd name="T72" fmla="*/ 47 w 137"/>
                    <a:gd name="T73" fmla="*/ 32 h 300"/>
                    <a:gd name="T74" fmla="*/ 42 w 137"/>
                    <a:gd name="T75" fmla="*/ 44 h 300"/>
                    <a:gd name="T76" fmla="*/ 38 w 137"/>
                    <a:gd name="T77" fmla="*/ 59 h 300"/>
                    <a:gd name="T78" fmla="*/ 33 w 137"/>
                    <a:gd name="T79" fmla="*/ 78 h 300"/>
                    <a:gd name="T80" fmla="*/ 28 w 137"/>
                    <a:gd name="T81" fmla="*/ 80 h 300"/>
                    <a:gd name="T82" fmla="*/ 20 w 137"/>
                    <a:gd name="T83" fmla="*/ 84 h 300"/>
                    <a:gd name="T84" fmla="*/ 16 w 137"/>
                    <a:gd name="T85" fmla="*/ 98 h 300"/>
                    <a:gd name="T86" fmla="*/ 13 w 137"/>
                    <a:gd name="T87" fmla="*/ 111 h 300"/>
                    <a:gd name="T88" fmla="*/ 6 w 137"/>
                    <a:gd name="T89" fmla="*/ 122 h 300"/>
                    <a:gd name="T90" fmla="*/ 7 w 137"/>
                    <a:gd name="T91" fmla="*/ 137 h 300"/>
                    <a:gd name="T92" fmla="*/ 18 w 137"/>
                    <a:gd name="T93" fmla="*/ 145 h 300"/>
                    <a:gd name="T94" fmla="*/ 34 w 137"/>
                    <a:gd name="T95" fmla="*/ 176 h 300"/>
                    <a:gd name="T96" fmla="*/ 34 w 137"/>
                    <a:gd name="T97" fmla="*/ 196 h 300"/>
                    <a:gd name="T98" fmla="*/ 31 w 137"/>
                    <a:gd name="T99" fmla="*/ 207 h 300"/>
                    <a:gd name="T100" fmla="*/ 47 w 137"/>
                    <a:gd name="T101" fmla="*/ 213 h 300"/>
                    <a:gd name="T102" fmla="*/ 57 w 137"/>
                    <a:gd name="T103" fmla="*/ 205 h 300"/>
                    <a:gd name="T104" fmla="*/ 67 w 137"/>
                    <a:gd name="T105" fmla="*/ 192 h 300"/>
                    <a:gd name="T106" fmla="*/ 75 w 137"/>
                    <a:gd name="T107" fmla="*/ 199 h 300"/>
                    <a:gd name="T108" fmla="*/ 81 w 137"/>
                    <a:gd name="T109" fmla="*/ 216 h 300"/>
                    <a:gd name="T110" fmla="*/ 88 w 137"/>
                    <a:gd name="T111" fmla="*/ 249 h 300"/>
                    <a:gd name="T112" fmla="*/ 96 w 137"/>
                    <a:gd name="T113" fmla="*/ 264 h 300"/>
                    <a:gd name="T114" fmla="*/ 95 w 137"/>
                    <a:gd name="T115" fmla="*/ 281 h 300"/>
                    <a:gd name="T116" fmla="*/ 98 w 137"/>
                    <a:gd name="T117" fmla="*/ 295 h 300"/>
                    <a:gd name="T118" fmla="*/ 102 w 137"/>
                    <a:gd name="T119" fmla="*/ 295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7" h="300">
                      <a:moveTo>
                        <a:pt x="111" y="273"/>
                      </a:moveTo>
                      <a:lnTo>
                        <a:pt x="111" y="273"/>
                      </a:lnTo>
                      <a:lnTo>
                        <a:pt x="111" y="270"/>
                      </a:lnTo>
                      <a:lnTo>
                        <a:pt x="108" y="267"/>
                      </a:lnTo>
                      <a:lnTo>
                        <a:pt x="106" y="264"/>
                      </a:lnTo>
                      <a:lnTo>
                        <a:pt x="106" y="261"/>
                      </a:lnTo>
                      <a:lnTo>
                        <a:pt x="106" y="261"/>
                      </a:lnTo>
                      <a:lnTo>
                        <a:pt x="105" y="251"/>
                      </a:lnTo>
                      <a:lnTo>
                        <a:pt x="103" y="246"/>
                      </a:lnTo>
                      <a:lnTo>
                        <a:pt x="99" y="241"/>
                      </a:lnTo>
                      <a:lnTo>
                        <a:pt x="99" y="241"/>
                      </a:lnTo>
                      <a:lnTo>
                        <a:pt x="95" y="237"/>
                      </a:lnTo>
                      <a:lnTo>
                        <a:pt x="92" y="232"/>
                      </a:lnTo>
                      <a:lnTo>
                        <a:pt x="92" y="227"/>
                      </a:lnTo>
                      <a:lnTo>
                        <a:pt x="94" y="224"/>
                      </a:lnTo>
                      <a:lnTo>
                        <a:pt x="94" y="224"/>
                      </a:lnTo>
                      <a:lnTo>
                        <a:pt x="95" y="222"/>
                      </a:lnTo>
                      <a:lnTo>
                        <a:pt x="96" y="217"/>
                      </a:lnTo>
                      <a:lnTo>
                        <a:pt x="95" y="215"/>
                      </a:lnTo>
                      <a:lnTo>
                        <a:pt x="96" y="213"/>
                      </a:lnTo>
                      <a:lnTo>
                        <a:pt x="96" y="213"/>
                      </a:lnTo>
                      <a:lnTo>
                        <a:pt x="98" y="213"/>
                      </a:lnTo>
                      <a:lnTo>
                        <a:pt x="99" y="210"/>
                      </a:lnTo>
                      <a:lnTo>
                        <a:pt x="99" y="207"/>
                      </a:lnTo>
                      <a:lnTo>
                        <a:pt x="96" y="206"/>
                      </a:lnTo>
                      <a:lnTo>
                        <a:pt x="96" y="206"/>
                      </a:lnTo>
                      <a:lnTo>
                        <a:pt x="95" y="203"/>
                      </a:lnTo>
                      <a:lnTo>
                        <a:pt x="95" y="200"/>
                      </a:lnTo>
                      <a:lnTo>
                        <a:pt x="95" y="197"/>
                      </a:lnTo>
                      <a:lnTo>
                        <a:pt x="94" y="195"/>
                      </a:lnTo>
                      <a:lnTo>
                        <a:pt x="94" y="195"/>
                      </a:lnTo>
                      <a:lnTo>
                        <a:pt x="91" y="193"/>
                      </a:lnTo>
                      <a:lnTo>
                        <a:pt x="86" y="189"/>
                      </a:lnTo>
                      <a:lnTo>
                        <a:pt x="84" y="183"/>
                      </a:lnTo>
                      <a:lnTo>
                        <a:pt x="82" y="180"/>
                      </a:lnTo>
                      <a:lnTo>
                        <a:pt x="82" y="180"/>
                      </a:lnTo>
                      <a:lnTo>
                        <a:pt x="85" y="155"/>
                      </a:lnTo>
                      <a:lnTo>
                        <a:pt x="85" y="155"/>
                      </a:lnTo>
                      <a:lnTo>
                        <a:pt x="86" y="152"/>
                      </a:lnTo>
                      <a:lnTo>
                        <a:pt x="89" y="151"/>
                      </a:lnTo>
                      <a:lnTo>
                        <a:pt x="94" y="151"/>
                      </a:lnTo>
                      <a:lnTo>
                        <a:pt x="94" y="151"/>
                      </a:lnTo>
                      <a:lnTo>
                        <a:pt x="99" y="149"/>
                      </a:lnTo>
                      <a:lnTo>
                        <a:pt x="103" y="149"/>
                      </a:lnTo>
                      <a:lnTo>
                        <a:pt x="106" y="146"/>
                      </a:lnTo>
                      <a:lnTo>
                        <a:pt x="106" y="146"/>
                      </a:lnTo>
                      <a:lnTo>
                        <a:pt x="109" y="144"/>
                      </a:lnTo>
                      <a:lnTo>
                        <a:pt x="113" y="142"/>
                      </a:lnTo>
                      <a:lnTo>
                        <a:pt x="118" y="141"/>
                      </a:lnTo>
                      <a:lnTo>
                        <a:pt x="120" y="138"/>
                      </a:lnTo>
                      <a:lnTo>
                        <a:pt x="120" y="138"/>
                      </a:lnTo>
                      <a:lnTo>
                        <a:pt x="122" y="137"/>
                      </a:lnTo>
                      <a:lnTo>
                        <a:pt x="125" y="135"/>
                      </a:lnTo>
                      <a:lnTo>
                        <a:pt x="128" y="134"/>
                      </a:lnTo>
                      <a:lnTo>
                        <a:pt x="129" y="131"/>
                      </a:lnTo>
                      <a:lnTo>
                        <a:pt x="129" y="131"/>
                      </a:lnTo>
                      <a:lnTo>
                        <a:pt x="130" y="128"/>
                      </a:lnTo>
                      <a:lnTo>
                        <a:pt x="133" y="124"/>
                      </a:lnTo>
                      <a:lnTo>
                        <a:pt x="136" y="118"/>
                      </a:lnTo>
                      <a:lnTo>
                        <a:pt x="136" y="118"/>
                      </a:lnTo>
                      <a:lnTo>
                        <a:pt x="137" y="118"/>
                      </a:lnTo>
                      <a:lnTo>
                        <a:pt x="137" y="118"/>
                      </a:lnTo>
                      <a:lnTo>
                        <a:pt x="136" y="117"/>
                      </a:lnTo>
                      <a:lnTo>
                        <a:pt x="135" y="118"/>
                      </a:lnTo>
                      <a:lnTo>
                        <a:pt x="130" y="120"/>
                      </a:lnTo>
                      <a:lnTo>
                        <a:pt x="130" y="120"/>
                      </a:lnTo>
                      <a:lnTo>
                        <a:pt x="125" y="121"/>
                      </a:lnTo>
                      <a:lnTo>
                        <a:pt x="122" y="120"/>
                      </a:lnTo>
                      <a:lnTo>
                        <a:pt x="120" y="117"/>
                      </a:lnTo>
                      <a:lnTo>
                        <a:pt x="120" y="114"/>
                      </a:lnTo>
                      <a:lnTo>
                        <a:pt x="120" y="114"/>
                      </a:lnTo>
                      <a:lnTo>
                        <a:pt x="119" y="111"/>
                      </a:lnTo>
                      <a:lnTo>
                        <a:pt x="118" y="111"/>
                      </a:lnTo>
                      <a:lnTo>
                        <a:pt x="111" y="110"/>
                      </a:lnTo>
                      <a:lnTo>
                        <a:pt x="111" y="110"/>
                      </a:lnTo>
                      <a:lnTo>
                        <a:pt x="109" y="108"/>
                      </a:lnTo>
                      <a:lnTo>
                        <a:pt x="109" y="107"/>
                      </a:lnTo>
                      <a:lnTo>
                        <a:pt x="111" y="100"/>
                      </a:lnTo>
                      <a:lnTo>
                        <a:pt x="111" y="100"/>
                      </a:lnTo>
                      <a:lnTo>
                        <a:pt x="112" y="97"/>
                      </a:lnTo>
                      <a:lnTo>
                        <a:pt x="111" y="94"/>
                      </a:lnTo>
                      <a:lnTo>
                        <a:pt x="108" y="93"/>
                      </a:lnTo>
                      <a:lnTo>
                        <a:pt x="105" y="93"/>
                      </a:lnTo>
                      <a:lnTo>
                        <a:pt x="105" y="93"/>
                      </a:lnTo>
                      <a:lnTo>
                        <a:pt x="102" y="90"/>
                      </a:lnTo>
                      <a:lnTo>
                        <a:pt x="101" y="87"/>
                      </a:lnTo>
                      <a:lnTo>
                        <a:pt x="99" y="83"/>
                      </a:lnTo>
                      <a:lnTo>
                        <a:pt x="101" y="78"/>
                      </a:lnTo>
                      <a:lnTo>
                        <a:pt x="101" y="78"/>
                      </a:lnTo>
                      <a:lnTo>
                        <a:pt x="101" y="78"/>
                      </a:lnTo>
                      <a:lnTo>
                        <a:pt x="99" y="77"/>
                      </a:lnTo>
                      <a:lnTo>
                        <a:pt x="95" y="76"/>
                      </a:lnTo>
                      <a:lnTo>
                        <a:pt x="91" y="76"/>
                      </a:lnTo>
                      <a:lnTo>
                        <a:pt x="85" y="76"/>
                      </a:lnTo>
                      <a:lnTo>
                        <a:pt x="85" y="76"/>
                      </a:lnTo>
                      <a:lnTo>
                        <a:pt x="84" y="77"/>
                      </a:lnTo>
                      <a:lnTo>
                        <a:pt x="82" y="74"/>
                      </a:lnTo>
                      <a:lnTo>
                        <a:pt x="84" y="71"/>
                      </a:lnTo>
                      <a:lnTo>
                        <a:pt x="82" y="68"/>
                      </a:lnTo>
                      <a:lnTo>
                        <a:pt x="82" y="68"/>
                      </a:lnTo>
                      <a:lnTo>
                        <a:pt x="84" y="64"/>
                      </a:lnTo>
                      <a:lnTo>
                        <a:pt x="86" y="59"/>
                      </a:lnTo>
                      <a:lnTo>
                        <a:pt x="91" y="51"/>
                      </a:lnTo>
                      <a:lnTo>
                        <a:pt x="96" y="46"/>
                      </a:lnTo>
                      <a:lnTo>
                        <a:pt x="96" y="46"/>
                      </a:lnTo>
                      <a:lnTo>
                        <a:pt x="99" y="40"/>
                      </a:lnTo>
                      <a:lnTo>
                        <a:pt x="101" y="34"/>
                      </a:lnTo>
                      <a:lnTo>
                        <a:pt x="99" y="23"/>
                      </a:lnTo>
                      <a:lnTo>
                        <a:pt x="99" y="23"/>
                      </a:lnTo>
                      <a:lnTo>
                        <a:pt x="99" y="19"/>
                      </a:lnTo>
                      <a:lnTo>
                        <a:pt x="98" y="16"/>
                      </a:lnTo>
                      <a:lnTo>
                        <a:pt x="95" y="15"/>
                      </a:lnTo>
                      <a:lnTo>
                        <a:pt x="94" y="15"/>
                      </a:lnTo>
                      <a:lnTo>
                        <a:pt x="94" y="15"/>
                      </a:lnTo>
                      <a:lnTo>
                        <a:pt x="91" y="15"/>
                      </a:lnTo>
                      <a:lnTo>
                        <a:pt x="91" y="12"/>
                      </a:lnTo>
                      <a:lnTo>
                        <a:pt x="89" y="6"/>
                      </a:lnTo>
                      <a:lnTo>
                        <a:pt x="89" y="6"/>
                      </a:lnTo>
                      <a:lnTo>
                        <a:pt x="89" y="3"/>
                      </a:lnTo>
                      <a:lnTo>
                        <a:pt x="86" y="0"/>
                      </a:lnTo>
                      <a:lnTo>
                        <a:pt x="82" y="0"/>
                      </a:lnTo>
                      <a:lnTo>
                        <a:pt x="79" y="2"/>
                      </a:lnTo>
                      <a:lnTo>
                        <a:pt x="79" y="2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75" y="6"/>
                      </a:lnTo>
                      <a:lnTo>
                        <a:pt x="75" y="9"/>
                      </a:lnTo>
                      <a:lnTo>
                        <a:pt x="72" y="10"/>
                      </a:lnTo>
                      <a:lnTo>
                        <a:pt x="72" y="10"/>
                      </a:lnTo>
                      <a:lnTo>
                        <a:pt x="71" y="12"/>
                      </a:lnTo>
                      <a:lnTo>
                        <a:pt x="71" y="15"/>
                      </a:lnTo>
                      <a:lnTo>
                        <a:pt x="72" y="17"/>
                      </a:lnTo>
                      <a:lnTo>
                        <a:pt x="74" y="22"/>
                      </a:lnTo>
                      <a:lnTo>
                        <a:pt x="74" y="22"/>
                      </a:lnTo>
                      <a:lnTo>
                        <a:pt x="75" y="23"/>
                      </a:lnTo>
                      <a:lnTo>
                        <a:pt x="75" y="25"/>
                      </a:lnTo>
                      <a:lnTo>
                        <a:pt x="72" y="25"/>
                      </a:lnTo>
                      <a:lnTo>
                        <a:pt x="69" y="23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0"/>
                      </a:lnTo>
                      <a:lnTo>
                        <a:pt x="65" y="20"/>
                      </a:lnTo>
                      <a:lnTo>
                        <a:pt x="62" y="22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47" y="32"/>
                      </a:lnTo>
                      <a:lnTo>
                        <a:pt x="44" y="36"/>
                      </a:lnTo>
                      <a:lnTo>
                        <a:pt x="44" y="40"/>
                      </a:lnTo>
                      <a:lnTo>
                        <a:pt x="44" y="40"/>
                      </a:lnTo>
                      <a:lnTo>
                        <a:pt x="42" y="44"/>
                      </a:lnTo>
                      <a:lnTo>
                        <a:pt x="41" y="50"/>
                      </a:lnTo>
                      <a:lnTo>
                        <a:pt x="40" y="54"/>
                      </a:lnTo>
                      <a:lnTo>
                        <a:pt x="38" y="59"/>
                      </a:lnTo>
                      <a:lnTo>
                        <a:pt x="38" y="59"/>
                      </a:lnTo>
                      <a:lnTo>
                        <a:pt x="38" y="64"/>
                      </a:lnTo>
                      <a:lnTo>
                        <a:pt x="37" y="70"/>
                      </a:lnTo>
                      <a:lnTo>
                        <a:pt x="34" y="76"/>
                      </a:lnTo>
                      <a:lnTo>
                        <a:pt x="33" y="78"/>
                      </a:lnTo>
                      <a:lnTo>
                        <a:pt x="33" y="78"/>
                      </a:lnTo>
                      <a:lnTo>
                        <a:pt x="33" y="80"/>
                      </a:lnTo>
                      <a:lnTo>
                        <a:pt x="31" y="80"/>
                      </a:lnTo>
                      <a:lnTo>
                        <a:pt x="28" y="80"/>
                      </a:lnTo>
                      <a:lnTo>
                        <a:pt x="21" y="78"/>
                      </a:lnTo>
                      <a:lnTo>
                        <a:pt x="21" y="78"/>
                      </a:lnTo>
                      <a:lnTo>
                        <a:pt x="20" y="80"/>
                      </a:lnTo>
                      <a:lnTo>
                        <a:pt x="20" y="84"/>
                      </a:lnTo>
                      <a:lnTo>
                        <a:pt x="18" y="90"/>
                      </a:lnTo>
                      <a:lnTo>
                        <a:pt x="17" y="94"/>
                      </a:lnTo>
                      <a:lnTo>
                        <a:pt x="17" y="94"/>
                      </a:lnTo>
                      <a:lnTo>
                        <a:pt x="16" y="98"/>
                      </a:lnTo>
                      <a:lnTo>
                        <a:pt x="16" y="104"/>
                      </a:lnTo>
                      <a:lnTo>
                        <a:pt x="16" y="108"/>
                      </a:lnTo>
                      <a:lnTo>
                        <a:pt x="14" y="111"/>
                      </a:lnTo>
                      <a:lnTo>
                        <a:pt x="13" y="111"/>
                      </a:lnTo>
                      <a:lnTo>
                        <a:pt x="13" y="111"/>
                      </a:lnTo>
                      <a:lnTo>
                        <a:pt x="10" y="112"/>
                      </a:lnTo>
                      <a:lnTo>
                        <a:pt x="8" y="117"/>
                      </a:lnTo>
                      <a:lnTo>
                        <a:pt x="6" y="122"/>
                      </a:lnTo>
                      <a:lnTo>
                        <a:pt x="6" y="12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7" y="137"/>
                      </a:lnTo>
                      <a:lnTo>
                        <a:pt x="11" y="141"/>
                      </a:lnTo>
                      <a:lnTo>
                        <a:pt x="16" y="144"/>
                      </a:lnTo>
                      <a:lnTo>
                        <a:pt x="16" y="144"/>
                      </a:lnTo>
                      <a:lnTo>
                        <a:pt x="18" y="145"/>
                      </a:lnTo>
                      <a:lnTo>
                        <a:pt x="21" y="149"/>
                      </a:lnTo>
                      <a:lnTo>
                        <a:pt x="27" y="158"/>
                      </a:lnTo>
                      <a:lnTo>
                        <a:pt x="31" y="168"/>
                      </a:lnTo>
                      <a:lnTo>
                        <a:pt x="34" y="176"/>
                      </a:lnTo>
                      <a:lnTo>
                        <a:pt x="34" y="176"/>
                      </a:lnTo>
                      <a:lnTo>
                        <a:pt x="35" y="183"/>
                      </a:lnTo>
                      <a:lnTo>
                        <a:pt x="34" y="190"/>
                      </a:lnTo>
                      <a:lnTo>
                        <a:pt x="34" y="196"/>
                      </a:lnTo>
                      <a:lnTo>
                        <a:pt x="31" y="202"/>
                      </a:lnTo>
                      <a:lnTo>
                        <a:pt x="31" y="202"/>
                      </a:lnTo>
                      <a:lnTo>
                        <a:pt x="30" y="205"/>
                      </a:lnTo>
                      <a:lnTo>
                        <a:pt x="31" y="207"/>
                      </a:lnTo>
                      <a:lnTo>
                        <a:pt x="38" y="210"/>
                      </a:lnTo>
                      <a:lnTo>
                        <a:pt x="38" y="210"/>
                      </a:lnTo>
                      <a:lnTo>
                        <a:pt x="42" y="212"/>
                      </a:lnTo>
                      <a:lnTo>
                        <a:pt x="47" y="213"/>
                      </a:lnTo>
                      <a:lnTo>
                        <a:pt x="50" y="212"/>
                      </a:lnTo>
                      <a:lnTo>
                        <a:pt x="54" y="209"/>
                      </a:lnTo>
                      <a:lnTo>
                        <a:pt x="54" y="209"/>
                      </a:lnTo>
                      <a:lnTo>
                        <a:pt x="57" y="205"/>
                      </a:lnTo>
                      <a:lnTo>
                        <a:pt x="61" y="200"/>
                      </a:lnTo>
                      <a:lnTo>
                        <a:pt x="65" y="196"/>
                      </a:lnTo>
                      <a:lnTo>
                        <a:pt x="67" y="192"/>
                      </a:lnTo>
                      <a:lnTo>
                        <a:pt x="67" y="192"/>
                      </a:lnTo>
                      <a:lnTo>
                        <a:pt x="68" y="190"/>
                      </a:lnTo>
                      <a:lnTo>
                        <a:pt x="68" y="190"/>
                      </a:lnTo>
                      <a:lnTo>
                        <a:pt x="71" y="192"/>
                      </a:lnTo>
                      <a:lnTo>
                        <a:pt x="75" y="199"/>
                      </a:lnTo>
                      <a:lnTo>
                        <a:pt x="75" y="199"/>
                      </a:lnTo>
                      <a:lnTo>
                        <a:pt x="78" y="202"/>
                      </a:lnTo>
                      <a:lnTo>
                        <a:pt x="79" y="206"/>
                      </a:lnTo>
                      <a:lnTo>
                        <a:pt x="81" y="216"/>
                      </a:lnTo>
                      <a:lnTo>
                        <a:pt x="81" y="216"/>
                      </a:lnTo>
                      <a:lnTo>
                        <a:pt x="84" y="234"/>
                      </a:lnTo>
                      <a:lnTo>
                        <a:pt x="85" y="244"/>
                      </a:lnTo>
                      <a:lnTo>
                        <a:pt x="88" y="249"/>
                      </a:lnTo>
                      <a:lnTo>
                        <a:pt x="89" y="251"/>
                      </a:lnTo>
                      <a:lnTo>
                        <a:pt x="89" y="251"/>
                      </a:lnTo>
                      <a:lnTo>
                        <a:pt x="94" y="257"/>
                      </a:lnTo>
                      <a:lnTo>
                        <a:pt x="96" y="264"/>
                      </a:lnTo>
                      <a:lnTo>
                        <a:pt x="96" y="271"/>
                      </a:lnTo>
                      <a:lnTo>
                        <a:pt x="96" y="277"/>
                      </a:lnTo>
                      <a:lnTo>
                        <a:pt x="96" y="277"/>
                      </a:lnTo>
                      <a:lnTo>
                        <a:pt x="95" y="281"/>
                      </a:lnTo>
                      <a:lnTo>
                        <a:pt x="96" y="285"/>
                      </a:lnTo>
                      <a:lnTo>
                        <a:pt x="98" y="291"/>
                      </a:lnTo>
                      <a:lnTo>
                        <a:pt x="98" y="295"/>
                      </a:lnTo>
                      <a:lnTo>
                        <a:pt x="98" y="295"/>
                      </a:lnTo>
                      <a:lnTo>
                        <a:pt x="98" y="300"/>
                      </a:lnTo>
                      <a:lnTo>
                        <a:pt x="98" y="300"/>
                      </a:lnTo>
                      <a:lnTo>
                        <a:pt x="99" y="298"/>
                      </a:lnTo>
                      <a:lnTo>
                        <a:pt x="102" y="295"/>
                      </a:lnTo>
                      <a:lnTo>
                        <a:pt x="106" y="287"/>
                      </a:lnTo>
                      <a:lnTo>
                        <a:pt x="111" y="273"/>
                      </a:lnTo>
                      <a:lnTo>
                        <a:pt x="111" y="27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62"/>
                <p:cNvSpPr>
                  <a:spLocks/>
                </p:cNvSpPr>
                <p:nvPr/>
              </p:nvSpPr>
              <p:spPr bwMode="auto">
                <a:xfrm>
                  <a:off x="8200645" y="3867452"/>
                  <a:ext cx="81392" cy="45218"/>
                </a:xfrm>
                <a:custGeom>
                  <a:avLst/>
                  <a:gdLst>
                    <a:gd name="T0" fmla="*/ 45 w 45"/>
                    <a:gd name="T1" fmla="*/ 8 h 25"/>
                    <a:gd name="T2" fmla="*/ 45 w 45"/>
                    <a:gd name="T3" fmla="*/ 8 h 25"/>
                    <a:gd name="T4" fmla="*/ 39 w 45"/>
                    <a:gd name="T5" fmla="*/ 4 h 25"/>
                    <a:gd name="T6" fmla="*/ 35 w 45"/>
                    <a:gd name="T7" fmla="*/ 4 h 25"/>
                    <a:gd name="T8" fmla="*/ 31 w 45"/>
                    <a:gd name="T9" fmla="*/ 4 h 25"/>
                    <a:gd name="T10" fmla="*/ 26 w 45"/>
                    <a:gd name="T11" fmla="*/ 3 h 25"/>
                    <a:gd name="T12" fmla="*/ 26 w 45"/>
                    <a:gd name="T13" fmla="*/ 3 h 25"/>
                    <a:gd name="T14" fmla="*/ 19 w 45"/>
                    <a:gd name="T15" fmla="*/ 0 h 25"/>
                    <a:gd name="T16" fmla="*/ 17 w 45"/>
                    <a:gd name="T17" fmla="*/ 0 h 25"/>
                    <a:gd name="T18" fmla="*/ 14 w 45"/>
                    <a:gd name="T19" fmla="*/ 1 h 25"/>
                    <a:gd name="T20" fmla="*/ 14 w 45"/>
                    <a:gd name="T21" fmla="*/ 1 h 25"/>
                    <a:gd name="T22" fmla="*/ 8 w 45"/>
                    <a:gd name="T23" fmla="*/ 4 h 25"/>
                    <a:gd name="T24" fmla="*/ 5 w 45"/>
                    <a:gd name="T25" fmla="*/ 7 h 25"/>
                    <a:gd name="T26" fmla="*/ 2 w 45"/>
                    <a:gd name="T27" fmla="*/ 11 h 25"/>
                    <a:gd name="T28" fmla="*/ 2 w 45"/>
                    <a:gd name="T29" fmla="*/ 11 h 25"/>
                    <a:gd name="T30" fmla="*/ 0 w 45"/>
                    <a:gd name="T31" fmla="*/ 18 h 25"/>
                    <a:gd name="T32" fmla="*/ 0 w 45"/>
                    <a:gd name="T33" fmla="*/ 18 h 25"/>
                    <a:gd name="T34" fmla="*/ 1 w 45"/>
                    <a:gd name="T35" fmla="*/ 21 h 25"/>
                    <a:gd name="T36" fmla="*/ 2 w 45"/>
                    <a:gd name="T37" fmla="*/ 21 h 25"/>
                    <a:gd name="T38" fmla="*/ 2 w 45"/>
                    <a:gd name="T39" fmla="*/ 21 h 25"/>
                    <a:gd name="T40" fmla="*/ 5 w 45"/>
                    <a:gd name="T41" fmla="*/ 22 h 25"/>
                    <a:gd name="T42" fmla="*/ 8 w 45"/>
                    <a:gd name="T43" fmla="*/ 22 h 25"/>
                    <a:gd name="T44" fmla="*/ 11 w 45"/>
                    <a:gd name="T45" fmla="*/ 24 h 25"/>
                    <a:gd name="T46" fmla="*/ 14 w 45"/>
                    <a:gd name="T47" fmla="*/ 24 h 25"/>
                    <a:gd name="T48" fmla="*/ 14 w 45"/>
                    <a:gd name="T49" fmla="*/ 24 h 25"/>
                    <a:gd name="T50" fmla="*/ 18 w 45"/>
                    <a:gd name="T51" fmla="*/ 24 h 25"/>
                    <a:gd name="T52" fmla="*/ 21 w 45"/>
                    <a:gd name="T53" fmla="*/ 25 h 25"/>
                    <a:gd name="T54" fmla="*/ 24 w 45"/>
                    <a:gd name="T55" fmla="*/ 25 h 25"/>
                    <a:gd name="T56" fmla="*/ 29 w 45"/>
                    <a:gd name="T57" fmla="*/ 25 h 25"/>
                    <a:gd name="T58" fmla="*/ 29 w 45"/>
                    <a:gd name="T59" fmla="*/ 25 h 25"/>
                    <a:gd name="T60" fmla="*/ 34 w 45"/>
                    <a:gd name="T61" fmla="*/ 25 h 25"/>
                    <a:gd name="T62" fmla="*/ 38 w 45"/>
                    <a:gd name="T63" fmla="*/ 25 h 25"/>
                    <a:gd name="T64" fmla="*/ 42 w 45"/>
                    <a:gd name="T65" fmla="*/ 25 h 25"/>
                    <a:gd name="T66" fmla="*/ 45 w 45"/>
                    <a:gd name="T67" fmla="*/ 24 h 25"/>
                    <a:gd name="T68" fmla="*/ 45 w 45"/>
                    <a:gd name="T69" fmla="*/ 24 h 25"/>
                    <a:gd name="T70" fmla="*/ 45 w 45"/>
                    <a:gd name="T71" fmla="*/ 20 h 25"/>
                    <a:gd name="T72" fmla="*/ 45 w 45"/>
                    <a:gd name="T73" fmla="*/ 15 h 25"/>
                    <a:gd name="T74" fmla="*/ 42 w 45"/>
                    <a:gd name="T75" fmla="*/ 10 h 25"/>
                    <a:gd name="T76" fmla="*/ 42 w 45"/>
                    <a:gd name="T77" fmla="*/ 10 h 25"/>
                    <a:gd name="T78" fmla="*/ 45 w 45"/>
                    <a:gd name="T79" fmla="*/ 8 h 25"/>
                    <a:gd name="T80" fmla="*/ 45 w 45"/>
                    <a:gd name="T81" fmla="*/ 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" h="25">
                      <a:moveTo>
                        <a:pt x="45" y="8"/>
                      </a:moveTo>
                      <a:lnTo>
                        <a:pt x="45" y="8"/>
                      </a:lnTo>
                      <a:lnTo>
                        <a:pt x="39" y="4"/>
                      </a:lnTo>
                      <a:lnTo>
                        <a:pt x="35" y="4"/>
                      </a:lnTo>
                      <a:lnTo>
                        <a:pt x="31" y="4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4" y="1"/>
                      </a:lnTo>
                      <a:lnTo>
                        <a:pt x="14" y="1"/>
                      </a:lnTo>
                      <a:lnTo>
                        <a:pt x="8" y="4"/>
                      </a:lnTo>
                      <a:lnTo>
                        <a:pt x="5" y="7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1" y="21"/>
                      </a:lnTo>
                      <a:lnTo>
                        <a:pt x="2" y="21"/>
                      </a:lnTo>
                      <a:lnTo>
                        <a:pt x="2" y="21"/>
                      </a:lnTo>
                      <a:lnTo>
                        <a:pt x="5" y="22"/>
                      </a:lnTo>
                      <a:lnTo>
                        <a:pt x="8" y="22"/>
                      </a:lnTo>
                      <a:lnTo>
                        <a:pt x="11" y="24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8" y="24"/>
                      </a:lnTo>
                      <a:lnTo>
                        <a:pt x="21" y="25"/>
                      </a:lnTo>
                      <a:lnTo>
                        <a:pt x="24" y="25"/>
                      </a:lnTo>
                      <a:lnTo>
                        <a:pt x="29" y="25"/>
                      </a:lnTo>
                      <a:lnTo>
                        <a:pt x="29" y="25"/>
                      </a:lnTo>
                      <a:lnTo>
                        <a:pt x="34" y="25"/>
                      </a:lnTo>
                      <a:lnTo>
                        <a:pt x="38" y="25"/>
                      </a:lnTo>
                      <a:lnTo>
                        <a:pt x="42" y="25"/>
                      </a:lnTo>
                      <a:lnTo>
                        <a:pt x="45" y="24"/>
                      </a:lnTo>
                      <a:lnTo>
                        <a:pt x="45" y="24"/>
                      </a:lnTo>
                      <a:lnTo>
                        <a:pt x="45" y="20"/>
                      </a:lnTo>
                      <a:lnTo>
                        <a:pt x="45" y="15"/>
                      </a:lnTo>
                      <a:lnTo>
                        <a:pt x="42" y="10"/>
                      </a:lnTo>
                      <a:lnTo>
                        <a:pt x="42" y="10"/>
                      </a:lnTo>
                      <a:lnTo>
                        <a:pt x="45" y="8"/>
                      </a:lnTo>
                      <a:lnTo>
                        <a:pt x="45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63"/>
                <p:cNvSpPr>
                  <a:spLocks/>
                </p:cNvSpPr>
                <p:nvPr/>
              </p:nvSpPr>
              <p:spPr bwMode="auto">
                <a:xfrm>
                  <a:off x="8562383" y="4021191"/>
                  <a:ext cx="206190" cy="437702"/>
                </a:xfrm>
                <a:custGeom>
                  <a:avLst/>
                  <a:gdLst>
                    <a:gd name="T0" fmla="*/ 78 w 114"/>
                    <a:gd name="T1" fmla="*/ 22 h 242"/>
                    <a:gd name="T2" fmla="*/ 72 w 114"/>
                    <a:gd name="T3" fmla="*/ 11 h 242"/>
                    <a:gd name="T4" fmla="*/ 61 w 114"/>
                    <a:gd name="T5" fmla="*/ 5 h 242"/>
                    <a:gd name="T6" fmla="*/ 51 w 114"/>
                    <a:gd name="T7" fmla="*/ 0 h 242"/>
                    <a:gd name="T8" fmla="*/ 41 w 114"/>
                    <a:gd name="T9" fmla="*/ 8 h 242"/>
                    <a:gd name="T10" fmla="*/ 29 w 114"/>
                    <a:gd name="T11" fmla="*/ 10 h 242"/>
                    <a:gd name="T12" fmla="*/ 18 w 114"/>
                    <a:gd name="T13" fmla="*/ 8 h 242"/>
                    <a:gd name="T14" fmla="*/ 15 w 114"/>
                    <a:gd name="T15" fmla="*/ 11 h 242"/>
                    <a:gd name="T16" fmla="*/ 5 w 114"/>
                    <a:gd name="T17" fmla="*/ 10 h 242"/>
                    <a:gd name="T18" fmla="*/ 0 w 114"/>
                    <a:gd name="T19" fmla="*/ 14 h 242"/>
                    <a:gd name="T20" fmla="*/ 7 w 114"/>
                    <a:gd name="T21" fmla="*/ 25 h 242"/>
                    <a:gd name="T22" fmla="*/ 14 w 114"/>
                    <a:gd name="T23" fmla="*/ 35 h 242"/>
                    <a:gd name="T24" fmla="*/ 26 w 114"/>
                    <a:gd name="T25" fmla="*/ 42 h 242"/>
                    <a:gd name="T26" fmla="*/ 36 w 114"/>
                    <a:gd name="T27" fmla="*/ 41 h 242"/>
                    <a:gd name="T28" fmla="*/ 41 w 114"/>
                    <a:gd name="T29" fmla="*/ 52 h 242"/>
                    <a:gd name="T30" fmla="*/ 42 w 114"/>
                    <a:gd name="T31" fmla="*/ 59 h 242"/>
                    <a:gd name="T32" fmla="*/ 32 w 114"/>
                    <a:gd name="T33" fmla="*/ 62 h 242"/>
                    <a:gd name="T34" fmla="*/ 32 w 114"/>
                    <a:gd name="T35" fmla="*/ 68 h 242"/>
                    <a:gd name="T36" fmla="*/ 48 w 114"/>
                    <a:gd name="T37" fmla="*/ 79 h 242"/>
                    <a:gd name="T38" fmla="*/ 56 w 114"/>
                    <a:gd name="T39" fmla="*/ 93 h 242"/>
                    <a:gd name="T40" fmla="*/ 66 w 114"/>
                    <a:gd name="T41" fmla="*/ 106 h 242"/>
                    <a:gd name="T42" fmla="*/ 75 w 114"/>
                    <a:gd name="T43" fmla="*/ 117 h 242"/>
                    <a:gd name="T44" fmla="*/ 85 w 114"/>
                    <a:gd name="T45" fmla="*/ 130 h 242"/>
                    <a:gd name="T46" fmla="*/ 85 w 114"/>
                    <a:gd name="T47" fmla="*/ 151 h 242"/>
                    <a:gd name="T48" fmla="*/ 92 w 114"/>
                    <a:gd name="T49" fmla="*/ 168 h 242"/>
                    <a:gd name="T50" fmla="*/ 83 w 114"/>
                    <a:gd name="T51" fmla="*/ 180 h 242"/>
                    <a:gd name="T52" fmla="*/ 75 w 114"/>
                    <a:gd name="T53" fmla="*/ 191 h 242"/>
                    <a:gd name="T54" fmla="*/ 65 w 114"/>
                    <a:gd name="T55" fmla="*/ 193 h 242"/>
                    <a:gd name="T56" fmla="*/ 61 w 114"/>
                    <a:gd name="T57" fmla="*/ 197 h 242"/>
                    <a:gd name="T58" fmla="*/ 65 w 114"/>
                    <a:gd name="T59" fmla="*/ 207 h 242"/>
                    <a:gd name="T60" fmla="*/ 49 w 114"/>
                    <a:gd name="T61" fmla="*/ 205 h 242"/>
                    <a:gd name="T62" fmla="*/ 46 w 114"/>
                    <a:gd name="T63" fmla="*/ 210 h 242"/>
                    <a:gd name="T64" fmla="*/ 41 w 114"/>
                    <a:gd name="T65" fmla="*/ 218 h 242"/>
                    <a:gd name="T66" fmla="*/ 45 w 114"/>
                    <a:gd name="T67" fmla="*/ 222 h 242"/>
                    <a:gd name="T68" fmla="*/ 39 w 114"/>
                    <a:gd name="T69" fmla="*/ 234 h 242"/>
                    <a:gd name="T70" fmla="*/ 48 w 114"/>
                    <a:gd name="T71" fmla="*/ 241 h 242"/>
                    <a:gd name="T72" fmla="*/ 62 w 114"/>
                    <a:gd name="T73" fmla="*/ 229 h 242"/>
                    <a:gd name="T74" fmla="*/ 66 w 114"/>
                    <a:gd name="T75" fmla="*/ 224 h 242"/>
                    <a:gd name="T76" fmla="*/ 70 w 114"/>
                    <a:gd name="T77" fmla="*/ 215 h 242"/>
                    <a:gd name="T78" fmla="*/ 80 w 114"/>
                    <a:gd name="T79" fmla="*/ 212 h 242"/>
                    <a:gd name="T80" fmla="*/ 102 w 114"/>
                    <a:gd name="T81" fmla="*/ 202 h 242"/>
                    <a:gd name="T82" fmla="*/ 112 w 114"/>
                    <a:gd name="T83" fmla="*/ 190 h 242"/>
                    <a:gd name="T84" fmla="*/ 113 w 114"/>
                    <a:gd name="T85" fmla="*/ 159 h 242"/>
                    <a:gd name="T86" fmla="*/ 104 w 114"/>
                    <a:gd name="T87" fmla="*/ 130 h 242"/>
                    <a:gd name="T88" fmla="*/ 95 w 114"/>
                    <a:gd name="T89" fmla="*/ 119 h 242"/>
                    <a:gd name="T90" fmla="*/ 69 w 114"/>
                    <a:gd name="T91" fmla="*/ 98 h 242"/>
                    <a:gd name="T92" fmla="*/ 62 w 114"/>
                    <a:gd name="T93" fmla="*/ 85 h 242"/>
                    <a:gd name="T94" fmla="*/ 58 w 114"/>
                    <a:gd name="T95" fmla="*/ 69 h 242"/>
                    <a:gd name="T96" fmla="*/ 65 w 114"/>
                    <a:gd name="T97" fmla="*/ 55 h 242"/>
                    <a:gd name="T98" fmla="*/ 69 w 114"/>
                    <a:gd name="T99" fmla="*/ 49 h 242"/>
                    <a:gd name="T100" fmla="*/ 76 w 114"/>
                    <a:gd name="T101" fmla="*/ 39 h 242"/>
                    <a:gd name="T102" fmla="*/ 89 w 114"/>
                    <a:gd name="T103" fmla="*/ 32 h 242"/>
                    <a:gd name="T104" fmla="*/ 86 w 114"/>
                    <a:gd name="T105" fmla="*/ 28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14" h="242">
                      <a:moveTo>
                        <a:pt x="86" y="28"/>
                      </a:moveTo>
                      <a:lnTo>
                        <a:pt x="86" y="28"/>
                      </a:lnTo>
                      <a:lnTo>
                        <a:pt x="82" y="27"/>
                      </a:lnTo>
                      <a:lnTo>
                        <a:pt x="78" y="22"/>
                      </a:lnTo>
                      <a:lnTo>
                        <a:pt x="72" y="20"/>
                      </a:lnTo>
                      <a:lnTo>
                        <a:pt x="70" y="15"/>
                      </a:lnTo>
                      <a:lnTo>
                        <a:pt x="70" y="15"/>
                      </a:lnTo>
                      <a:lnTo>
                        <a:pt x="72" y="11"/>
                      </a:lnTo>
                      <a:lnTo>
                        <a:pt x="72" y="8"/>
                      </a:lnTo>
                      <a:lnTo>
                        <a:pt x="66" y="7"/>
                      </a:lnTo>
                      <a:lnTo>
                        <a:pt x="66" y="7"/>
                      </a:lnTo>
                      <a:lnTo>
                        <a:pt x="61" y="5"/>
                      </a:lnTo>
                      <a:lnTo>
                        <a:pt x="56" y="3"/>
                      </a:lnTo>
                      <a:lnTo>
                        <a:pt x="53" y="0"/>
                      </a:lnTo>
                      <a:lnTo>
                        <a:pt x="53" y="0"/>
                      </a:lnTo>
                      <a:lnTo>
                        <a:pt x="51" y="0"/>
                      </a:lnTo>
                      <a:lnTo>
                        <a:pt x="46" y="1"/>
                      </a:lnTo>
                      <a:lnTo>
                        <a:pt x="43" y="4"/>
                      </a:lnTo>
                      <a:lnTo>
                        <a:pt x="41" y="8"/>
                      </a:lnTo>
                      <a:lnTo>
                        <a:pt x="41" y="8"/>
                      </a:lnTo>
                      <a:lnTo>
                        <a:pt x="38" y="10"/>
                      </a:lnTo>
                      <a:lnTo>
                        <a:pt x="36" y="10"/>
                      </a:lnTo>
                      <a:lnTo>
                        <a:pt x="34" y="8"/>
                      </a:lnTo>
                      <a:lnTo>
                        <a:pt x="29" y="10"/>
                      </a:lnTo>
                      <a:lnTo>
                        <a:pt x="29" y="10"/>
                      </a:lnTo>
                      <a:lnTo>
                        <a:pt x="25" y="10"/>
                      </a:lnTo>
                      <a:lnTo>
                        <a:pt x="22" y="10"/>
                      </a:lnTo>
                      <a:lnTo>
                        <a:pt x="18" y="8"/>
                      </a:lnTo>
                      <a:lnTo>
                        <a:pt x="17" y="8"/>
                      </a:lnTo>
                      <a:lnTo>
                        <a:pt x="15" y="10"/>
                      </a:lnTo>
                      <a:lnTo>
                        <a:pt x="15" y="10"/>
                      </a:lnTo>
                      <a:lnTo>
                        <a:pt x="15" y="11"/>
                      </a:lnTo>
                      <a:lnTo>
                        <a:pt x="14" y="11"/>
                      </a:lnTo>
                      <a:lnTo>
                        <a:pt x="9" y="11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18"/>
                      </a:lnTo>
                      <a:lnTo>
                        <a:pt x="5" y="22"/>
                      </a:lnTo>
                      <a:lnTo>
                        <a:pt x="5" y="22"/>
                      </a:lnTo>
                      <a:lnTo>
                        <a:pt x="7" y="25"/>
                      </a:lnTo>
                      <a:lnTo>
                        <a:pt x="9" y="28"/>
                      </a:lnTo>
                      <a:lnTo>
                        <a:pt x="12" y="31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15" y="38"/>
                      </a:lnTo>
                      <a:lnTo>
                        <a:pt x="19" y="41"/>
                      </a:lnTo>
                      <a:lnTo>
                        <a:pt x="24" y="42"/>
                      </a:lnTo>
                      <a:lnTo>
                        <a:pt x="26" y="42"/>
                      </a:lnTo>
                      <a:lnTo>
                        <a:pt x="26" y="42"/>
                      </a:lnTo>
                      <a:lnTo>
                        <a:pt x="29" y="41"/>
                      </a:lnTo>
                      <a:lnTo>
                        <a:pt x="32" y="39"/>
                      </a:lnTo>
                      <a:lnTo>
                        <a:pt x="36" y="41"/>
                      </a:lnTo>
                      <a:lnTo>
                        <a:pt x="38" y="45"/>
                      </a:lnTo>
                      <a:lnTo>
                        <a:pt x="38" y="45"/>
                      </a:lnTo>
                      <a:lnTo>
                        <a:pt x="39" y="49"/>
                      </a:lnTo>
                      <a:lnTo>
                        <a:pt x="41" y="52"/>
                      </a:lnTo>
                      <a:lnTo>
                        <a:pt x="42" y="54"/>
                      </a:lnTo>
                      <a:lnTo>
                        <a:pt x="42" y="56"/>
                      </a:lnTo>
                      <a:lnTo>
                        <a:pt x="42" y="56"/>
                      </a:lnTo>
                      <a:lnTo>
                        <a:pt x="42" y="59"/>
                      </a:lnTo>
                      <a:lnTo>
                        <a:pt x="41" y="59"/>
                      </a:lnTo>
                      <a:lnTo>
                        <a:pt x="38" y="61"/>
                      </a:lnTo>
                      <a:lnTo>
                        <a:pt x="34" y="62"/>
                      </a:lnTo>
                      <a:lnTo>
                        <a:pt x="32" y="62"/>
                      </a:lnTo>
                      <a:lnTo>
                        <a:pt x="31" y="64"/>
                      </a:lnTo>
                      <a:lnTo>
                        <a:pt x="31" y="64"/>
                      </a:lnTo>
                      <a:lnTo>
                        <a:pt x="31" y="66"/>
                      </a:lnTo>
                      <a:lnTo>
                        <a:pt x="32" y="68"/>
                      </a:lnTo>
                      <a:lnTo>
                        <a:pt x="38" y="72"/>
                      </a:lnTo>
                      <a:lnTo>
                        <a:pt x="45" y="76"/>
                      </a:lnTo>
                      <a:lnTo>
                        <a:pt x="46" y="78"/>
                      </a:lnTo>
                      <a:lnTo>
                        <a:pt x="48" y="79"/>
                      </a:lnTo>
                      <a:lnTo>
                        <a:pt x="48" y="79"/>
                      </a:lnTo>
                      <a:lnTo>
                        <a:pt x="49" y="82"/>
                      </a:lnTo>
                      <a:lnTo>
                        <a:pt x="51" y="86"/>
                      </a:lnTo>
                      <a:lnTo>
                        <a:pt x="56" y="93"/>
                      </a:lnTo>
                      <a:lnTo>
                        <a:pt x="56" y="93"/>
                      </a:lnTo>
                      <a:lnTo>
                        <a:pt x="59" y="98"/>
                      </a:lnTo>
                      <a:lnTo>
                        <a:pt x="62" y="102"/>
                      </a:lnTo>
                      <a:lnTo>
                        <a:pt x="66" y="106"/>
                      </a:lnTo>
                      <a:lnTo>
                        <a:pt x="69" y="110"/>
                      </a:lnTo>
                      <a:lnTo>
                        <a:pt x="69" y="110"/>
                      </a:lnTo>
                      <a:lnTo>
                        <a:pt x="72" y="115"/>
                      </a:lnTo>
                      <a:lnTo>
                        <a:pt x="75" y="117"/>
                      </a:lnTo>
                      <a:lnTo>
                        <a:pt x="82" y="123"/>
                      </a:lnTo>
                      <a:lnTo>
                        <a:pt x="82" y="123"/>
                      </a:lnTo>
                      <a:lnTo>
                        <a:pt x="85" y="126"/>
                      </a:lnTo>
                      <a:lnTo>
                        <a:pt x="85" y="130"/>
                      </a:lnTo>
                      <a:lnTo>
                        <a:pt x="85" y="139"/>
                      </a:lnTo>
                      <a:lnTo>
                        <a:pt x="85" y="139"/>
                      </a:lnTo>
                      <a:lnTo>
                        <a:pt x="85" y="144"/>
                      </a:lnTo>
                      <a:lnTo>
                        <a:pt x="85" y="151"/>
                      </a:lnTo>
                      <a:lnTo>
                        <a:pt x="87" y="159"/>
                      </a:lnTo>
                      <a:lnTo>
                        <a:pt x="90" y="166"/>
                      </a:lnTo>
                      <a:lnTo>
                        <a:pt x="90" y="166"/>
                      </a:lnTo>
                      <a:lnTo>
                        <a:pt x="92" y="168"/>
                      </a:lnTo>
                      <a:lnTo>
                        <a:pt x="92" y="171"/>
                      </a:lnTo>
                      <a:lnTo>
                        <a:pt x="90" y="174"/>
                      </a:lnTo>
                      <a:lnTo>
                        <a:pt x="89" y="176"/>
                      </a:lnTo>
                      <a:lnTo>
                        <a:pt x="83" y="180"/>
                      </a:lnTo>
                      <a:lnTo>
                        <a:pt x="79" y="184"/>
                      </a:lnTo>
                      <a:lnTo>
                        <a:pt x="79" y="184"/>
                      </a:lnTo>
                      <a:lnTo>
                        <a:pt x="78" y="188"/>
                      </a:lnTo>
                      <a:lnTo>
                        <a:pt x="75" y="191"/>
                      </a:lnTo>
                      <a:lnTo>
                        <a:pt x="73" y="193"/>
                      </a:lnTo>
                      <a:lnTo>
                        <a:pt x="72" y="194"/>
                      </a:lnTo>
                      <a:lnTo>
                        <a:pt x="65" y="193"/>
                      </a:lnTo>
                      <a:lnTo>
                        <a:pt x="65" y="193"/>
                      </a:lnTo>
                      <a:lnTo>
                        <a:pt x="62" y="193"/>
                      </a:lnTo>
                      <a:lnTo>
                        <a:pt x="61" y="193"/>
                      </a:lnTo>
                      <a:lnTo>
                        <a:pt x="61" y="195"/>
                      </a:lnTo>
                      <a:lnTo>
                        <a:pt x="61" y="197"/>
                      </a:lnTo>
                      <a:lnTo>
                        <a:pt x="65" y="202"/>
                      </a:lnTo>
                      <a:lnTo>
                        <a:pt x="65" y="205"/>
                      </a:lnTo>
                      <a:lnTo>
                        <a:pt x="65" y="207"/>
                      </a:lnTo>
                      <a:lnTo>
                        <a:pt x="65" y="207"/>
                      </a:lnTo>
                      <a:lnTo>
                        <a:pt x="63" y="208"/>
                      </a:lnTo>
                      <a:lnTo>
                        <a:pt x="62" y="208"/>
                      </a:lnTo>
                      <a:lnTo>
                        <a:pt x="55" y="207"/>
                      </a:lnTo>
                      <a:lnTo>
                        <a:pt x="49" y="205"/>
                      </a:lnTo>
                      <a:lnTo>
                        <a:pt x="48" y="205"/>
                      </a:lnTo>
                      <a:lnTo>
                        <a:pt x="46" y="207"/>
                      </a:lnTo>
                      <a:lnTo>
                        <a:pt x="46" y="207"/>
                      </a:lnTo>
                      <a:lnTo>
                        <a:pt x="46" y="210"/>
                      </a:lnTo>
                      <a:lnTo>
                        <a:pt x="43" y="211"/>
                      </a:lnTo>
                      <a:lnTo>
                        <a:pt x="36" y="215"/>
                      </a:lnTo>
                      <a:lnTo>
                        <a:pt x="36" y="215"/>
                      </a:lnTo>
                      <a:lnTo>
                        <a:pt x="41" y="218"/>
                      </a:lnTo>
                      <a:lnTo>
                        <a:pt x="43" y="220"/>
                      </a:lnTo>
                      <a:lnTo>
                        <a:pt x="43" y="220"/>
                      </a:lnTo>
                      <a:lnTo>
                        <a:pt x="45" y="221"/>
                      </a:lnTo>
                      <a:lnTo>
                        <a:pt x="45" y="222"/>
                      </a:lnTo>
                      <a:lnTo>
                        <a:pt x="43" y="225"/>
                      </a:lnTo>
                      <a:lnTo>
                        <a:pt x="41" y="229"/>
                      </a:lnTo>
                      <a:lnTo>
                        <a:pt x="39" y="234"/>
                      </a:lnTo>
                      <a:lnTo>
                        <a:pt x="39" y="234"/>
                      </a:lnTo>
                      <a:lnTo>
                        <a:pt x="41" y="238"/>
                      </a:lnTo>
                      <a:lnTo>
                        <a:pt x="42" y="241"/>
                      </a:lnTo>
                      <a:lnTo>
                        <a:pt x="45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5" y="234"/>
                      </a:lnTo>
                      <a:lnTo>
                        <a:pt x="62" y="229"/>
                      </a:lnTo>
                      <a:lnTo>
                        <a:pt x="62" y="229"/>
                      </a:lnTo>
                      <a:lnTo>
                        <a:pt x="63" y="228"/>
                      </a:lnTo>
                      <a:lnTo>
                        <a:pt x="63" y="225"/>
                      </a:lnTo>
                      <a:lnTo>
                        <a:pt x="63" y="224"/>
                      </a:lnTo>
                      <a:lnTo>
                        <a:pt x="66" y="224"/>
                      </a:lnTo>
                      <a:lnTo>
                        <a:pt x="66" y="224"/>
                      </a:lnTo>
                      <a:lnTo>
                        <a:pt x="68" y="222"/>
                      </a:lnTo>
                      <a:lnTo>
                        <a:pt x="69" y="220"/>
                      </a:lnTo>
                      <a:lnTo>
                        <a:pt x="70" y="215"/>
                      </a:lnTo>
                      <a:lnTo>
                        <a:pt x="70" y="215"/>
                      </a:lnTo>
                      <a:lnTo>
                        <a:pt x="72" y="212"/>
                      </a:lnTo>
                      <a:lnTo>
                        <a:pt x="73" y="212"/>
                      </a:lnTo>
                      <a:lnTo>
                        <a:pt x="80" y="212"/>
                      </a:lnTo>
                      <a:lnTo>
                        <a:pt x="80" y="212"/>
                      </a:lnTo>
                      <a:lnTo>
                        <a:pt x="85" y="212"/>
                      </a:lnTo>
                      <a:lnTo>
                        <a:pt x="90" y="210"/>
                      </a:lnTo>
                      <a:lnTo>
                        <a:pt x="102" y="202"/>
                      </a:lnTo>
                      <a:lnTo>
                        <a:pt x="102" y="202"/>
                      </a:lnTo>
                      <a:lnTo>
                        <a:pt x="106" y="200"/>
                      </a:lnTo>
                      <a:lnTo>
                        <a:pt x="110" y="195"/>
                      </a:lnTo>
                      <a:lnTo>
                        <a:pt x="112" y="190"/>
                      </a:lnTo>
                      <a:lnTo>
                        <a:pt x="114" y="181"/>
                      </a:lnTo>
                      <a:lnTo>
                        <a:pt x="114" y="181"/>
                      </a:lnTo>
                      <a:lnTo>
                        <a:pt x="114" y="170"/>
                      </a:lnTo>
                      <a:lnTo>
                        <a:pt x="113" y="159"/>
                      </a:lnTo>
                      <a:lnTo>
                        <a:pt x="110" y="144"/>
                      </a:lnTo>
                      <a:lnTo>
                        <a:pt x="110" y="144"/>
                      </a:lnTo>
                      <a:lnTo>
                        <a:pt x="109" y="139"/>
                      </a:lnTo>
                      <a:lnTo>
                        <a:pt x="104" y="130"/>
                      </a:lnTo>
                      <a:lnTo>
                        <a:pt x="99" y="122"/>
                      </a:lnTo>
                      <a:lnTo>
                        <a:pt x="97" y="120"/>
                      </a:lnTo>
                      <a:lnTo>
                        <a:pt x="95" y="119"/>
                      </a:lnTo>
                      <a:lnTo>
                        <a:pt x="95" y="119"/>
                      </a:lnTo>
                      <a:lnTo>
                        <a:pt x="90" y="116"/>
                      </a:lnTo>
                      <a:lnTo>
                        <a:pt x="82" y="109"/>
                      </a:lnTo>
                      <a:lnTo>
                        <a:pt x="69" y="98"/>
                      </a:lnTo>
                      <a:lnTo>
                        <a:pt x="69" y="98"/>
                      </a:lnTo>
                      <a:lnTo>
                        <a:pt x="68" y="95"/>
                      </a:lnTo>
                      <a:lnTo>
                        <a:pt x="66" y="92"/>
                      </a:lnTo>
                      <a:lnTo>
                        <a:pt x="65" y="88"/>
                      </a:lnTo>
                      <a:lnTo>
                        <a:pt x="62" y="85"/>
                      </a:lnTo>
                      <a:lnTo>
                        <a:pt x="62" y="85"/>
                      </a:lnTo>
                      <a:lnTo>
                        <a:pt x="59" y="81"/>
                      </a:lnTo>
                      <a:lnTo>
                        <a:pt x="58" y="75"/>
                      </a:lnTo>
                      <a:lnTo>
                        <a:pt x="58" y="69"/>
                      </a:lnTo>
                      <a:lnTo>
                        <a:pt x="58" y="64"/>
                      </a:lnTo>
                      <a:lnTo>
                        <a:pt x="58" y="64"/>
                      </a:lnTo>
                      <a:lnTo>
                        <a:pt x="61" y="59"/>
                      </a:lnTo>
                      <a:lnTo>
                        <a:pt x="65" y="55"/>
                      </a:lnTo>
                      <a:lnTo>
                        <a:pt x="68" y="52"/>
                      </a:lnTo>
                      <a:lnTo>
                        <a:pt x="69" y="51"/>
                      </a:lnTo>
                      <a:lnTo>
                        <a:pt x="69" y="49"/>
                      </a:lnTo>
                      <a:lnTo>
                        <a:pt x="69" y="49"/>
                      </a:lnTo>
                      <a:lnTo>
                        <a:pt x="70" y="47"/>
                      </a:lnTo>
                      <a:lnTo>
                        <a:pt x="70" y="42"/>
                      </a:lnTo>
                      <a:lnTo>
                        <a:pt x="73" y="41"/>
                      </a:lnTo>
                      <a:lnTo>
                        <a:pt x="76" y="39"/>
                      </a:lnTo>
                      <a:lnTo>
                        <a:pt x="76" y="39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9" y="32"/>
                      </a:lnTo>
                      <a:lnTo>
                        <a:pt x="89" y="32"/>
                      </a:lnTo>
                      <a:lnTo>
                        <a:pt x="90" y="31"/>
                      </a:lnTo>
                      <a:lnTo>
                        <a:pt x="90" y="31"/>
                      </a:lnTo>
                      <a:lnTo>
                        <a:pt x="86" y="28"/>
                      </a:lnTo>
                      <a:lnTo>
                        <a:pt x="86" y="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64"/>
                <p:cNvSpPr>
                  <a:spLocks/>
                </p:cNvSpPr>
                <p:nvPr/>
              </p:nvSpPr>
              <p:spPr bwMode="auto">
                <a:xfrm>
                  <a:off x="8566000" y="4285259"/>
                  <a:ext cx="162782" cy="124800"/>
                </a:xfrm>
                <a:custGeom>
                  <a:avLst/>
                  <a:gdLst>
                    <a:gd name="T0" fmla="*/ 44 w 90"/>
                    <a:gd name="T1" fmla="*/ 61 h 69"/>
                    <a:gd name="T2" fmla="*/ 47 w 90"/>
                    <a:gd name="T3" fmla="*/ 59 h 69"/>
                    <a:gd name="T4" fmla="*/ 60 w 90"/>
                    <a:gd name="T5" fmla="*/ 62 h 69"/>
                    <a:gd name="T6" fmla="*/ 63 w 90"/>
                    <a:gd name="T7" fmla="*/ 61 h 69"/>
                    <a:gd name="T8" fmla="*/ 63 w 90"/>
                    <a:gd name="T9" fmla="*/ 59 h 69"/>
                    <a:gd name="T10" fmla="*/ 59 w 90"/>
                    <a:gd name="T11" fmla="*/ 51 h 69"/>
                    <a:gd name="T12" fmla="*/ 59 w 90"/>
                    <a:gd name="T13" fmla="*/ 47 h 69"/>
                    <a:gd name="T14" fmla="*/ 63 w 90"/>
                    <a:gd name="T15" fmla="*/ 47 h 69"/>
                    <a:gd name="T16" fmla="*/ 70 w 90"/>
                    <a:gd name="T17" fmla="*/ 48 h 69"/>
                    <a:gd name="T18" fmla="*/ 73 w 90"/>
                    <a:gd name="T19" fmla="*/ 45 h 69"/>
                    <a:gd name="T20" fmla="*/ 77 w 90"/>
                    <a:gd name="T21" fmla="*/ 38 h 69"/>
                    <a:gd name="T22" fmla="*/ 81 w 90"/>
                    <a:gd name="T23" fmla="*/ 34 h 69"/>
                    <a:gd name="T24" fmla="*/ 88 w 90"/>
                    <a:gd name="T25" fmla="*/ 28 h 69"/>
                    <a:gd name="T26" fmla="*/ 90 w 90"/>
                    <a:gd name="T27" fmla="*/ 22 h 69"/>
                    <a:gd name="T28" fmla="*/ 88 w 90"/>
                    <a:gd name="T29" fmla="*/ 20 h 69"/>
                    <a:gd name="T30" fmla="*/ 84 w 90"/>
                    <a:gd name="T31" fmla="*/ 10 h 69"/>
                    <a:gd name="T32" fmla="*/ 83 w 90"/>
                    <a:gd name="T33" fmla="*/ 0 h 69"/>
                    <a:gd name="T34" fmla="*/ 77 w 90"/>
                    <a:gd name="T35" fmla="*/ 3 h 69"/>
                    <a:gd name="T36" fmla="*/ 71 w 90"/>
                    <a:gd name="T37" fmla="*/ 1 h 69"/>
                    <a:gd name="T38" fmla="*/ 64 w 90"/>
                    <a:gd name="T39" fmla="*/ 1 h 69"/>
                    <a:gd name="T40" fmla="*/ 60 w 90"/>
                    <a:gd name="T41" fmla="*/ 5 h 69"/>
                    <a:gd name="T42" fmla="*/ 60 w 90"/>
                    <a:gd name="T43" fmla="*/ 8 h 69"/>
                    <a:gd name="T44" fmla="*/ 56 w 90"/>
                    <a:gd name="T45" fmla="*/ 11 h 69"/>
                    <a:gd name="T46" fmla="*/ 56 w 90"/>
                    <a:gd name="T47" fmla="*/ 10 h 69"/>
                    <a:gd name="T48" fmla="*/ 53 w 90"/>
                    <a:gd name="T49" fmla="*/ 7 h 69"/>
                    <a:gd name="T50" fmla="*/ 47 w 90"/>
                    <a:gd name="T51" fmla="*/ 3 h 69"/>
                    <a:gd name="T52" fmla="*/ 46 w 90"/>
                    <a:gd name="T53" fmla="*/ 3 h 69"/>
                    <a:gd name="T54" fmla="*/ 37 w 90"/>
                    <a:gd name="T55" fmla="*/ 3 h 69"/>
                    <a:gd name="T56" fmla="*/ 24 w 90"/>
                    <a:gd name="T57" fmla="*/ 3 h 69"/>
                    <a:gd name="T58" fmla="*/ 20 w 90"/>
                    <a:gd name="T59" fmla="*/ 3 h 69"/>
                    <a:gd name="T60" fmla="*/ 9 w 90"/>
                    <a:gd name="T61" fmla="*/ 8 h 69"/>
                    <a:gd name="T62" fmla="*/ 3 w 90"/>
                    <a:gd name="T63" fmla="*/ 14 h 69"/>
                    <a:gd name="T64" fmla="*/ 2 w 90"/>
                    <a:gd name="T65" fmla="*/ 21 h 69"/>
                    <a:gd name="T66" fmla="*/ 3 w 90"/>
                    <a:gd name="T67" fmla="*/ 28 h 69"/>
                    <a:gd name="T68" fmla="*/ 5 w 90"/>
                    <a:gd name="T69" fmla="*/ 32 h 69"/>
                    <a:gd name="T70" fmla="*/ 6 w 90"/>
                    <a:gd name="T71" fmla="*/ 37 h 69"/>
                    <a:gd name="T72" fmla="*/ 6 w 90"/>
                    <a:gd name="T73" fmla="*/ 39 h 69"/>
                    <a:gd name="T74" fmla="*/ 6 w 90"/>
                    <a:gd name="T75" fmla="*/ 41 h 69"/>
                    <a:gd name="T76" fmla="*/ 10 w 90"/>
                    <a:gd name="T77" fmla="*/ 47 h 69"/>
                    <a:gd name="T78" fmla="*/ 10 w 90"/>
                    <a:gd name="T79" fmla="*/ 55 h 69"/>
                    <a:gd name="T80" fmla="*/ 15 w 90"/>
                    <a:gd name="T81" fmla="*/ 58 h 69"/>
                    <a:gd name="T82" fmla="*/ 20 w 90"/>
                    <a:gd name="T83" fmla="*/ 56 h 69"/>
                    <a:gd name="T84" fmla="*/ 20 w 90"/>
                    <a:gd name="T85" fmla="*/ 59 h 69"/>
                    <a:gd name="T86" fmla="*/ 20 w 90"/>
                    <a:gd name="T87" fmla="*/ 65 h 69"/>
                    <a:gd name="T88" fmla="*/ 23 w 90"/>
                    <a:gd name="T89" fmla="*/ 66 h 69"/>
                    <a:gd name="T90" fmla="*/ 32 w 90"/>
                    <a:gd name="T91" fmla="*/ 65 h 69"/>
                    <a:gd name="T92" fmla="*/ 33 w 90"/>
                    <a:gd name="T93" fmla="*/ 66 h 69"/>
                    <a:gd name="T94" fmla="*/ 34 w 90"/>
                    <a:gd name="T95" fmla="*/ 69 h 69"/>
                    <a:gd name="T96" fmla="*/ 41 w 90"/>
                    <a:gd name="T97" fmla="*/ 65 h 69"/>
                    <a:gd name="T98" fmla="*/ 44 w 90"/>
                    <a:gd name="T99" fmla="*/ 6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90" h="69">
                      <a:moveTo>
                        <a:pt x="44" y="61"/>
                      </a:moveTo>
                      <a:lnTo>
                        <a:pt x="44" y="61"/>
                      </a:lnTo>
                      <a:lnTo>
                        <a:pt x="46" y="59"/>
                      </a:lnTo>
                      <a:lnTo>
                        <a:pt x="47" y="59"/>
                      </a:lnTo>
                      <a:lnTo>
                        <a:pt x="53" y="61"/>
                      </a:lnTo>
                      <a:lnTo>
                        <a:pt x="60" y="62"/>
                      </a:lnTo>
                      <a:lnTo>
                        <a:pt x="61" y="62"/>
                      </a:lnTo>
                      <a:lnTo>
                        <a:pt x="63" y="61"/>
                      </a:lnTo>
                      <a:lnTo>
                        <a:pt x="63" y="61"/>
                      </a:lnTo>
                      <a:lnTo>
                        <a:pt x="63" y="59"/>
                      </a:lnTo>
                      <a:lnTo>
                        <a:pt x="63" y="56"/>
                      </a:lnTo>
                      <a:lnTo>
                        <a:pt x="59" y="51"/>
                      </a:lnTo>
                      <a:lnTo>
                        <a:pt x="59" y="49"/>
                      </a:lnTo>
                      <a:lnTo>
                        <a:pt x="59" y="47"/>
                      </a:lnTo>
                      <a:lnTo>
                        <a:pt x="60" y="47"/>
                      </a:lnTo>
                      <a:lnTo>
                        <a:pt x="63" y="47"/>
                      </a:lnTo>
                      <a:lnTo>
                        <a:pt x="63" y="47"/>
                      </a:lnTo>
                      <a:lnTo>
                        <a:pt x="70" y="48"/>
                      </a:lnTo>
                      <a:lnTo>
                        <a:pt x="71" y="47"/>
                      </a:lnTo>
                      <a:lnTo>
                        <a:pt x="73" y="45"/>
                      </a:lnTo>
                      <a:lnTo>
                        <a:pt x="76" y="42"/>
                      </a:lnTo>
                      <a:lnTo>
                        <a:pt x="77" y="38"/>
                      </a:lnTo>
                      <a:lnTo>
                        <a:pt x="77" y="38"/>
                      </a:lnTo>
                      <a:lnTo>
                        <a:pt x="81" y="34"/>
                      </a:lnTo>
                      <a:lnTo>
                        <a:pt x="87" y="30"/>
                      </a:lnTo>
                      <a:lnTo>
                        <a:pt x="88" y="28"/>
                      </a:lnTo>
                      <a:lnTo>
                        <a:pt x="90" y="25"/>
                      </a:lnTo>
                      <a:lnTo>
                        <a:pt x="90" y="22"/>
                      </a:lnTo>
                      <a:lnTo>
                        <a:pt x="88" y="20"/>
                      </a:lnTo>
                      <a:lnTo>
                        <a:pt x="88" y="20"/>
                      </a:lnTo>
                      <a:lnTo>
                        <a:pt x="85" y="14"/>
                      </a:lnTo>
                      <a:lnTo>
                        <a:pt x="84" y="1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0" y="1"/>
                      </a:lnTo>
                      <a:lnTo>
                        <a:pt x="77" y="3"/>
                      </a:lnTo>
                      <a:lnTo>
                        <a:pt x="71" y="1"/>
                      </a:lnTo>
                      <a:lnTo>
                        <a:pt x="71" y="1"/>
                      </a:lnTo>
                      <a:lnTo>
                        <a:pt x="68" y="1"/>
                      </a:lnTo>
                      <a:lnTo>
                        <a:pt x="64" y="1"/>
                      </a:lnTo>
                      <a:lnTo>
                        <a:pt x="61" y="3"/>
                      </a:lnTo>
                      <a:lnTo>
                        <a:pt x="60" y="5"/>
                      </a:lnTo>
                      <a:lnTo>
                        <a:pt x="60" y="5"/>
                      </a:lnTo>
                      <a:lnTo>
                        <a:pt x="60" y="8"/>
                      </a:lnTo>
                      <a:lnTo>
                        <a:pt x="59" y="10"/>
                      </a:lnTo>
                      <a:lnTo>
                        <a:pt x="56" y="11"/>
                      </a:lnTo>
                      <a:lnTo>
                        <a:pt x="56" y="10"/>
                      </a:lnTo>
                      <a:lnTo>
                        <a:pt x="56" y="10"/>
                      </a:lnTo>
                      <a:lnTo>
                        <a:pt x="56" y="8"/>
                      </a:lnTo>
                      <a:lnTo>
                        <a:pt x="53" y="7"/>
                      </a:lnTo>
                      <a:lnTo>
                        <a:pt x="50" y="5"/>
                      </a:lnTo>
                      <a:lnTo>
                        <a:pt x="47" y="3"/>
                      </a:lnTo>
                      <a:lnTo>
                        <a:pt x="47" y="3"/>
                      </a:lnTo>
                      <a:lnTo>
                        <a:pt x="46" y="3"/>
                      </a:lnTo>
                      <a:lnTo>
                        <a:pt x="43" y="1"/>
                      </a:lnTo>
                      <a:lnTo>
                        <a:pt x="37" y="3"/>
                      </a:lnTo>
                      <a:lnTo>
                        <a:pt x="30" y="3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0" y="3"/>
                      </a:lnTo>
                      <a:lnTo>
                        <a:pt x="15" y="4"/>
                      </a:lnTo>
                      <a:lnTo>
                        <a:pt x="9" y="8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0" y="18"/>
                      </a:lnTo>
                      <a:lnTo>
                        <a:pt x="2" y="21"/>
                      </a:lnTo>
                      <a:lnTo>
                        <a:pt x="3" y="24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5" y="32"/>
                      </a:lnTo>
                      <a:lnTo>
                        <a:pt x="6" y="34"/>
                      </a:lnTo>
                      <a:lnTo>
                        <a:pt x="6" y="37"/>
                      </a:lnTo>
                      <a:lnTo>
                        <a:pt x="6" y="39"/>
                      </a:lnTo>
                      <a:lnTo>
                        <a:pt x="6" y="39"/>
                      </a:lnTo>
                      <a:lnTo>
                        <a:pt x="6" y="41"/>
                      </a:lnTo>
                      <a:lnTo>
                        <a:pt x="6" y="41"/>
                      </a:lnTo>
                      <a:lnTo>
                        <a:pt x="9" y="44"/>
                      </a:lnTo>
                      <a:lnTo>
                        <a:pt x="10" y="47"/>
                      </a:lnTo>
                      <a:lnTo>
                        <a:pt x="10" y="55"/>
                      </a:lnTo>
                      <a:lnTo>
                        <a:pt x="10" y="55"/>
                      </a:lnTo>
                      <a:lnTo>
                        <a:pt x="12" y="56"/>
                      </a:lnTo>
                      <a:lnTo>
                        <a:pt x="15" y="58"/>
                      </a:lnTo>
                      <a:lnTo>
                        <a:pt x="20" y="56"/>
                      </a:lnTo>
                      <a:lnTo>
                        <a:pt x="20" y="56"/>
                      </a:lnTo>
                      <a:lnTo>
                        <a:pt x="22" y="58"/>
                      </a:lnTo>
                      <a:lnTo>
                        <a:pt x="20" y="59"/>
                      </a:lnTo>
                      <a:lnTo>
                        <a:pt x="20" y="62"/>
                      </a:lnTo>
                      <a:lnTo>
                        <a:pt x="20" y="65"/>
                      </a:lnTo>
                      <a:lnTo>
                        <a:pt x="20" y="65"/>
                      </a:lnTo>
                      <a:lnTo>
                        <a:pt x="23" y="66"/>
                      </a:lnTo>
                      <a:lnTo>
                        <a:pt x="27" y="65"/>
                      </a:lnTo>
                      <a:lnTo>
                        <a:pt x="32" y="65"/>
                      </a:lnTo>
                      <a:lnTo>
                        <a:pt x="33" y="65"/>
                      </a:lnTo>
                      <a:lnTo>
                        <a:pt x="33" y="66"/>
                      </a:lnTo>
                      <a:lnTo>
                        <a:pt x="33" y="66"/>
                      </a:lnTo>
                      <a:lnTo>
                        <a:pt x="34" y="69"/>
                      </a:lnTo>
                      <a:lnTo>
                        <a:pt x="34" y="69"/>
                      </a:lnTo>
                      <a:lnTo>
                        <a:pt x="41" y="65"/>
                      </a:lnTo>
                      <a:lnTo>
                        <a:pt x="44" y="64"/>
                      </a:lnTo>
                      <a:lnTo>
                        <a:pt x="44" y="61"/>
                      </a:lnTo>
                      <a:lnTo>
                        <a:pt x="44" y="6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65"/>
                <p:cNvSpPr>
                  <a:spLocks/>
                </p:cNvSpPr>
                <p:nvPr/>
              </p:nvSpPr>
              <p:spPr bwMode="auto">
                <a:xfrm>
                  <a:off x="8504505" y="4046513"/>
                  <a:ext cx="211617" cy="258643"/>
                </a:xfrm>
                <a:custGeom>
                  <a:avLst/>
                  <a:gdLst>
                    <a:gd name="T0" fmla="*/ 78 w 117"/>
                    <a:gd name="T1" fmla="*/ 64 h 143"/>
                    <a:gd name="T2" fmla="*/ 64 w 117"/>
                    <a:gd name="T3" fmla="*/ 54 h 143"/>
                    <a:gd name="T4" fmla="*/ 63 w 117"/>
                    <a:gd name="T5" fmla="*/ 50 h 143"/>
                    <a:gd name="T6" fmla="*/ 70 w 117"/>
                    <a:gd name="T7" fmla="*/ 47 h 143"/>
                    <a:gd name="T8" fmla="*/ 74 w 117"/>
                    <a:gd name="T9" fmla="*/ 42 h 143"/>
                    <a:gd name="T10" fmla="*/ 73 w 117"/>
                    <a:gd name="T11" fmla="*/ 38 h 143"/>
                    <a:gd name="T12" fmla="*/ 70 w 117"/>
                    <a:gd name="T13" fmla="*/ 31 h 143"/>
                    <a:gd name="T14" fmla="*/ 61 w 117"/>
                    <a:gd name="T15" fmla="*/ 27 h 143"/>
                    <a:gd name="T16" fmla="*/ 56 w 117"/>
                    <a:gd name="T17" fmla="*/ 28 h 143"/>
                    <a:gd name="T18" fmla="*/ 46 w 117"/>
                    <a:gd name="T19" fmla="*/ 21 h 143"/>
                    <a:gd name="T20" fmla="*/ 41 w 117"/>
                    <a:gd name="T21" fmla="*/ 14 h 143"/>
                    <a:gd name="T22" fmla="*/ 37 w 117"/>
                    <a:gd name="T23" fmla="*/ 8 h 143"/>
                    <a:gd name="T24" fmla="*/ 32 w 117"/>
                    <a:gd name="T25" fmla="*/ 0 h 143"/>
                    <a:gd name="T26" fmla="*/ 24 w 117"/>
                    <a:gd name="T27" fmla="*/ 1 h 143"/>
                    <a:gd name="T28" fmla="*/ 22 w 117"/>
                    <a:gd name="T29" fmla="*/ 7 h 143"/>
                    <a:gd name="T30" fmla="*/ 24 w 117"/>
                    <a:gd name="T31" fmla="*/ 11 h 143"/>
                    <a:gd name="T32" fmla="*/ 23 w 117"/>
                    <a:gd name="T33" fmla="*/ 21 h 143"/>
                    <a:gd name="T34" fmla="*/ 19 w 117"/>
                    <a:gd name="T35" fmla="*/ 20 h 143"/>
                    <a:gd name="T36" fmla="*/ 13 w 117"/>
                    <a:gd name="T37" fmla="*/ 14 h 143"/>
                    <a:gd name="T38" fmla="*/ 7 w 117"/>
                    <a:gd name="T39" fmla="*/ 24 h 143"/>
                    <a:gd name="T40" fmla="*/ 5 w 117"/>
                    <a:gd name="T41" fmla="*/ 28 h 143"/>
                    <a:gd name="T42" fmla="*/ 0 w 117"/>
                    <a:gd name="T43" fmla="*/ 33 h 143"/>
                    <a:gd name="T44" fmla="*/ 3 w 117"/>
                    <a:gd name="T45" fmla="*/ 37 h 143"/>
                    <a:gd name="T46" fmla="*/ 5 w 117"/>
                    <a:gd name="T47" fmla="*/ 47 h 143"/>
                    <a:gd name="T48" fmla="*/ 6 w 117"/>
                    <a:gd name="T49" fmla="*/ 50 h 143"/>
                    <a:gd name="T50" fmla="*/ 14 w 117"/>
                    <a:gd name="T51" fmla="*/ 50 h 143"/>
                    <a:gd name="T52" fmla="*/ 16 w 117"/>
                    <a:gd name="T53" fmla="*/ 55 h 143"/>
                    <a:gd name="T54" fmla="*/ 14 w 117"/>
                    <a:gd name="T55" fmla="*/ 68 h 143"/>
                    <a:gd name="T56" fmla="*/ 12 w 117"/>
                    <a:gd name="T57" fmla="*/ 75 h 143"/>
                    <a:gd name="T58" fmla="*/ 10 w 117"/>
                    <a:gd name="T59" fmla="*/ 81 h 143"/>
                    <a:gd name="T60" fmla="*/ 16 w 117"/>
                    <a:gd name="T61" fmla="*/ 82 h 143"/>
                    <a:gd name="T62" fmla="*/ 29 w 117"/>
                    <a:gd name="T63" fmla="*/ 74 h 143"/>
                    <a:gd name="T64" fmla="*/ 36 w 117"/>
                    <a:gd name="T65" fmla="*/ 75 h 143"/>
                    <a:gd name="T66" fmla="*/ 41 w 117"/>
                    <a:gd name="T67" fmla="*/ 75 h 143"/>
                    <a:gd name="T68" fmla="*/ 46 w 117"/>
                    <a:gd name="T69" fmla="*/ 72 h 143"/>
                    <a:gd name="T70" fmla="*/ 57 w 117"/>
                    <a:gd name="T71" fmla="*/ 69 h 143"/>
                    <a:gd name="T72" fmla="*/ 67 w 117"/>
                    <a:gd name="T73" fmla="*/ 78 h 143"/>
                    <a:gd name="T74" fmla="*/ 74 w 117"/>
                    <a:gd name="T75" fmla="*/ 84 h 143"/>
                    <a:gd name="T76" fmla="*/ 73 w 117"/>
                    <a:gd name="T77" fmla="*/ 99 h 143"/>
                    <a:gd name="T78" fmla="*/ 74 w 117"/>
                    <a:gd name="T79" fmla="*/ 102 h 143"/>
                    <a:gd name="T80" fmla="*/ 84 w 117"/>
                    <a:gd name="T81" fmla="*/ 113 h 143"/>
                    <a:gd name="T82" fmla="*/ 85 w 117"/>
                    <a:gd name="T83" fmla="*/ 123 h 143"/>
                    <a:gd name="T84" fmla="*/ 83 w 117"/>
                    <a:gd name="T85" fmla="*/ 137 h 143"/>
                    <a:gd name="T86" fmla="*/ 90 w 117"/>
                    <a:gd name="T87" fmla="*/ 140 h 143"/>
                    <a:gd name="T88" fmla="*/ 90 w 117"/>
                    <a:gd name="T89" fmla="*/ 143 h 143"/>
                    <a:gd name="T90" fmla="*/ 94 w 117"/>
                    <a:gd name="T91" fmla="*/ 137 h 143"/>
                    <a:gd name="T92" fmla="*/ 98 w 117"/>
                    <a:gd name="T93" fmla="*/ 133 h 143"/>
                    <a:gd name="T94" fmla="*/ 105 w 117"/>
                    <a:gd name="T95" fmla="*/ 133 h 143"/>
                    <a:gd name="T96" fmla="*/ 117 w 117"/>
                    <a:gd name="T97" fmla="*/ 132 h 143"/>
                    <a:gd name="T98" fmla="*/ 117 w 117"/>
                    <a:gd name="T99" fmla="*/ 125 h 143"/>
                    <a:gd name="T100" fmla="*/ 114 w 117"/>
                    <a:gd name="T101" fmla="*/ 109 h 143"/>
                    <a:gd name="T102" fmla="*/ 104 w 117"/>
                    <a:gd name="T103" fmla="*/ 101 h 143"/>
                    <a:gd name="T104" fmla="*/ 98 w 117"/>
                    <a:gd name="T105" fmla="*/ 92 h 143"/>
                    <a:gd name="T106" fmla="*/ 88 w 117"/>
                    <a:gd name="T107" fmla="*/ 79 h 143"/>
                    <a:gd name="T108" fmla="*/ 81 w 117"/>
                    <a:gd name="T109" fmla="*/ 6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7" h="143">
                      <a:moveTo>
                        <a:pt x="80" y="65"/>
                      </a:moveTo>
                      <a:lnTo>
                        <a:pt x="80" y="65"/>
                      </a:lnTo>
                      <a:lnTo>
                        <a:pt x="78" y="64"/>
                      </a:lnTo>
                      <a:lnTo>
                        <a:pt x="77" y="62"/>
                      </a:lnTo>
                      <a:lnTo>
                        <a:pt x="70" y="58"/>
                      </a:lnTo>
                      <a:lnTo>
                        <a:pt x="64" y="54"/>
                      </a:lnTo>
                      <a:lnTo>
                        <a:pt x="63" y="52"/>
                      </a:lnTo>
                      <a:lnTo>
                        <a:pt x="63" y="50"/>
                      </a:lnTo>
                      <a:lnTo>
                        <a:pt x="63" y="50"/>
                      </a:lnTo>
                      <a:lnTo>
                        <a:pt x="64" y="48"/>
                      </a:lnTo>
                      <a:lnTo>
                        <a:pt x="66" y="48"/>
                      </a:lnTo>
                      <a:lnTo>
                        <a:pt x="70" y="47"/>
                      </a:lnTo>
                      <a:lnTo>
                        <a:pt x="73" y="45"/>
                      </a:lnTo>
                      <a:lnTo>
                        <a:pt x="74" y="45"/>
                      </a:lnTo>
                      <a:lnTo>
                        <a:pt x="74" y="42"/>
                      </a:lnTo>
                      <a:lnTo>
                        <a:pt x="74" y="42"/>
                      </a:lnTo>
                      <a:lnTo>
                        <a:pt x="74" y="40"/>
                      </a:lnTo>
                      <a:lnTo>
                        <a:pt x="73" y="38"/>
                      </a:lnTo>
                      <a:lnTo>
                        <a:pt x="71" y="35"/>
                      </a:lnTo>
                      <a:lnTo>
                        <a:pt x="70" y="31"/>
                      </a:lnTo>
                      <a:lnTo>
                        <a:pt x="70" y="31"/>
                      </a:lnTo>
                      <a:lnTo>
                        <a:pt x="68" y="27"/>
                      </a:lnTo>
                      <a:lnTo>
                        <a:pt x="64" y="25"/>
                      </a:lnTo>
                      <a:lnTo>
                        <a:pt x="61" y="27"/>
                      </a:lnTo>
                      <a:lnTo>
                        <a:pt x="58" y="28"/>
                      </a:lnTo>
                      <a:lnTo>
                        <a:pt x="58" y="28"/>
                      </a:lnTo>
                      <a:lnTo>
                        <a:pt x="56" y="28"/>
                      </a:lnTo>
                      <a:lnTo>
                        <a:pt x="51" y="27"/>
                      </a:lnTo>
                      <a:lnTo>
                        <a:pt x="47" y="24"/>
                      </a:lnTo>
                      <a:lnTo>
                        <a:pt x="46" y="21"/>
                      </a:lnTo>
                      <a:lnTo>
                        <a:pt x="46" y="21"/>
                      </a:lnTo>
                      <a:lnTo>
                        <a:pt x="44" y="17"/>
                      </a:lnTo>
                      <a:lnTo>
                        <a:pt x="41" y="14"/>
                      </a:lnTo>
                      <a:lnTo>
                        <a:pt x="39" y="11"/>
                      </a:lnTo>
                      <a:lnTo>
                        <a:pt x="37" y="8"/>
                      </a:lnTo>
                      <a:lnTo>
                        <a:pt x="37" y="8"/>
                      </a:lnTo>
                      <a:lnTo>
                        <a:pt x="36" y="4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7" y="1"/>
                      </a:lnTo>
                      <a:lnTo>
                        <a:pt x="24" y="1"/>
                      </a:lnTo>
                      <a:lnTo>
                        <a:pt x="24" y="1"/>
                      </a:lnTo>
                      <a:lnTo>
                        <a:pt x="23" y="1"/>
                      </a:lnTo>
                      <a:lnTo>
                        <a:pt x="23" y="3"/>
                      </a:lnTo>
                      <a:lnTo>
                        <a:pt x="22" y="7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24" y="11"/>
                      </a:lnTo>
                      <a:lnTo>
                        <a:pt x="24" y="17"/>
                      </a:lnTo>
                      <a:lnTo>
                        <a:pt x="24" y="20"/>
                      </a:lnTo>
                      <a:lnTo>
                        <a:pt x="23" y="21"/>
                      </a:lnTo>
                      <a:lnTo>
                        <a:pt x="22" y="21"/>
                      </a:lnTo>
                      <a:lnTo>
                        <a:pt x="22" y="21"/>
                      </a:lnTo>
                      <a:lnTo>
                        <a:pt x="19" y="20"/>
                      </a:lnTo>
                      <a:lnTo>
                        <a:pt x="17" y="17"/>
                      </a:lnTo>
                      <a:lnTo>
                        <a:pt x="16" y="14"/>
                      </a:lnTo>
                      <a:lnTo>
                        <a:pt x="13" y="14"/>
                      </a:lnTo>
                      <a:lnTo>
                        <a:pt x="13" y="14"/>
                      </a:lnTo>
                      <a:lnTo>
                        <a:pt x="10" y="20"/>
                      </a:lnTo>
                      <a:lnTo>
                        <a:pt x="7" y="24"/>
                      </a:lnTo>
                      <a:lnTo>
                        <a:pt x="6" y="27"/>
                      </a:lnTo>
                      <a:lnTo>
                        <a:pt x="6" y="27"/>
                      </a:lnTo>
                      <a:lnTo>
                        <a:pt x="5" y="28"/>
                      </a:lnTo>
                      <a:lnTo>
                        <a:pt x="3" y="30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3" y="35"/>
                      </a:lnTo>
                      <a:lnTo>
                        <a:pt x="3" y="35"/>
                      </a:lnTo>
                      <a:lnTo>
                        <a:pt x="3" y="37"/>
                      </a:lnTo>
                      <a:lnTo>
                        <a:pt x="3" y="40"/>
                      </a:lnTo>
                      <a:lnTo>
                        <a:pt x="3" y="44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6" y="48"/>
                      </a:lnTo>
                      <a:lnTo>
                        <a:pt x="6" y="50"/>
                      </a:lnTo>
                      <a:lnTo>
                        <a:pt x="10" y="48"/>
                      </a:lnTo>
                      <a:lnTo>
                        <a:pt x="13" y="48"/>
                      </a:lnTo>
                      <a:lnTo>
                        <a:pt x="14" y="50"/>
                      </a:lnTo>
                      <a:lnTo>
                        <a:pt x="16" y="51"/>
                      </a:lnTo>
                      <a:lnTo>
                        <a:pt x="16" y="51"/>
                      </a:lnTo>
                      <a:lnTo>
                        <a:pt x="16" y="55"/>
                      </a:lnTo>
                      <a:lnTo>
                        <a:pt x="16" y="59"/>
                      </a:lnTo>
                      <a:lnTo>
                        <a:pt x="14" y="64"/>
                      </a:lnTo>
                      <a:lnTo>
                        <a:pt x="14" y="68"/>
                      </a:lnTo>
                      <a:lnTo>
                        <a:pt x="14" y="68"/>
                      </a:lnTo>
                      <a:lnTo>
                        <a:pt x="13" y="72"/>
                      </a:lnTo>
                      <a:lnTo>
                        <a:pt x="12" y="75"/>
                      </a:lnTo>
                      <a:lnTo>
                        <a:pt x="10" y="76"/>
                      </a:lnTo>
                      <a:lnTo>
                        <a:pt x="10" y="81"/>
                      </a:lnTo>
                      <a:lnTo>
                        <a:pt x="10" y="81"/>
                      </a:lnTo>
                      <a:lnTo>
                        <a:pt x="10" y="82"/>
                      </a:lnTo>
                      <a:lnTo>
                        <a:pt x="12" y="84"/>
                      </a:lnTo>
                      <a:lnTo>
                        <a:pt x="16" y="82"/>
                      </a:lnTo>
                      <a:lnTo>
                        <a:pt x="24" y="75"/>
                      </a:lnTo>
                      <a:lnTo>
                        <a:pt x="24" y="75"/>
                      </a:lnTo>
                      <a:lnTo>
                        <a:pt x="29" y="74"/>
                      </a:lnTo>
                      <a:lnTo>
                        <a:pt x="32" y="72"/>
                      </a:lnTo>
                      <a:lnTo>
                        <a:pt x="34" y="72"/>
                      </a:lnTo>
                      <a:lnTo>
                        <a:pt x="36" y="75"/>
                      </a:lnTo>
                      <a:lnTo>
                        <a:pt x="36" y="75"/>
                      </a:lnTo>
                      <a:lnTo>
                        <a:pt x="39" y="75"/>
                      </a:lnTo>
                      <a:lnTo>
                        <a:pt x="41" y="75"/>
                      </a:lnTo>
                      <a:lnTo>
                        <a:pt x="44" y="74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9" y="69"/>
                      </a:lnTo>
                      <a:lnTo>
                        <a:pt x="53" y="68"/>
                      </a:lnTo>
                      <a:lnTo>
                        <a:pt x="57" y="69"/>
                      </a:lnTo>
                      <a:lnTo>
                        <a:pt x="61" y="71"/>
                      </a:lnTo>
                      <a:lnTo>
                        <a:pt x="61" y="71"/>
                      </a:lnTo>
                      <a:lnTo>
                        <a:pt x="67" y="78"/>
                      </a:lnTo>
                      <a:lnTo>
                        <a:pt x="73" y="82"/>
                      </a:lnTo>
                      <a:lnTo>
                        <a:pt x="73" y="82"/>
                      </a:lnTo>
                      <a:lnTo>
                        <a:pt x="74" y="84"/>
                      </a:lnTo>
                      <a:lnTo>
                        <a:pt x="74" y="86"/>
                      </a:lnTo>
                      <a:lnTo>
                        <a:pt x="73" y="92"/>
                      </a:lnTo>
                      <a:lnTo>
                        <a:pt x="73" y="99"/>
                      </a:lnTo>
                      <a:lnTo>
                        <a:pt x="73" y="101"/>
                      </a:lnTo>
                      <a:lnTo>
                        <a:pt x="74" y="102"/>
                      </a:lnTo>
                      <a:lnTo>
                        <a:pt x="74" y="102"/>
                      </a:lnTo>
                      <a:lnTo>
                        <a:pt x="78" y="103"/>
                      </a:lnTo>
                      <a:lnTo>
                        <a:pt x="81" y="108"/>
                      </a:lnTo>
                      <a:lnTo>
                        <a:pt x="84" y="113"/>
                      </a:lnTo>
                      <a:lnTo>
                        <a:pt x="85" y="119"/>
                      </a:lnTo>
                      <a:lnTo>
                        <a:pt x="85" y="119"/>
                      </a:lnTo>
                      <a:lnTo>
                        <a:pt x="85" y="123"/>
                      </a:lnTo>
                      <a:lnTo>
                        <a:pt x="85" y="129"/>
                      </a:lnTo>
                      <a:lnTo>
                        <a:pt x="85" y="133"/>
                      </a:lnTo>
                      <a:lnTo>
                        <a:pt x="83" y="137"/>
                      </a:lnTo>
                      <a:lnTo>
                        <a:pt x="83" y="137"/>
                      </a:lnTo>
                      <a:lnTo>
                        <a:pt x="88" y="139"/>
                      </a:lnTo>
                      <a:lnTo>
                        <a:pt x="90" y="140"/>
                      </a:lnTo>
                      <a:lnTo>
                        <a:pt x="90" y="142"/>
                      </a:lnTo>
                      <a:lnTo>
                        <a:pt x="90" y="142"/>
                      </a:lnTo>
                      <a:lnTo>
                        <a:pt x="90" y="143"/>
                      </a:lnTo>
                      <a:lnTo>
                        <a:pt x="93" y="142"/>
                      </a:lnTo>
                      <a:lnTo>
                        <a:pt x="94" y="140"/>
                      </a:lnTo>
                      <a:lnTo>
                        <a:pt x="94" y="137"/>
                      </a:lnTo>
                      <a:lnTo>
                        <a:pt x="94" y="137"/>
                      </a:lnTo>
                      <a:lnTo>
                        <a:pt x="95" y="135"/>
                      </a:lnTo>
                      <a:lnTo>
                        <a:pt x="98" y="133"/>
                      </a:lnTo>
                      <a:lnTo>
                        <a:pt x="102" y="133"/>
                      </a:lnTo>
                      <a:lnTo>
                        <a:pt x="105" y="133"/>
                      </a:lnTo>
                      <a:lnTo>
                        <a:pt x="105" y="133"/>
                      </a:lnTo>
                      <a:lnTo>
                        <a:pt x="111" y="135"/>
                      </a:lnTo>
                      <a:lnTo>
                        <a:pt x="114" y="133"/>
                      </a:lnTo>
                      <a:lnTo>
                        <a:pt x="117" y="132"/>
                      </a:lnTo>
                      <a:lnTo>
                        <a:pt x="117" y="132"/>
                      </a:lnTo>
                      <a:lnTo>
                        <a:pt x="117" y="125"/>
                      </a:lnTo>
                      <a:lnTo>
                        <a:pt x="117" y="125"/>
                      </a:lnTo>
                      <a:lnTo>
                        <a:pt x="117" y="116"/>
                      </a:lnTo>
                      <a:lnTo>
                        <a:pt x="117" y="112"/>
                      </a:lnTo>
                      <a:lnTo>
                        <a:pt x="114" y="109"/>
                      </a:lnTo>
                      <a:lnTo>
                        <a:pt x="114" y="109"/>
                      </a:lnTo>
                      <a:lnTo>
                        <a:pt x="107" y="103"/>
                      </a:lnTo>
                      <a:lnTo>
                        <a:pt x="104" y="101"/>
                      </a:lnTo>
                      <a:lnTo>
                        <a:pt x="101" y="96"/>
                      </a:lnTo>
                      <a:lnTo>
                        <a:pt x="101" y="96"/>
                      </a:lnTo>
                      <a:lnTo>
                        <a:pt x="98" y="92"/>
                      </a:lnTo>
                      <a:lnTo>
                        <a:pt x="94" y="88"/>
                      </a:lnTo>
                      <a:lnTo>
                        <a:pt x="91" y="84"/>
                      </a:lnTo>
                      <a:lnTo>
                        <a:pt x="88" y="79"/>
                      </a:lnTo>
                      <a:lnTo>
                        <a:pt x="88" y="79"/>
                      </a:lnTo>
                      <a:lnTo>
                        <a:pt x="83" y="72"/>
                      </a:lnTo>
                      <a:lnTo>
                        <a:pt x="81" y="68"/>
                      </a:lnTo>
                      <a:lnTo>
                        <a:pt x="80" y="65"/>
                      </a:lnTo>
                      <a:lnTo>
                        <a:pt x="80" y="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66"/>
                <p:cNvSpPr>
                  <a:spLocks/>
                </p:cNvSpPr>
                <p:nvPr/>
              </p:nvSpPr>
              <p:spPr bwMode="auto">
                <a:xfrm>
                  <a:off x="8430348" y="4106199"/>
                  <a:ext cx="227895" cy="435894"/>
                </a:xfrm>
                <a:custGeom>
                  <a:avLst/>
                  <a:gdLst>
                    <a:gd name="T0" fmla="*/ 77 w 126"/>
                    <a:gd name="T1" fmla="*/ 120 h 241"/>
                    <a:gd name="T2" fmla="*/ 84 w 126"/>
                    <a:gd name="T3" fmla="*/ 107 h 241"/>
                    <a:gd name="T4" fmla="*/ 99 w 126"/>
                    <a:gd name="T5" fmla="*/ 102 h 241"/>
                    <a:gd name="T6" fmla="*/ 121 w 126"/>
                    <a:gd name="T7" fmla="*/ 102 h 241"/>
                    <a:gd name="T8" fmla="*/ 124 w 126"/>
                    <a:gd name="T9" fmla="*/ 104 h 241"/>
                    <a:gd name="T10" fmla="*/ 126 w 126"/>
                    <a:gd name="T11" fmla="*/ 86 h 241"/>
                    <a:gd name="T12" fmla="*/ 119 w 126"/>
                    <a:gd name="T13" fmla="*/ 70 h 241"/>
                    <a:gd name="T14" fmla="*/ 114 w 126"/>
                    <a:gd name="T15" fmla="*/ 66 h 241"/>
                    <a:gd name="T16" fmla="*/ 114 w 126"/>
                    <a:gd name="T17" fmla="*/ 49 h 241"/>
                    <a:gd name="T18" fmla="*/ 102 w 126"/>
                    <a:gd name="T19" fmla="*/ 38 h 241"/>
                    <a:gd name="T20" fmla="*/ 87 w 126"/>
                    <a:gd name="T21" fmla="*/ 39 h 241"/>
                    <a:gd name="T22" fmla="*/ 80 w 126"/>
                    <a:gd name="T23" fmla="*/ 42 h 241"/>
                    <a:gd name="T24" fmla="*/ 73 w 126"/>
                    <a:gd name="T25" fmla="*/ 39 h 241"/>
                    <a:gd name="T26" fmla="*/ 57 w 126"/>
                    <a:gd name="T27" fmla="*/ 49 h 241"/>
                    <a:gd name="T28" fmla="*/ 51 w 126"/>
                    <a:gd name="T29" fmla="*/ 48 h 241"/>
                    <a:gd name="T30" fmla="*/ 55 w 126"/>
                    <a:gd name="T31" fmla="*/ 35 h 241"/>
                    <a:gd name="T32" fmla="*/ 57 w 126"/>
                    <a:gd name="T33" fmla="*/ 22 h 241"/>
                    <a:gd name="T34" fmla="*/ 54 w 126"/>
                    <a:gd name="T35" fmla="*/ 15 h 241"/>
                    <a:gd name="T36" fmla="*/ 46 w 126"/>
                    <a:gd name="T37" fmla="*/ 14 h 241"/>
                    <a:gd name="T38" fmla="*/ 44 w 126"/>
                    <a:gd name="T39" fmla="*/ 4 h 241"/>
                    <a:gd name="T40" fmla="*/ 41 w 126"/>
                    <a:gd name="T41" fmla="*/ 0 h 241"/>
                    <a:gd name="T42" fmla="*/ 31 w 126"/>
                    <a:gd name="T43" fmla="*/ 5 h 241"/>
                    <a:gd name="T44" fmla="*/ 21 w 126"/>
                    <a:gd name="T45" fmla="*/ 12 h 241"/>
                    <a:gd name="T46" fmla="*/ 7 w 126"/>
                    <a:gd name="T47" fmla="*/ 14 h 241"/>
                    <a:gd name="T48" fmla="*/ 0 w 126"/>
                    <a:gd name="T49" fmla="*/ 43 h 241"/>
                    <a:gd name="T50" fmla="*/ 9 w 126"/>
                    <a:gd name="T51" fmla="*/ 56 h 241"/>
                    <a:gd name="T52" fmla="*/ 13 w 126"/>
                    <a:gd name="T53" fmla="*/ 63 h 241"/>
                    <a:gd name="T54" fmla="*/ 17 w 126"/>
                    <a:gd name="T55" fmla="*/ 70 h 241"/>
                    <a:gd name="T56" fmla="*/ 14 w 126"/>
                    <a:gd name="T57" fmla="*/ 76 h 241"/>
                    <a:gd name="T58" fmla="*/ 12 w 126"/>
                    <a:gd name="T59" fmla="*/ 87 h 241"/>
                    <a:gd name="T60" fmla="*/ 13 w 126"/>
                    <a:gd name="T61" fmla="*/ 100 h 241"/>
                    <a:gd name="T62" fmla="*/ 23 w 126"/>
                    <a:gd name="T63" fmla="*/ 114 h 241"/>
                    <a:gd name="T64" fmla="*/ 26 w 126"/>
                    <a:gd name="T65" fmla="*/ 130 h 241"/>
                    <a:gd name="T66" fmla="*/ 24 w 126"/>
                    <a:gd name="T67" fmla="*/ 150 h 241"/>
                    <a:gd name="T68" fmla="*/ 16 w 126"/>
                    <a:gd name="T69" fmla="*/ 163 h 241"/>
                    <a:gd name="T70" fmla="*/ 9 w 126"/>
                    <a:gd name="T71" fmla="*/ 199 h 241"/>
                    <a:gd name="T72" fmla="*/ 20 w 126"/>
                    <a:gd name="T73" fmla="*/ 207 h 241"/>
                    <a:gd name="T74" fmla="*/ 37 w 126"/>
                    <a:gd name="T75" fmla="*/ 229 h 241"/>
                    <a:gd name="T76" fmla="*/ 53 w 126"/>
                    <a:gd name="T77" fmla="*/ 233 h 241"/>
                    <a:gd name="T78" fmla="*/ 55 w 126"/>
                    <a:gd name="T79" fmla="*/ 241 h 241"/>
                    <a:gd name="T80" fmla="*/ 68 w 126"/>
                    <a:gd name="T81" fmla="*/ 239 h 241"/>
                    <a:gd name="T82" fmla="*/ 73 w 126"/>
                    <a:gd name="T83" fmla="*/ 233 h 241"/>
                    <a:gd name="T84" fmla="*/ 54 w 126"/>
                    <a:gd name="T85" fmla="*/ 224 h 241"/>
                    <a:gd name="T86" fmla="*/ 44 w 126"/>
                    <a:gd name="T87" fmla="*/ 216 h 241"/>
                    <a:gd name="T88" fmla="*/ 41 w 126"/>
                    <a:gd name="T89" fmla="*/ 201 h 241"/>
                    <a:gd name="T90" fmla="*/ 37 w 126"/>
                    <a:gd name="T91" fmla="*/ 190 h 241"/>
                    <a:gd name="T92" fmla="*/ 26 w 126"/>
                    <a:gd name="T93" fmla="*/ 182 h 241"/>
                    <a:gd name="T94" fmla="*/ 29 w 126"/>
                    <a:gd name="T95" fmla="*/ 157 h 241"/>
                    <a:gd name="T96" fmla="*/ 37 w 126"/>
                    <a:gd name="T97" fmla="*/ 131 h 241"/>
                    <a:gd name="T98" fmla="*/ 37 w 126"/>
                    <a:gd name="T99" fmla="*/ 121 h 241"/>
                    <a:gd name="T100" fmla="*/ 50 w 126"/>
                    <a:gd name="T101" fmla="*/ 119 h 241"/>
                    <a:gd name="T102" fmla="*/ 54 w 126"/>
                    <a:gd name="T103" fmla="*/ 129 h 241"/>
                    <a:gd name="T104" fmla="*/ 68 w 126"/>
                    <a:gd name="T105" fmla="*/ 131 h 241"/>
                    <a:gd name="T106" fmla="*/ 80 w 126"/>
                    <a:gd name="T107" fmla="*/ 138 h 241"/>
                    <a:gd name="T108" fmla="*/ 81 w 126"/>
                    <a:gd name="T109" fmla="*/ 138 h 241"/>
                    <a:gd name="T110" fmla="*/ 78 w 126"/>
                    <a:gd name="T111" fmla="*/ 127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6" h="241">
                      <a:moveTo>
                        <a:pt x="78" y="127"/>
                      </a:moveTo>
                      <a:lnTo>
                        <a:pt x="78" y="127"/>
                      </a:lnTo>
                      <a:lnTo>
                        <a:pt x="78" y="123"/>
                      </a:lnTo>
                      <a:lnTo>
                        <a:pt x="77" y="120"/>
                      </a:lnTo>
                      <a:lnTo>
                        <a:pt x="75" y="117"/>
                      </a:lnTo>
                      <a:lnTo>
                        <a:pt x="78" y="113"/>
                      </a:lnTo>
                      <a:lnTo>
                        <a:pt x="78" y="113"/>
                      </a:lnTo>
                      <a:lnTo>
                        <a:pt x="84" y="107"/>
                      </a:lnTo>
                      <a:lnTo>
                        <a:pt x="90" y="103"/>
                      </a:lnTo>
                      <a:lnTo>
                        <a:pt x="95" y="102"/>
                      </a:lnTo>
                      <a:lnTo>
                        <a:pt x="99" y="102"/>
                      </a:lnTo>
                      <a:lnTo>
                        <a:pt x="99" y="102"/>
                      </a:lnTo>
                      <a:lnTo>
                        <a:pt x="105" y="102"/>
                      </a:lnTo>
                      <a:lnTo>
                        <a:pt x="112" y="102"/>
                      </a:lnTo>
                      <a:lnTo>
                        <a:pt x="118" y="100"/>
                      </a:lnTo>
                      <a:lnTo>
                        <a:pt x="121" y="102"/>
                      </a:lnTo>
                      <a:lnTo>
                        <a:pt x="122" y="102"/>
                      </a:lnTo>
                      <a:lnTo>
                        <a:pt x="122" y="102"/>
                      </a:lnTo>
                      <a:lnTo>
                        <a:pt x="124" y="104"/>
                      </a:lnTo>
                      <a:lnTo>
                        <a:pt x="124" y="104"/>
                      </a:lnTo>
                      <a:lnTo>
                        <a:pt x="126" y="100"/>
                      </a:lnTo>
                      <a:lnTo>
                        <a:pt x="126" y="96"/>
                      </a:lnTo>
                      <a:lnTo>
                        <a:pt x="126" y="90"/>
                      </a:lnTo>
                      <a:lnTo>
                        <a:pt x="126" y="86"/>
                      </a:lnTo>
                      <a:lnTo>
                        <a:pt x="126" y="86"/>
                      </a:lnTo>
                      <a:lnTo>
                        <a:pt x="125" y="80"/>
                      </a:lnTo>
                      <a:lnTo>
                        <a:pt x="122" y="75"/>
                      </a:lnTo>
                      <a:lnTo>
                        <a:pt x="119" y="70"/>
                      </a:lnTo>
                      <a:lnTo>
                        <a:pt x="115" y="69"/>
                      </a:lnTo>
                      <a:lnTo>
                        <a:pt x="115" y="69"/>
                      </a:lnTo>
                      <a:lnTo>
                        <a:pt x="114" y="68"/>
                      </a:lnTo>
                      <a:lnTo>
                        <a:pt x="114" y="66"/>
                      </a:lnTo>
                      <a:lnTo>
                        <a:pt x="114" y="59"/>
                      </a:lnTo>
                      <a:lnTo>
                        <a:pt x="115" y="53"/>
                      </a:lnTo>
                      <a:lnTo>
                        <a:pt x="115" y="51"/>
                      </a:lnTo>
                      <a:lnTo>
                        <a:pt x="114" y="49"/>
                      </a:lnTo>
                      <a:lnTo>
                        <a:pt x="114" y="49"/>
                      </a:lnTo>
                      <a:lnTo>
                        <a:pt x="108" y="45"/>
                      </a:lnTo>
                      <a:lnTo>
                        <a:pt x="102" y="38"/>
                      </a:lnTo>
                      <a:lnTo>
                        <a:pt x="102" y="38"/>
                      </a:lnTo>
                      <a:lnTo>
                        <a:pt x="98" y="36"/>
                      </a:lnTo>
                      <a:lnTo>
                        <a:pt x="94" y="35"/>
                      </a:lnTo>
                      <a:lnTo>
                        <a:pt x="90" y="36"/>
                      </a:lnTo>
                      <a:lnTo>
                        <a:pt x="87" y="39"/>
                      </a:lnTo>
                      <a:lnTo>
                        <a:pt x="87" y="39"/>
                      </a:lnTo>
                      <a:lnTo>
                        <a:pt x="85" y="41"/>
                      </a:lnTo>
                      <a:lnTo>
                        <a:pt x="82" y="42"/>
                      </a:lnTo>
                      <a:lnTo>
                        <a:pt x="80" y="42"/>
                      </a:lnTo>
                      <a:lnTo>
                        <a:pt x="77" y="42"/>
                      </a:lnTo>
                      <a:lnTo>
                        <a:pt x="77" y="42"/>
                      </a:lnTo>
                      <a:lnTo>
                        <a:pt x="75" y="39"/>
                      </a:lnTo>
                      <a:lnTo>
                        <a:pt x="73" y="39"/>
                      </a:lnTo>
                      <a:lnTo>
                        <a:pt x="70" y="41"/>
                      </a:lnTo>
                      <a:lnTo>
                        <a:pt x="65" y="42"/>
                      </a:lnTo>
                      <a:lnTo>
                        <a:pt x="65" y="42"/>
                      </a:lnTo>
                      <a:lnTo>
                        <a:pt x="57" y="49"/>
                      </a:lnTo>
                      <a:lnTo>
                        <a:pt x="53" y="51"/>
                      </a:lnTo>
                      <a:lnTo>
                        <a:pt x="51" y="49"/>
                      </a:lnTo>
                      <a:lnTo>
                        <a:pt x="51" y="48"/>
                      </a:lnTo>
                      <a:lnTo>
                        <a:pt x="51" y="48"/>
                      </a:lnTo>
                      <a:lnTo>
                        <a:pt x="51" y="43"/>
                      </a:lnTo>
                      <a:lnTo>
                        <a:pt x="53" y="42"/>
                      </a:lnTo>
                      <a:lnTo>
                        <a:pt x="54" y="39"/>
                      </a:lnTo>
                      <a:lnTo>
                        <a:pt x="55" y="35"/>
                      </a:lnTo>
                      <a:lnTo>
                        <a:pt x="55" y="35"/>
                      </a:lnTo>
                      <a:lnTo>
                        <a:pt x="55" y="31"/>
                      </a:lnTo>
                      <a:lnTo>
                        <a:pt x="57" y="26"/>
                      </a:lnTo>
                      <a:lnTo>
                        <a:pt x="57" y="22"/>
                      </a:lnTo>
                      <a:lnTo>
                        <a:pt x="57" y="18"/>
                      </a:lnTo>
                      <a:lnTo>
                        <a:pt x="57" y="18"/>
                      </a:lnTo>
                      <a:lnTo>
                        <a:pt x="55" y="17"/>
                      </a:lnTo>
                      <a:lnTo>
                        <a:pt x="54" y="15"/>
                      </a:lnTo>
                      <a:lnTo>
                        <a:pt x="51" y="15"/>
                      </a:lnTo>
                      <a:lnTo>
                        <a:pt x="47" y="17"/>
                      </a:lnTo>
                      <a:lnTo>
                        <a:pt x="47" y="15"/>
                      </a:lnTo>
                      <a:lnTo>
                        <a:pt x="46" y="14"/>
                      </a:lnTo>
                      <a:lnTo>
                        <a:pt x="46" y="14"/>
                      </a:lnTo>
                      <a:lnTo>
                        <a:pt x="44" y="11"/>
                      </a:lnTo>
                      <a:lnTo>
                        <a:pt x="44" y="7"/>
                      </a:lnTo>
                      <a:lnTo>
                        <a:pt x="44" y="4"/>
                      </a:lnTo>
                      <a:lnTo>
                        <a:pt x="44" y="2"/>
                      </a:lnTo>
                      <a:lnTo>
                        <a:pt x="44" y="2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38" y="1"/>
                      </a:lnTo>
                      <a:lnTo>
                        <a:pt x="38" y="1"/>
                      </a:lnTo>
                      <a:lnTo>
                        <a:pt x="36" y="4"/>
                      </a:lnTo>
                      <a:lnTo>
                        <a:pt x="31" y="5"/>
                      </a:lnTo>
                      <a:lnTo>
                        <a:pt x="27" y="7"/>
                      </a:lnTo>
                      <a:lnTo>
                        <a:pt x="24" y="9"/>
                      </a:lnTo>
                      <a:lnTo>
                        <a:pt x="24" y="9"/>
                      </a:lnTo>
                      <a:lnTo>
                        <a:pt x="21" y="12"/>
                      </a:lnTo>
                      <a:lnTo>
                        <a:pt x="17" y="12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7" y="14"/>
                      </a:lnTo>
                      <a:lnTo>
                        <a:pt x="4" y="15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2" y="46"/>
                      </a:lnTo>
                      <a:lnTo>
                        <a:pt x="4" y="52"/>
                      </a:lnTo>
                      <a:lnTo>
                        <a:pt x="9" y="56"/>
                      </a:lnTo>
                      <a:lnTo>
                        <a:pt x="12" y="58"/>
                      </a:lnTo>
                      <a:lnTo>
                        <a:pt x="12" y="58"/>
                      </a:lnTo>
                      <a:lnTo>
                        <a:pt x="13" y="60"/>
                      </a:lnTo>
                      <a:lnTo>
                        <a:pt x="13" y="63"/>
                      </a:lnTo>
                      <a:lnTo>
                        <a:pt x="13" y="66"/>
                      </a:lnTo>
                      <a:lnTo>
                        <a:pt x="14" y="69"/>
                      </a:lnTo>
                      <a:lnTo>
                        <a:pt x="14" y="69"/>
                      </a:lnTo>
                      <a:lnTo>
                        <a:pt x="17" y="70"/>
                      </a:lnTo>
                      <a:lnTo>
                        <a:pt x="17" y="73"/>
                      </a:lnTo>
                      <a:lnTo>
                        <a:pt x="16" y="76"/>
                      </a:lnTo>
                      <a:lnTo>
                        <a:pt x="14" y="76"/>
                      </a:lnTo>
                      <a:lnTo>
                        <a:pt x="14" y="76"/>
                      </a:lnTo>
                      <a:lnTo>
                        <a:pt x="13" y="78"/>
                      </a:lnTo>
                      <a:lnTo>
                        <a:pt x="14" y="80"/>
                      </a:lnTo>
                      <a:lnTo>
                        <a:pt x="13" y="85"/>
                      </a:lnTo>
                      <a:lnTo>
                        <a:pt x="12" y="87"/>
                      </a:lnTo>
                      <a:lnTo>
                        <a:pt x="12" y="87"/>
                      </a:lnTo>
                      <a:lnTo>
                        <a:pt x="10" y="90"/>
                      </a:lnTo>
                      <a:lnTo>
                        <a:pt x="10" y="95"/>
                      </a:lnTo>
                      <a:lnTo>
                        <a:pt x="13" y="100"/>
                      </a:lnTo>
                      <a:lnTo>
                        <a:pt x="17" y="104"/>
                      </a:lnTo>
                      <a:lnTo>
                        <a:pt x="17" y="104"/>
                      </a:lnTo>
                      <a:lnTo>
                        <a:pt x="21" y="109"/>
                      </a:lnTo>
                      <a:lnTo>
                        <a:pt x="23" y="114"/>
                      </a:lnTo>
                      <a:lnTo>
                        <a:pt x="24" y="124"/>
                      </a:lnTo>
                      <a:lnTo>
                        <a:pt x="24" y="124"/>
                      </a:lnTo>
                      <a:lnTo>
                        <a:pt x="24" y="127"/>
                      </a:lnTo>
                      <a:lnTo>
                        <a:pt x="26" y="130"/>
                      </a:lnTo>
                      <a:lnTo>
                        <a:pt x="29" y="133"/>
                      </a:lnTo>
                      <a:lnTo>
                        <a:pt x="29" y="136"/>
                      </a:lnTo>
                      <a:lnTo>
                        <a:pt x="29" y="136"/>
                      </a:lnTo>
                      <a:lnTo>
                        <a:pt x="24" y="150"/>
                      </a:lnTo>
                      <a:lnTo>
                        <a:pt x="20" y="158"/>
                      </a:lnTo>
                      <a:lnTo>
                        <a:pt x="17" y="161"/>
                      </a:lnTo>
                      <a:lnTo>
                        <a:pt x="16" y="163"/>
                      </a:lnTo>
                      <a:lnTo>
                        <a:pt x="16" y="163"/>
                      </a:lnTo>
                      <a:lnTo>
                        <a:pt x="10" y="187"/>
                      </a:lnTo>
                      <a:lnTo>
                        <a:pt x="10" y="187"/>
                      </a:lnTo>
                      <a:lnTo>
                        <a:pt x="9" y="195"/>
                      </a:lnTo>
                      <a:lnTo>
                        <a:pt x="9" y="199"/>
                      </a:lnTo>
                      <a:lnTo>
                        <a:pt x="12" y="201"/>
                      </a:lnTo>
                      <a:lnTo>
                        <a:pt x="12" y="201"/>
                      </a:lnTo>
                      <a:lnTo>
                        <a:pt x="16" y="202"/>
                      </a:lnTo>
                      <a:lnTo>
                        <a:pt x="20" y="207"/>
                      </a:lnTo>
                      <a:lnTo>
                        <a:pt x="33" y="221"/>
                      </a:lnTo>
                      <a:lnTo>
                        <a:pt x="33" y="221"/>
                      </a:lnTo>
                      <a:lnTo>
                        <a:pt x="37" y="229"/>
                      </a:lnTo>
                      <a:lnTo>
                        <a:pt x="37" y="229"/>
                      </a:lnTo>
                      <a:lnTo>
                        <a:pt x="47" y="229"/>
                      </a:lnTo>
                      <a:lnTo>
                        <a:pt x="47" y="229"/>
                      </a:lnTo>
                      <a:lnTo>
                        <a:pt x="50" y="231"/>
                      </a:lnTo>
                      <a:lnTo>
                        <a:pt x="53" y="233"/>
                      </a:lnTo>
                      <a:lnTo>
                        <a:pt x="54" y="236"/>
                      </a:lnTo>
                      <a:lnTo>
                        <a:pt x="54" y="239"/>
                      </a:lnTo>
                      <a:lnTo>
                        <a:pt x="54" y="239"/>
                      </a:lnTo>
                      <a:lnTo>
                        <a:pt x="55" y="241"/>
                      </a:lnTo>
                      <a:lnTo>
                        <a:pt x="60" y="241"/>
                      </a:lnTo>
                      <a:lnTo>
                        <a:pt x="67" y="241"/>
                      </a:lnTo>
                      <a:lnTo>
                        <a:pt x="67" y="241"/>
                      </a:lnTo>
                      <a:lnTo>
                        <a:pt x="68" y="239"/>
                      </a:lnTo>
                      <a:lnTo>
                        <a:pt x="68" y="238"/>
                      </a:lnTo>
                      <a:lnTo>
                        <a:pt x="70" y="235"/>
                      </a:lnTo>
                      <a:lnTo>
                        <a:pt x="73" y="233"/>
                      </a:lnTo>
                      <a:lnTo>
                        <a:pt x="73" y="233"/>
                      </a:lnTo>
                      <a:lnTo>
                        <a:pt x="68" y="231"/>
                      </a:lnTo>
                      <a:lnTo>
                        <a:pt x="64" y="226"/>
                      </a:lnTo>
                      <a:lnTo>
                        <a:pt x="58" y="225"/>
                      </a:lnTo>
                      <a:lnTo>
                        <a:pt x="54" y="224"/>
                      </a:lnTo>
                      <a:lnTo>
                        <a:pt x="54" y="224"/>
                      </a:lnTo>
                      <a:lnTo>
                        <a:pt x="51" y="222"/>
                      </a:lnTo>
                      <a:lnTo>
                        <a:pt x="48" y="221"/>
                      </a:lnTo>
                      <a:lnTo>
                        <a:pt x="44" y="216"/>
                      </a:lnTo>
                      <a:lnTo>
                        <a:pt x="43" y="209"/>
                      </a:lnTo>
                      <a:lnTo>
                        <a:pt x="43" y="205"/>
                      </a:lnTo>
                      <a:lnTo>
                        <a:pt x="43" y="205"/>
                      </a:lnTo>
                      <a:lnTo>
                        <a:pt x="41" y="201"/>
                      </a:lnTo>
                      <a:lnTo>
                        <a:pt x="40" y="197"/>
                      </a:lnTo>
                      <a:lnTo>
                        <a:pt x="37" y="194"/>
                      </a:lnTo>
                      <a:lnTo>
                        <a:pt x="37" y="190"/>
                      </a:lnTo>
                      <a:lnTo>
                        <a:pt x="37" y="190"/>
                      </a:lnTo>
                      <a:lnTo>
                        <a:pt x="36" y="187"/>
                      </a:lnTo>
                      <a:lnTo>
                        <a:pt x="34" y="185"/>
                      </a:lnTo>
                      <a:lnTo>
                        <a:pt x="26" y="182"/>
                      </a:lnTo>
                      <a:lnTo>
                        <a:pt x="26" y="182"/>
                      </a:lnTo>
                      <a:lnTo>
                        <a:pt x="24" y="181"/>
                      </a:lnTo>
                      <a:lnTo>
                        <a:pt x="24" y="178"/>
                      </a:lnTo>
                      <a:lnTo>
                        <a:pt x="26" y="171"/>
                      </a:lnTo>
                      <a:lnTo>
                        <a:pt x="29" y="157"/>
                      </a:lnTo>
                      <a:lnTo>
                        <a:pt x="29" y="157"/>
                      </a:lnTo>
                      <a:lnTo>
                        <a:pt x="30" y="150"/>
                      </a:lnTo>
                      <a:lnTo>
                        <a:pt x="34" y="140"/>
                      </a:lnTo>
                      <a:lnTo>
                        <a:pt x="37" y="131"/>
                      </a:lnTo>
                      <a:lnTo>
                        <a:pt x="37" y="127"/>
                      </a:lnTo>
                      <a:lnTo>
                        <a:pt x="37" y="124"/>
                      </a:lnTo>
                      <a:lnTo>
                        <a:pt x="37" y="124"/>
                      </a:lnTo>
                      <a:lnTo>
                        <a:pt x="37" y="121"/>
                      </a:lnTo>
                      <a:lnTo>
                        <a:pt x="37" y="120"/>
                      </a:lnTo>
                      <a:lnTo>
                        <a:pt x="41" y="117"/>
                      </a:lnTo>
                      <a:lnTo>
                        <a:pt x="47" y="117"/>
                      </a:lnTo>
                      <a:lnTo>
                        <a:pt x="50" y="119"/>
                      </a:lnTo>
                      <a:lnTo>
                        <a:pt x="50" y="120"/>
                      </a:lnTo>
                      <a:lnTo>
                        <a:pt x="50" y="120"/>
                      </a:lnTo>
                      <a:lnTo>
                        <a:pt x="51" y="124"/>
                      </a:lnTo>
                      <a:lnTo>
                        <a:pt x="54" y="129"/>
                      </a:lnTo>
                      <a:lnTo>
                        <a:pt x="57" y="130"/>
                      </a:lnTo>
                      <a:lnTo>
                        <a:pt x="63" y="130"/>
                      </a:lnTo>
                      <a:lnTo>
                        <a:pt x="63" y="130"/>
                      </a:lnTo>
                      <a:lnTo>
                        <a:pt x="68" y="131"/>
                      </a:lnTo>
                      <a:lnTo>
                        <a:pt x="71" y="134"/>
                      </a:lnTo>
                      <a:lnTo>
                        <a:pt x="75" y="137"/>
                      </a:lnTo>
                      <a:lnTo>
                        <a:pt x="80" y="138"/>
                      </a:lnTo>
                      <a:lnTo>
                        <a:pt x="80" y="138"/>
                      </a:lnTo>
                      <a:lnTo>
                        <a:pt x="81" y="140"/>
                      </a:lnTo>
                      <a:lnTo>
                        <a:pt x="81" y="140"/>
                      </a:lnTo>
                      <a:lnTo>
                        <a:pt x="81" y="138"/>
                      </a:lnTo>
                      <a:lnTo>
                        <a:pt x="81" y="138"/>
                      </a:lnTo>
                      <a:lnTo>
                        <a:pt x="81" y="136"/>
                      </a:lnTo>
                      <a:lnTo>
                        <a:pt x="81" y="133"/>
                      </a:lnTo>
                      <a:lnTo>
                        <a:pt x="80" y="131"/>
                      </a:lnTo>
                      <a:lnTo>
                        <a:pt x="78" y="127"/>
                      </a:lnTo>
                      <a:lnTo>
                        <a:pt x="78" y="1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68"/>
                <p:cNvSpPr>
                  <a:spLocks/>
                </p:cNvSpPr>
                <p:nvPr/>
              </p:nvSpPr>
              <p:spPr bwMode="auto">
                <a:xfrm>
                  <a:off x="6093527" y="3290482"/>
                  <a:ext cx="103096" cy="97669"/>
                </a:xfrm>
                <a:custGeom>
                  <a:avLst/>
                  <a:gdLst>
                    <a:gd name="T0" fmla="*/ 43 w 57"/>
                    <a:gd name="T1" fmla="*/ 48 h 54"/>
                    <a:gd name="T2" fmla="*/ 43 w 57"/>
                    <a:gd name="T3" fmla="*/ 48 h 54"/>
                    <a:gd name="T4" fmla="*/ 44 w 57"/>
                    <a:gd name="T5" fmla="*/ 44 h 54"/>
                    <a:gd name="T6" fmla="*/ 47 w 57"/>
                    <a:gd name="T7" fmla="*/ 38 h 54"/>
                    <a:gd name="T8" fmla="*/ 51 w 57"/>
                    <a:gd name="T9" fmla="*/ 32 h 54"/>
                    <a:gd name="T10" fmla="*/ 55 w 57"/>
                    <a:gd name="T11" fmla="*/ 31 h 54"/>
                    <a:gd name="T12" fmla="*/ 55 w 57"/>
                    <a:gd name="T13" fmla="*/ 31 h 54"/>
                    <a:gd name="T14" fmla="*/ 55 w 57"/>
                    <a:gd name="T15" fmla="*/ 28 h 54"/>
                    <a:gd name="T16" fmla="*/ 57 w 57"/>
                    <a:gd name="T17" fmla="*/ 22 h 54"/>
                    <a:gd name="T18" fmla="*/ 57 w 57"/>
                    <a:gd name="T19" fmla="*/ 10 h 54"/>
                    <a:gd name="T20" fmla="*/ 57 w 57"/>
                    <a:gd name="T21" fmla="*/ 10 h 54"/>
                    <a:gd name="T22" fmla="*/ 47 w 57"/>
                    <a:gd name="T23" fmla="*/ 4 h 54"/>
                    <a:gd name="T24" fmla="*/ 43 w 57"/>
                    <a:gd name="T25" fmla="*/ 2 h 54"/>
                    <a:gd name="T26" fmla="*/ 43 w 57"/>
                    <a:gd name="T27" fmla="*/ 2 h 54"/>
                    <a:gd name="T28" fmla="*/ 31 w 57"/>
                    <a:gd name="T29" fmla="*/ 1 h 54"/>
                    <a:gd name="T30" fmla="*/ 17 w 57"/>
                    <a:gd name="T31" fmla="*/ 0 h 54"/>
                    <a:gd name="T32" fmla="*/ 17 w 57"/>
                    <a:gd name="T33" fmla="*/ 0 h 54"/>
                    <a:gd name="T34" fmla="*/ 14 w 57"/>
                    <a:gd name="T35" fmla="*/ 0 h 54"/>
                    <a:gd name="T36" fmla="*/ 13 w 57"/>
                    <a:gd name="T37" fmla="*/ 1 h 54"/>
                    <a:gd name="T38" fmla="*/ 10 w 57"/>
                    <a:gd name="T39" fmla="*/ 2 h 54"/>
                    <a:gd name="T40" fmla="*/ 7 w 57"/>
                    <a:gd name="T41" fmla="*/ 1 h 54"/>
                    <a:gd name="T42" fmla="*/ 7 w 57"/>
                    <a:gd name="T43" fmla="*/ 1 h 54"/>
                    <a:gd name="T44" fmla="*/ 4 w 57"/>
                    <a:gd name="T45" fmla="*/ 1 h 54"/>
                    <a:gd name="T46" fmla="*/ 3 w 57"/>
                    <a:gd name="T47" fmla="*/ 1 h 54"/>
                    <a:gd name="T48" fmla="*/ 0 w 57"/>
                    <a:gd name="T49" fmla="*/ 4 h 54"/>
                    <a:gd name="T50" fmla="*/ 0 w 57"/>
                    <a:gd name="T51" fmla="*/ 5 h 54"/>
                    <a:gd name="T52" fmla="*/ 0 w 57"/>
                    <a:gd name="T53" fmla="*/ 5 h 54"/>
                    <a:gd name="T54" fmla="*/ 1 w 57"/>
                    <a:gd name="T55" fmla="*/ 8 h 54"/>
                    <a:gd name="T56" fmla="*/ 4 w 57"/>
                    <a:gd name="T57" fmla="*/ 11 h 54"/>
                    <a:gd name="T58" fmla="*/ 7 w 57"/>
                    <a:gd name="T59" fmla="*/ 14 h 54"/>
                    <a:gd name="T60" fmla="*/ 7 w 57"/>
                    <a:gd name="T61" fmla="*/ 17 h 54"/>
                    <a:gd name="T62" fmla="*/ 7 w 57"/>
                    <a:gd name="T63" fmla="*/ 17 h 54"/>
                    <a:gd name="T64" fmla="*/ 9 w 57"/>
                    <a:gd name="T65" fmla="*/ 18 h 54"/>
                    <a:gd name="T66" fmla="*/ 10 w 57"/>
                    <a:gd name="T67" fmla="*/ 21 h 54"/>
                    <a:gd name="T68" fmla="*/ 14 w 57"/>
                    <a:gd name="T69" fmla="*/ 25 h 54"/>
                    <a:gd name="T70" fmla="*/ 18 w 57"/>
                    <a:gd name="T71" fmla="*/ 29 h 54"/>
                    <a:gd name="T72" fmla="*/ 21 w 57"/>
                    <a:gd name="T73" fmla="*/ 32 h 54"/>
                    <a:gd name="T74" fmla="*/ 21 w 57"/>
                    <a:gd name="T75" fmla="*/ 32 h 54"/>
                    <a:gd name="T76" fmla="*/ 21 w 57"/>
                    <a:gd name="T77" fmla="*/ 35 h 54"/>
                    <a:gd name="T78" fmla="*/ 26 w 57"/>
                    <a:gd name="T79" fmla="*/ 38 h 54"/>
                    <a:gd name="T80" fmla="*/ 30 w 57"/>
                    <a:gd name="T81" fmla="*/ 42 h 54"/>
                    <a:gd name="T82" fmla="*/ 34 w 57"/>
                    <a:gd name="T83" fmla="*/ 48 h 54"/>
                    <a:gd name="T84" fmla="*/ 34 w 57"/>
                    <a:gd name="T85" fmla="*/ 48 h 54"/>
                    <a:gd name="T86" fmla="*/ 43 w 57"/>
                    <a:gd name="T87" fmla="*/ 54 h 54"/>
                    <a:gd name="T88" fmla="*/ 43 w 57"/>
                    <a:gd name="T89" fmla="*/ 54 h 54"/>
                    <a:gd name="T90" fmla="*/ 43 w 57"/>
                    <a:gd name="T91" fmla="*/ 48 h 54"/>
                    <a:gd name="T92" fmla="*/ 43 w 57"/>
                    <a:gd name="T93" fmla="*/ 48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7" h="54">
                      <a:moveTo>
                        <a:pt x="43" y="48"/>
                      </a:moveTo>
                      <a:lnTo>
                        <a:pt x="43" y="48"/>
                      </a:lnTo>
                      <a:lnTo>
                        <a:pt x="44" y="44"/>
                      </a:lnTo>
                      <a:lnTo>
                        <a:pt x="47" y="38"/>
                      </a:lnTo>
                      <a:lnTo>
                        <a:pt x="51" y="32"/>
                      </a:lnTo>
                      <a:lnTo>
                        <a:pt x="55" y="31"/>
                      </a:lnTo>
                      <a:lnTo>
                        <a:pt x="55" y="31"/>
                      </a:lnTo>
                      <a:lnTo>
                        <a:pt x="55" y="28"/>
                      </a:lnTo>
                      <a:lnTo>
                        <a:pt x="57" y="22"/>
                      </a:lnTo>
                      <a:lnTo>
                        <a:pt x="57" y="10"/>
                      </a:lnTo>
                      <a:lnTo>
                        <a:pt x="57" y="10"/>
                      </a:lnTo>
                      <a:lnTo>
                        <a:pt x="47" y="4"/>
                      </a:lnTo>
                      <a:lnTo>
                        <a:pt x="43" y="2"/>
                      </a:lnTo>
                      <a:lnTo>
                        <a:pt x="43" y="2"/>
                      </a:lnTo>
                      <a:lnTo>
                        <a:pt x="31" y="1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4" y="1"/>
                      </a:lnTo>
                      <a:lnTo>
                        <a:pt x="3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8"/>
                      </a:lnTo>
                      <a:lnTo>
                        <a:pt x="4" y="11"/>
                      </a:lnTo>
                      <a:lnTo>
                        <a:pt x="7" y="14"/>
                      </a:lnTo>
                      <a:lnTo>
                        <a:pt x="7" y="17"/>
                      </a:lnTo>
                      <a:lnTo>
                        <a:pt x="7" y="17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4" y="25"/>
                      </a:lnTo>
                      <a:lnTo>
                        <a:pt x="18" y="2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21" y="35"/>
                      </a:lnTo>
                      <a:lnTo>
                        <a:pt x="26" y="38"/>
                      </a:lnTo>
                      <a:lnTo>
                        <a:pt x="30" y="42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43" y="54"/>
                      </a:lnTo>
                      <a:lnTo>
                        <a:pt x="43" y="54"/>
                      </a:lnTo>
                      <a:lnTo>
                        <a:pt x="43" y="48"/>
                      </a:lnTo>
                      <a:lnTo>
                        <a:pt x="43" y="4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69"/>
                <p:cNvSpPr>
                  <a:spLocks/>
                </p:cNvSpPr>
                <p:nvPr/>
              </p:nvSpPr>
              <p:spPr bwMode="auto">
                <a:xfrm>
                  <a:off x="6042883" y="3241647"/>
                  <a:ext cx="153739" cy="135652"/>
                </a:xfrm>
                <a:custGeom>
                  <a:avLst/>
                  <a:gdLst>
                    <a:gd name="T0" fmla="*/ 49 w 85"/>
                    <a:gd name="T1" fmla="*/ 59 h 75"/>
                    <a:gd name="T2" fmla="*/ 42 w 85"/>
                    <a:gd name="T3" fmla="*/ 52 h 75"/>
                    <a:gd name="T4" fmla="*/ 37 w 85"/>
                    <a:gd name="T5" fmla="*/ 45 h 75"/>
                    <a:gd name="T6" fmla="*/ 35 w 85"/>
                    <a:gd name="T7" fmla="*/ 44 h 75"/>
                    <a:gd name="T8" fmla="*/ 32 w 85"/>
                    <a:gd name="T9" fmla="*/ 38 h 75"/>
                    <a:gd name="T10" fmla="*/ 28 w 85"/>
                    <a:gd name="T11" fmla="*/ 32 h 75"/>
                    <a:gd name="T12" fmla="*/ 28 w 85"/>
                    <a:gd name="T13" fmla="*/ 31 h 75"/>
                    <a:gd name="T14" fmla="*/ 32 w 85"/>
                    <a:gd name="T15" fmla="*/ 28 h 75"/>
                    <a:gd name="T16" fmla="*/ 35 w 85"/>
                    <a:gd name="T17" fmla="*/ 28 h 75"/>
                    <a:gd name="T18" fmla="*/ 41 w 85"/>
                    <a:gd name="T19" fmla="*/ 28 h 75"/>
                    <a:gd name="T20" fmla="*/ 45 w 85"/>
                    <a:gd name="T21" fmla="*/ 27 h 75"/>
                    <a:gd name="T22" fmla="*/ 59 w 85"/>
                    <a:gd name="T23" fmla="*/ 28 h 75"/>
                    <a:gd name="T24" fmla="*/ 71 w 85"/>
                    <a:gd name="T25" fmla="*/ 29 h 75"/>
                    <a:gd name="T26" fmla="*/ 85 w 85"/>
                    <a:gd name="T27" fmla="*/ 37 h 75"/>
                    <a:gd name="T28" fmla="*/ 83 w 85"/>
                    <a:gd name="T29" fmla="*/ 32 h 75"/>
                    <a:gd name="T30" fmla="*/ 82 w 85"/>
                    <a:gd name="T31" fmla="*/ 27 h 75"/>
                    <a:gd name="T32" fmla="*/ 79 w 85"/>
                    <a:gd name="T33" fmla="*/ 21 h 75"/>
                    <a:gd name="T34" fmla="*/ 78 w 85"/>
                    <a:gd name="T35" fmla="*/ 20 h 75"/>
                    <a:gd name="T36" fmla="*/ 75 w 85"/>
                    <a:gd name="T37" fmla="*/ 11 h 75"/>
                    <a:gd name="T38" fmla="*/ 69 w 85"/>
                    <a:gd name="T39" fmla="*/ 14 h 75"/>
                    <a:gd name="T40" fmla="*/ 65 w 85"/>
                    <a:gd name="T41" fmla="*/ 14 h 75"/>
                    <a:gd name="T42" fmla="*/ 56 w 85"/>
                    <a:gd name="T43" fmla="*/ 12 h 75"/>
                    <a:gd name="T44" fmla="*/ 52 w 85"/>
                    <a:gd name="T45" fmla="*/ 10 h 75"/>
                    <a:gd name="T46" fmla="*/ 39 w 85"/>
                    <a:gd name="T47" fmla="*/ 0 h 75"/>
                    <a:gd name="T48" fmla="*/ 35 w 85"/>
                    <a:gd name="T49" fmla="*/ 3 h 75"/>
                    <a:gd name="T50" fmla="*/ 29 w 85"/>
                    <a:gd name="T51" fmla="*/ 5 h 75"/>
                    <a:gd name="T52" fmla="*/ 28 w 85"/>
                    <a:gd name="T53" fmla="*/ 10 h 75"/>
                    <a:gd name="T54" fmla="*/ 27 w 85"/>
                    <a:gd name="T55" fmla="*/ 14 h 75"/>
                    <a:gd name="T56" fmla="*/ 24 w 85"/>
                    <a:gd name="T57" fmla="*/ 15 h 75"/>
                    <a:gd name="T58" fmla="*/ 21 w 85"/>
                    <a:gd name="T59" fmla="*/ 21 h 75"/>
                    <a:gd name="T60" fmla="*/ 20 w 85"/>
                    <a:gd name="T61" fmla="*/ 21 h 75"/>
                    <a:gd name="T62" fmla="*/ 12 w 85"/>
                    <a:gd name="T63" fmla="*/ 21 h 75"/>
                    <a:gd name="T64" fmla="*/ 11 w 85"/>
                    <a:gd name="T65" fmla="*/ 21 h 75"/>
                    <a:gd name="T66" fmla="*/ 0 w 85"/>
                    <a:gd name="T67" fmla="*/ 22 h 75"/>
                    <a:gd name="T68" fmla="*/ 1 w 85"/>
                    <a:gd name="T69" fmla="*/ 29 h 75"/>
                    <a:gd name="T70" fmla="*/ 3 w 85"/>
                    <a:gd name="T71" fmla="*/ 29 h 75"/>
                    <a:gd name="T72" fmla="*/ 12 w 85"/>
                    <a:gd name="T73" fmla="*/ 31 h 75"/>
                    <a:gd name="T74" fmla="*/ 14 w 85"/>
                    <a:gd name="T75" fmla="*/ 35 h 75"/>
                    <a:gd name="T76" fmla="*/ 20 w 85"/>
                    <a:gd name="T77" fmla="*/ 46 h 75"/>
                    <a:gd name="T78" fmla="*/ 28 w 85"/>
                    <a:gd name="T79" fmla="*/ 58 h 75"/>
                    <a:gd name="T80" fmla="*/ 37 w 85"/>
                    <a:gd name="T81" fmla="*/ 61 h 75"/>
                    <a:gd name="T82" fmla="*/ 41 w 85"/>
                    <a:gd name="T83" fmla="*/ 64 h 75"/>
                    <a:gd name="T84" fmla="*/ 42 w 85"/>
                    <a:gd name="T85" fmla="*/ 66 h 75"/>
                    <a:gd name="T86" fmla="*/ 49 w 85"/>
                    <a:gd name="T87" fmla="*/ 71 h 75"/>
                    <a:gd name="T88" fmla="*/ 55 w 85"/>
                    <a:gd name="T89" fmla="*/ 72 h 75"/>
                    <a:gd name="T90" fmla="*/ 62 w 85"/>
                    <a:gd name="T91" fmla="*/ 75 h 75"/>
                    <a:gd name="T92" fmla="*/ 58 w 85"/>
                    <a:gd name="T93" fmla="*/ 69 h 75"/>
                    <a:gd name="T94" fmla="*/ 49 w 85"/>
                    <a:gd name="T95" fmla="*/ 62 h 75"/>
                    <a:gd name="T96" fmla="*/ 49 w 85"/>
                    <a:gd name="T97" fmla="*/ 59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5" h="75">
                      <a:moveTo>
                        <a:pt x="49" y="59"/>
                      </a:moveTo>
                      <a:lnTo>
                        <a:pt x="49" y="59"/>
                      </a:lnTo>
                      <a:lnTo>
                        <a:pt x="46" y="56"/>
                      </a:lnTo>
                      <a:lnTo>
                        <a:pt x="42" y="52"/>
                      </a:lnTo>
                      <a:lnTo>
                        <a:pt x="38" y="48"/>
                      </a:lnTo>
                      <a:lnTo>
                        <a:pt x="37" y="45"/>
                      </a:lnTo>
                      <a:lnTo>
                        <a:pt x="35" y="44"/>
                      </a:lnTo>
                      <a:lnTo>
                        <a:pt x="35" y="44"/>
                      </a:lnTo>
                      <a:lnTo>
                        <a:pt x="35" y="41"/>
                      </a:lnTo>
                      <a:lnTo>
                        <a:pt x="32" y="38"/>
                      </a:lnTo>
                      <a:lnTo>
                        <a:pt x="29" y="35"/>
                      </a:lnTo>
                      <a:lnTo>
                        <a:pt x="28" y="32"/>
                      </a:lnTo>
                      <a:lnTo>
                        <a:pt x="28" y="32"/>
                      </a:lnTo>
                      <a:lnTo>
                        <a:pt x="28" y="31"/>
                      </a:lnTo>
                      <a:lnTo>
                        <a:pt x="31" y="28"/>
                      </a:lnTo>
                      <a:lnTo>
                        <a:pt x="32" y="28"/>
                      </a:lnTo>
                      <a:lnTo>
                        <a:pt x="35" y="28"/>
                      </a:lnTo>
                      <a:lnTo>
                        <a:pt x="35" y="28"/>
                      </a:lnTo>
                      <a:lnTo>
                        <a:pt x="38" y="29"/>
                      </a:lnTo>
                      <a:lnTo>
                        <a:pt x="41" y="28"/>
                      </a:lnTo>
                      <a:lnTo>
                        <a:pt x="42" y="27"/>
                      </a:lnTo>
                      <a:lnTo>
                        <a:pt x="45" y="27"/>
                      </a:lnTo>
                      <a:lnTo>
                        <a:pt x="45" y="27"/>
                      </a:lnTo>
                      <a:lnTo>
                        <a:pt x="59" y="28"/>
                      </a:lnTo>
                      <a:lnTo>
                        <a:pt x="71" y="29"/>
                      </a:lnTo>
                      <a:lnTo>
                        <a:pt x="71" y="29"/>
                      </a:lnTo>
                      <a:lnTo>
                        <a:pt x="75" y="3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3" y="32"/>
                      </a:lnTo>
                      <a:lnTo>
                        <a:pt x="83" y="32"/>
                      </a:lnTo>
                      <a:lnTo>
                        <a:pt x="82" y="27"/>
                      </a:lnTo>
                      <a:lnTo>
                        <a:pt x="82" y="24"/>
                      </a:lnTo>
                      <a:lnTo>
                        <a:pt x="79" y="21"/>
                      </a:lnTo>
                      <a:lnTo>
                        <a:pt x="79" y="21"/>
                      </a:lnTo>
                      <a:lnTo>
                        <a:pt x="78" y="20"/>
                      </a:lnTo>
                      <a:lnTo>
                        <a:pt x="76" y="18"/>
                      </a:lnTo>
                      <a:lnTo>
                        <a:pt x="75" y="11"/>
                      </a:lnTo>
                      <a:lnTo>
                        <a:pt x="75" y="11"/>
                      </a:lnTo>
                      <a:lnTo>
                        <a:pt x="69" y="14"/>
                      </a:lnTo>
                      <a:lnTo>
                        <a:pt x="69" y="14"/>
                      </a:lnTo>
                      <a:lnTo>
                        <a:pt x="65" y="14"/>
                      </a:lnTo>
                      <a:lnTo>
                        <a:pt x="61" y="14"/>
                      </a:lnTo>
                      <a:lnTo>
                        <a:pt x="56" y="12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6" y="4"/>
                      </a:lnTo>
                      <a:lnTo>
                        <a:pt x="39" y="0"/>
                      </a:lnTo>
                      <a:lnTo>
                        <a:pt x="39" y="0"/>
                      </a:lnTo>
                      <a:lnTo>
                        <a:pt x="35" y="3"/>
                      </a:lnTo>
                      <a:lnTo>
                        <a:pt x="29" y="5"/>
                      </a:lnTo>
                      <a:lnTo>
                        <a:pt x="29" y="5"/>
                      </a:lnTo>
                      <a:lnTo>
                        <a:pt x="28" y="7"/>
                      </a:lnTo>
                      <a:lnTo>
                        <a:pt x="28" y="10"/>
                      </a:lnTo>
                      <a:lnTo>
                        <a:pt x="28" y="12"/>
                      </a:lnTo>
                      <a:lnTo>
                        <a:pt x="27" y="14"/>
                      </a:lnTo>
                      <a:lnTo>
                        <a:pt x="27" y="14"/>
                      </a:lnTo>
                      <a:lnTo>
                        <a:pt x="24" y="15"/>
                      </a:lnTo>
                      <a:lnTo>
                        <a:pt x="22" y="17"/>
                      </a:lnTo>
                      <a:lnTo>
                        <a:pt x="21" y="21"/>
                      </a:lnTo>
                      <a:lnTo>
                        <a:pt x="21" y="21"/>
                      </a:lnTo>
                      <a:lnTo>
                        <a:pt x="20" y="21"/>
                      </a:lnTo>
                      <a:lnTo>
                        <a:pt x="17" y="21"/>
                      </a:lnTo>
                      <a:lnTo>
                        <a:pt x="12" y="21"/>
                      </a:lnTo>
                      <a:lnTo>
                        <a:pt x="11" y="21"/>
                      </a:lnTo>
                      <a:lnTo>
                        <a:pt x="11" y="21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8"/>
                      </a:lnTo>
                      <a:lnTo>
                        <a:pt x="1" y="29"/>
                      </a:lnTo>
                      <a:lnTo>
                        <a:pt x="3" y="29"/>
                      </a:lnTo>
                      <a:lnTo>
                        <a:pt x="3" y="29"/>
                      </a:lnTo>
                      <a:lnTo>
                        <a:pt x="10" y="29"/>
                      </a:lnTo>
                      <a:lnTo>
                        <a:pt x="12" y="31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17" y="39"/>
                      </a:lnTo>
                      <a:lnTo>
                        <a:pt x="20" y="46"/>
                      </a:lnTo>
                      <a:lnTo>
                        <a:pt x="28" y="58"/>
                      </a:lnTo>
                      <a:lnTo>
                        <a:pt x="28" y="58"/>
                      </a:lnTo>
                      <a:lnTo>
                        <a:pt x="32" y="59"/>
                      </a:lnTo>
                      <a:lnTo>
                        <a:pt x="37" y="61"/>
                      </a:lnTo>
                      <a:lnTo>
                        <a:pt x="39" y="62"/>
                      </a:lnTo>
                      <a:lnTo>
                        <a:pt x="41" y="64"/>
                      </a:lnTo>
                      <a:lnTo>
                        <a:pt x="41" y="64"/>
                      </a:lnTo>
                      <a:lnTo>
                        <a:pt x="42" y="66"/>
                      </a:lnTo>
                      <a:lnTo>
                        <a:pt x="45" y="69"/>
                      </a:lnTo>
                      <a:lnTo>
                        <a:pt x="49" y="71"/>
                      </a:lnTo>
                      <a:lnTo>
                        <a:pt x="55" y="72"/>
                      </a:lnTo>
                      <a:lnTo>
                        <a:pt x="55" y="72"/>
                      </a:lnTo>
                      <a:lnTo>
                        <a:pt x="58" y="72"/>
                      </a:lnTo>
                      <a:lnTo>
                        <a:pt x="62" y="75"/>
                      </a:lnTo>
                      <a:lnTo>
                        <a:pt x="62" y="75"/>
                      </a:lnTo>
                      <a:lnTo>
                        <a:pt x="58" y="69"/>
                      </a:lnTo>
                      <a:lnTo>
                        <a:pt x="54" y="65"/>
                      </a:lnTo>
                      <a:lnTo>
                        <a:pt x="49" y="62"/>
                      </a:lnTo>
                      <a:lnTo>
                        <a:pt x="49" y="59"/>
                      </a:lnTo>
                      <a:lnTo>
                        <a:pt x="49" y="5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70"/>
                <p:cNvSpPr>
                  <a:spLocks/>
                </p:cNvSpPr>
                <p:nvPr/>
              </p:nvSpPr>
              <p:spPr bwMode="auto">
                <a:xfrm>
                  <a:off x="6191195" y="3382724"/>
                  <a:ext cx="54261" cy="104904"/>
                </a:xfrm>
                <a:custGeom>
                  <a:avLst/>
                  <a:gdLst>
                    <a:gd name="T0" fmla="*/ 20 w 30"/>
                    <a:gd name="T1" fmla="*/ 49 h 58"/>
                    <a:gd name="T2" fmla="*/ 20 w 30"/>
                    <a:gd name="T3" fmla="*/ 49 h 58"/>
                    <a:gd name="T4" fmla="*/ 21 w 30"/>
                    <a:gd name="T5" fmla="*/ 49 h 58"/>
                    <a:gd name="T6" fmla="*/ 21 w 30"/>
                    <a:gd name="T7" fmla="*/ 48 h 58"/>
                    <a:gd name="T8" fmla="*/ 23 w 30"/>
                    <a:gd name="T9" fmla="*/ 45 h 58"/>
                    <a:gd name="T10" fmla="*/ 23 w 30"/>
                    <a:gd name="T11" fmla="*/ 44 h 58"/>
                    <a:gd name="T12" fmla="*/ 23 w 30"/>
                    <a:gd name="T13" fmla="*/ 44 h 58"/>
                    <a:gd name="T14" fmla="*/ 27 w 30"/>
                    <a:gd name="T15" fmla="*/ 39 h 58"/>
                    <a:gd name="T16" fmla="*/ 28 w 30"/>
                    <a:gd name="T17" fmla="*/ 34 h 58"/>
                    <a:gd name="T18" fmla="*/ 28 w 30"/>
                    <a:gd name="T19" fmla="*/ 34 h 58"/>
                    <a:gd name="T20" fmla="*/ 30 w 30"/>
                    <a:gd name="T21" fmla="*/ 34 h 58"/>
                    <a:gd name="T22" fmla="*/ 30 w 30"/>
                    <a:gd name="T23" fmla="*/ 34 h 58"/>
                    <a:gd name="T24" fmla="*/ 23 w 30"/>
                    <a:gd name="T25" fmla="*/ 29 h 58"/>
                    <a:gd name="T26" fmla="*/ 20 w 30"/>
                    <a:gd name="T27" fmla="*/ 24 h 58"/>
                    <a:gd name="T28" fmla="*/ 20 w 30"/>
                    <a:gd name="T29" fmla="*/ 24 h 58"/>
                    <a:gd name="T30" fmla="*/ 20 w 30"/>
                    <a:gd name="T31" fmla="*/ 17 h 58"/>
                    <a:gd name="T32" fmla="*/ 21 w 30"/>
                    <a:gd name="T33" fmla="*/ 7 h 58"/>
                    <a:gd name="T34" fmla="*/ 21 w 30"/>
                    <a:gd name="T35" fmla="*/ 7 h 58"/>
                    <a:gd name="T36" fmla="*/ 14 w 30"/>
                    <a:gd name="T37" fmla="*/ 3 h 58"/>
                    <a:gd name="T38" fmla="*/ 8 w 30"/>
                    <a:gd name="T39" fmla="*/ 0 h 58"/>
                    <a:gd name="T40" fmla="*/ 8 w 30"/>
                    <a:gd name="T41" fmla="*/ 0 h 58"/>
                    <a:gd name="T42" fmla="*/ 6 w 30"/>
                    <a:gd name="T43" fmla="*/ 1 h 58"/>
                    <a:gd name="T44" fmla="*/ 3 w 30"/>
                    <a:gd name="T45" fmla="*/ 4 h 58"/>
                    <a:gd name="T46" fmla="*/ 1 w 30"/>
                    <a:gd name="T47" fmla="*/ 7 h 58"/>
                    <a:gd name="T48" fmla="*/ 0 w 30"/>
                    <a:gd name="T49" fmla="*/ 11 h 58"/>
                    <a:gd name="T50" fmla="*/ 0 w 30"/>
                    <a:gd name="T51" fmla="*/ 11 h 58"/>
                    <a:gd name="T52" fmla="*/ 4 w 30"/>
                    <a:gd name="T53" fmla="*/ 14 h 58"/>
                    <a:gd name="T54" fmla="*/ 6 w 30"/>
                    <a:gd name="T55" fmla="*/ 15 h 58"/>
                    <a:gd name="T56" fmla="*/ 7 w 30"/>
                    <a:gd name="T57" fmla="*/ 18 h 58"/>
                    <a:gd name="T58" fmla="*/ 4 w 30"/>
                    <a:gd name="T59" fmla="*/ 21 h 58"/>
                    <a:gd name="T60" fmla="*/ 4 w 30"/>
                    <a:gd name="T61" fmla="*/ 21 h 58"/>
                    <a:gd name="T62" fmla="*/ 1 w 30"/>
                    <a:gd name="T63" fmla="*/ 27 h 58"/>
                    <a:gd name="T64" fmla="*/ 0 w 30"/>
                    <a:gd name="T65" fmla="*/ 34 h 58"/>
                    <a:gd name="T66" fmla="*/ 1 w 30"/>
                    <a:gd name="T67" fmla="*/ 39 h 58"/>
                    <a:gd name="T68" fmla="*/ 3 w 30"/>
                    <a:gd name="T69" fmla="*/ 42 h 58"/>
                    <a:gd name="T70" fmla="*/ 4 w 30"/>
                    <a:gd name="T71" fmla="*/ 45 h 58"/>
                    <a:gd name="T72" fmla="*/ 4 w 30"/>
                    <a:gd name="T73" fmla="*/ 45 h 58"/>
                    <a:gd name="T74" fmla="*/ 7 w 30"/>
                    <a:gd name="T75" fmla="*/ 48 h 58"/>
                    <a:gd name="T76" fmla="*/ 10 w 30"/>
                    <a:gd name="T77" fmla="*/ 52 h 58"/>
                    <a:gd name="T78" fmla="*/ 11 w 30"/>
                    <a:gd name="T79" fmla="*/ 56 h 58"/>
                    <a:gd name="T80" fmla="*/ 14 w 30"/>
                    <a:gd name="T81" fmla="*/ 58 h 58"/>
                    <a:gd name="T82" fmla="*/ 14 w 30"/>
                    <a:gd name="T83" fmla="*/ 58 h 58"/>
                    <a:gd name="T84" fmla="*/ 17 w 30"/>
                    <a:gd name="T85" fmla="*/ 52 h 58"/>
                    <a:gd name="T86" fmla="*/ 17 w 30"/>
                    <a:gd name="T87" fmla="*/ 51 h 58"/>
                    <a:gd name="T88" fmla="*/ 20 w 30"/>
                    <a:gd name="T89" fmla="*/ 49 h 58"/>
                    <a:gd name="T90" fmla="*/ 20 w 30"/>
                    <a:gd name="T91" fmla="*/ 4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0" h="58">
                      <a:moveTo>
                        <a:pt x="20" y="49"/>
                      </a:moveTo>
                      <a:lnTo>
                        <a:pt x="20" y="49"/>
                      </a:lnTo>
                      <a:lnTo>
                        <a:pt x="21" y="49"/>
                      </a:lnTo>
                      <a:lnTo>
                        <a:pt x="21" y="48"/>
                      </a:lnTo>
                      <a:lnTo>
                        <a:pt x="23" y="45"/>
                      </a:lnTo>
                      <a:lnTo>
                        <a:pt x="23" y="44"/>
                      </a:lnTo>
                      <a:lnTo>
                        <a:pt x="23" y="44"/>
                      </a:lnTo>
                      <a:lnTo>
                        <a:pt x="27" y="39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30" y="34"/>
                      </a:lnTo>
                      <a:lnTo>
                        <a:pt x="30" y="34"/>
                      </a:lnTo>
                      <a:lnTo>
                        <a:pt x="23" y="29"/>
                      </a:lnTo>
                      <a:lnTo>
                        <a:pt x="20" y="24"/>
                      </a:lnTo>
                      <a:lnTo>
                        <a:pt x="20" y="24"/>
                      </a:lnTo>
                      <a:lnTo>
                        <a:pt x="20" y="17"/>
                      </a:lnTo>
                      <a:lnTo>
                        <a:pt x="21" y="7"/>
                      </a:lnTo>
                      <a:lnTo>
                        <a:pt x="21" y="7"/>
                      </a:lnTo>
                      <a:lnTo>
                        <a:pt x="14" y="3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1"/>
                      </a:lnTo>
                      <a:lnTo>
                        <a:pt x="3" y="4"/>
                      </a:lnTo>
                      <a:lnTo>
                        <a:pt x="1" y="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4" y="14"/>
                      </a:lnTo>
                      <a:lnTo>
                        <a:pt x="6" y="15"/>
                      </a:lnTo>
                      <a:lnTo>
                        <a:pt x="7" y="18"/>
                      </a:lnTo>
                      <a:lnTo>
                        <a:pt x="4" y="21"/>
                      </a:lnTo>
                      <a:lnTo>
                        <a:pt x="4" y="21"/>
                      </a:lnTo>
                      <a:lnTo>
                        <a:pt x="1" y="27"/>
                      </a:lnTo>
                      <a:lnTo>
                        <a:pt x="0" y="34"/>
                      </a:lnTo>
                      <a:lnTo>
                        <a:pt x="1" y="39"/>
                      </a:lnTo>
                      <a:lnTo>
                        <a:pt x="3" y="42"/>
                      </a:lnTo>
                      <a:lnTo>
                        <a:pt x="4" y="45"/>
                      </a:lnTo>
                      <a:lnTo>
                        <a:pt x="4" y="45"/>
                      </a:lnTo>
                      <a:lnTo>
                        <a:pt x="7" y="48"/>
                      </a:lnTo>
                      <a:lnTo>
                        <a:pt x="10" y="52"/>
                      </a:lnTo>
                      <a:lnTo>
                        <a:pt x="11" y="5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7" y="52"/>
                      </a:lnTo>
                      <a:lnTo>
                        <a:pt x="17" y="51"/>
                      </a:lnTo>
                      <a:lnTo>
                        <a:pt x="20" y="49"/>
                      </a:lnTo>
                      <a:lnTo>
                        <a:pt x="20" y="4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71"/>
                <p:cNvSpPr>
                  <a:spLocks/>
                </p:cNvSpPr>
                <p:nvPr/>
              </p:nvSpPr>
              <p:spPr bwMode="auto">
                <a:xfrm>
                  <a:off x="5923510" y="3149404"/>
                  <a:ext cx="213425" cy="94051"/>
                </a:xfrm>
                <a:custGeom>
                  <a:avLst/>
                  <a:gdLst>
                    <a:gd name="T0" fmla="*/ 100 w 118"/>
                    <a:gd name="T1" fmla="*/ 4 h 52"/>
                    <a:gd name="T2" fmla="*/ 91 w 118"/>
                    <a:gd name="T3" fmla="*/ 0 h 52"/>
                    <a:gd name="T4" fmla="*/ 86 w 118"/>
                    <a:gd name="T5" fmla="*/ 0 h 52"/>
                    <a:gd name="T6" fmla="*/ 83 w 118"/>
                    <a:gd name="T7" fmla="*/ 7 h 52"/>
                    <a:gd name="T8" fmla="*/ 80 w 118"/>
                    <a:gd name="T9" fmla="*/ 8 h 52"/>
                    <a:gd name="T10" fmla="*/ 69 w 118"/>
                    <a:gd name="T11" fmla="*/ 8 h 52"/>
                    <a:gd name="T12" fmla="*/ 64 w 118"/>
                    <a:gd name="T13" fmla="*/ 10 h 52"/>
                    <a:gd name="T14" fmla="*/ 60 w 118"/>
                    <a:gd name="T15" fmla="*/ 14 h 52"/>
                    <a:gd name="T16" fmla="*/ 59 w 118"/>
                    <a:gd name="T17" fmla="*/ 15 h 52"/>
                    <a:gd name="T18" fmla="*/ 53 w 118"/>
                    <a:gd name="T19" fmla="*/ 18 h 52"/>
                    <a:gd name="T20" fmla="*/ 53 w 118"/>
                    <a:gd name="T21" fmla="*/ 24 h 52"/>
                    <a:gd name="T22" fmla="*/ 51 w 118"/>
                    <a:gd name="T23" fmla="*/ 29 h 52"/>
                    <a:gd name="T24" fmla="*/ 47 w 118"/>
                    <a:gd name="T25" fmla="*/ 28 h 52"/>
                    <a:gd name="T26" fmla="*/ 39 w 118"/>
                    <a:gd name="T27" fmla="*/ 28 h 52"/>
                    <a:gd name="T28" fmla="*/ 30 w 118"/>
                    <a:gd name="T29" fmla="*/ 31 h 52"/>
                    <a:gd name="T30" fmla="*/ 29 w 118"/>
                    <a:gd name="T31" fmla="*/ 32 h 52"/>
                    <a:gd name="T32" fmla="*/ 22 w 118"/>
                    <a:gd name="T33" fmla="*/ 32 h 52"/>
                    <a:gd name="T34" fmla="*/ 16 w 118"/>
                    <a:gd name="T35" fmla="*/ 31 h 52"/>
                    <a:gd name="T36" fmla="*/ 12 w 118"/>
                    <a:gd name="T37" fmla="*/ 34 h 52"/>
                    <a:gd name="T38" fmla="*/ 10 w 118"/>
                    <a:gd name="T39" fmla="*/ 34 h 52"/>
                    <a:gd name="T40" fmla="*/ 5 w 118"/>
                    <a:gd name="T41" fmla="*/ 31 h 52"/>
                    <a:gd name="T42" fmla="*/ 3 w 118"/>
                    <a:gd name="T43" fmla="*/ 31 h 52"/>
                    <a:gd name="T44" fmla="*/ 0 w 118"/>
                    <a:gd name="T45" fmla="*/ 35 h 52"/>
                    <a:gd name="T46" fmla="*/ 0 w 118"/>
                    <a:gd name="T47" fmla="*/ 39 h 52"/>
                    <a:gd name="T48" fmla="*/ 6 w 118"/>
                    <a:gd name="T49" fmla="*/ 44 h 52"/>
                    <a:gd name="T50" fmla="*/ 9 w 118"/>
                    <a:gd name="T51" fmla="*/ 44 h 52"/>
                    <a:gd name="T52" fmla="*/ 15 w 118"/>
                    <a:gd name="T53" fmla="*/ 44 h 52"/>
                    <a:gd name="T54" fmla="*/ 19 w 118"/>
                    <a:gd name="T55" fmla="*/ 45 h 52"/>
                    <a:gd name="T56" fmla="*/ 25 w 118"/>
                    <a:gd name="T57" fmla="*/ 45 h 52"/>
                    <a:gd name="T58" fmla="*/ 29 w 118"/>
                    <a:gd name="T59" fmla="*/ 42 h 52"/>
                    <a:gd name="T60" fmla="*/ 36 w 118"/>
                    <a:gd name="T61" fmla="*/ 41 h 52"/>
                    <a:gd name="T62" fmla="*/ 42 w 118"/>
                    <a:gd name="T63" fmla="*/ 41 h 52"/>
                    <a:gd name="T64" fmla="*/ 44 w 118"/>
                    <a:gd name="T65" fmla="*/ 48 h 52"/>
                    <a:gd name="T66" fmla="*/ 50 w 118"/>
                    <a:gd name="T67" fmla="*/ 49 h 52"/>
                    <a:gd name="T68" fmla="*/ 60 w 118"/>
                    <a:gd name="T69" fmla="*/ 49 h 52"/>
                    <a:gd name="T70" fmla="*/ 77 w 118"/>
                    <a:gd name="T71" fmla="*/ 52 h 52"/>
                    <a:gd name="T72" fmla="*/ 80 w 118"/>
                    <a:gd name="T73" fmla="*/ 52 h 52"/>
                    <a:gd name="T74" fmla="*/ 87 w 118"/>
                    <a:gd name="T75" fmla="*/ 49 h 52"/>
                    <a:gd name="T76" fmla="*/ 91 w 118"/>
                    <a:gd name="T77" fmla="*/ 48 h 52"/>
                    <a:gd name="T78" fmla="*/ 98 w 118"/>
                    <a:gd name="T79" fmla="*/ 46 h 52"/>
                    <a:gd name="T80" fmla="*/ 103 w 118"/>
                    <a:gd name="T81" fmla="*/ 44 h 52"/>
                    <a:gd name="T82" fmla="*/ 103 w 118"/>
                    <a:gd name="T83" fmla="*/ 45 h 52"/>
                    <a:gd name="T84" fmla="*/ 104 w 118"/>
                    <a:gd name="T85" fmla="*/ 41 h 52"/>
                    <a:gd name="T86" fmla="*/ 105 w 118"/>
                    <a:gd name="T87" fmla="*/ 39 h 52"/>
                    <a:gd name="T88" fmla="*/ 107 w 118"/>
                    <a:gd name="T89" fmla="*/ 35 h 52"/>
                    <a:gd name="T90" fmla="*/ 107 w 118"/>
                    <a:gd name="T91" fmla="*/ 34 h 52"/>
                    <a:gd name="T92" fmla="*/ 108 w 118"/>
                    <a:gd name="T93" fmla="*/ 29 h 52"/>
                    <a:gd name="T94" fmla="*/ 110 w 118"/>
                    <a:gd name="T95" fmla="*/ 27 h 52"/>
                    <a:gd name="T96" fmla="*/ 114 w 118"/>
                    <a:gd name="T97" fmla="*/ 27 h 52"/>
                    <a:gd name="T98" fmla="*/ 117 w 118"/>
                    <a:gd name="T99" fmla="*/ 24 h 52"/>
                    <a:gd name="T100" fmla="*/ 117 w 118"/>
                    <a:gd name="T101" fmla="*/ 21 h 52"/>
                    <a:gd name="T102" fmla="*/ 118 w 118"/>
                    <a:gd name="T103" fmla="*/ 20 h 52"/>
                    <a:gd name="T104" fmla="*/ 112 w 118"/>
                    <a:gd name="T105" fmla="*/ 5 h 52"/>
                    <a:gd name="T106" fmla="*/ 107 w 118"/>
                    <a:gd name="T107" fmla="*/ 7 h 52"/>
                    <a:gd name="T108" fmla="*/ 100 w 118"/>
                    <a:gd name="T109" fmla="*/ 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" h="52">
                      <a:moveTo>
                        <a:pt x="100" y="4"/>
                      </a:moveTo>
                      <a:lnTo>
                        <a:pt x="100" y="4"/>
                      </a:lnTo>
                      <a:lnTo>
                        <a:pt x="95" y="1"/>
                      </a:lnTo>
                      <a:lnTo>
                        <a:pt x="91" y="0"/>
                      </a:lnTo>
                      <a:lnTo>
                        <a:pt x="86" y="0"/>
                      </a:lnTo>
                      <a:lnTo>
                        <a:pt x="86" y="0"/>
                      </a:lnTo>
                      <a:lnTo>
                        <a:pt x="84" y="2"/>
                      </a:lnTo>
                      <a:lnTo>
                        <a:pt x="83" y="7"/>
                      </a:lnTo>
                      <a:lnTo>
                        <a:pt x="83" y="7"/>
                      </a:lnTo>
                      <a:lnTo>
                        <a:pt x="80" y="8"/>
                      </a:lnTo>
                      <a:lnTo>
                        <a:pt x="77" y="8"/>
                      </a:lnTo>
                      <a:lnTo>
                        <a:pt x="69" y="8"/>
                      </a:lnTo>
                      <a:lnTo>
                        <a:pt x="69" y="8"/>
                      </a:lnTo>
                      <a:lnTo>
                        <a:pt x="64" y="10"/>
                      </a:lnTo>
                      <a:lnTo>
                        <a:pt x="61" y="11"/>
                      </a:lnTo>
                      <a:lnTo>
                        <a:pt x="60" y="14"/>
                      </a:lnTo>
                      <a:lnTo>
                        <a:pt x="60" y="14"/>
                      </a:lnTo>
                      <a:lnTo>
                        <a:pt x="59" y="15"/>
                      </a:lnTo>
                      <a:lnTo>
                        <a:pt x="56" y="17"/>
                      </a:lnTo>
                      <a:lnTo>
                        <a:pt x="53" y="18"/>
                      </a:lnTo>
                      <a:lnTo>
                        <a:pt x="53" y="24"/>
                      </a:lnTo>
                      <a:lnTo>
                        <a:pt x="53" y="24"/>
                      </a:lnTo>
                      <a:lnTo>
                        <a:pt x="54" y="28"/>
                      </a:lnTo>
                      <a:lnTo>
                        <a:pt x="51" y="29"/>
                      </a:lnTo>
                      <a:lnTo>
                        <a:pt x="50" y="29"/>
                      </a:lnTo>
                      <a:lnTo>
                        <a:pt x="47" y="28"/>
                      </a:lnTo>
                      <a:lnTo>
                        <a:pt x="47" y="28"/>
                      </a:lnTo>
                      <a:lnTo>
                        <a:pt x="39" y="28"/>
                      </a:lnTo>
                      <a:lnTo>
                        <a:pt x="34" y="29"/>
                      </a:lnTo>
                      <a:lnTo>
                        <a:pt x="30" y="31"/>
                      </a:lnTo>
                      <a:lnTo>
                        <a:pt x="30" y="31"/>
                      </a:lnTo>
                      <a:lnTo>
                        <a:pt x="29" y="32"/>
                      </a:lnTo>
                      <a:lnTo>
                        <a:pt x="26" y="34"/>
                      </a:lnTo>
                      <a:lnTo>
                        <a:pt x="22" y="32"/>
                      </a:lnTo>
                      <a:lnTo>
                        <a:pt x="22" y="32"/>
                      </a:lnTo>
                      <a:lnTo>
                        <a:pt x="16" y="31"/>
                      </a:lnTo>
                      <a:lnTo>
                        <a:pt x="15" y="31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10" y="34"/>
                      </a:lnTo>
                      <a:lnTo>
                        <a:pt x="8" y="34"/>
                      </a:lnTo>
                      <a:lnTo>
                        <a:pt x="5" y="31"/>
                      </a:lnTo>
                      <a:lnTo>
                        <a:pt x="3" y="31"/>
                      </a:lnTo>
                      <a:lnTo>
                        <a:pt x="3" y="31"/>
                      </a:lnTo>
                      <a:lnTo>
                        <a:pt x="0" y="32"/>
                      </a:lnTo>
                      <a:lnTo>
                        <a:pt x="0" y="35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3" y="42"/>
                      </a:lnTo>
                      <a:lnTo>
                        <a:pt x="6" y="44"/>
                      </a:lnTo>
                      <a:lnTo>
                        <a:pt x="9" y="44"/>
                      </a:lnTo>
                      <a:lnTo>
                        <a:pt x="9" y="44"/>
                      </a:lnTo>
                      <a:lnTo>
                        <a:pt x="12" y="44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5"/>
                      </a:lnTo>
                      <a:lnTo>
                        <a:pt x="22" y="46"/>
                      </a:lnTo>
                      <a:lnTo>
                        <a:pt x="25" y="45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32" y="41"/>
                      </a:lnTo>
                      <a:lnTo>
                        <a:pt x="36" y="41"/>
                      </a:lnTo>
                      <a:lnTo>
                        <a:pt x="42" y="41"/>
                      </a:lnTo>
                      <a:lnTo>
                        <a:pt x="42" y="41"/>
                      </a:lnTo>
                      <a:lnTo>
                        <a:pt x="43" y="44"/>
                      </a:lnTo>
                      <a:lnTo>
                        <a:pt x="44" y="48"/>
                      </a:lnTo>
                      <a:lnTo>
                        <a:pt x="44" y="48"/>
                      </a:lnTo>
                      <a:lnTo>
                        <a:pt x="50" y="49"/>
                      </a:lnTo>
                      <a:lnTo>
                        <a:pt x="60" y="49"/>
                      </a:lnTo>
                      <a:lnTo>
                        <a:pt x="60" y="49"/>
                      </a:lnTo>
                      <a:lnTo>
                        <a:pt x="70" y="51"/>
                      </a:lnTo>
                      <a:lnTo>
                        <a:pt x="77" y="52"/>
                      </a:lnTo>
                      <a:lnTo>
                        <a:pt x="77" y="52"/>
                      </a:lnTo>
                      <a:lnTo>
                        <a:pt x="80" y="52"/>
                      </a:lnTo>
                      <a:lnTo>
                        <a:pt x="83" y="51"/>
                      </a:lnTo>
                      <a:lnTo>
                        <a:pt x="87" y="49"/>
                      </a:lnTo>
                      <a:lnTo>
                        <a:pt x="91" y="48"/>
                      </a:lnTo>
                      <a:lnTo>
                        <a:pt x="91" y="48"/>
                      </a:lnTo>
                      <a:lnTo>
                        <a:pt x="95" y="48"/>
                      </a:lnTo>
                      <a:lnTo>
                        <a:pt x="98" y="46"/>
                      </a:lnTo>
                      <a:lnTo>
                        <a:pt x="103" y="44"/>
                      </a:lnTo>
                      <a:lnTo>
                        <a:pt x="103" y="44"/>
                      </a:lnTo>
                      <a:lnTo>
                        <a:pt x="103" y="45"/>
                      </a:lnTo>
                      <a:lnTo>
                        <a:pt x="103" y="45"/>
                      </a:lnTo>
                      <a:lnTo>
                        <a:pt x="103" y="42"/>
                      </a:lnTo>
                      <a:lnTo>
                        <a:pt x="104" y="41"/>
                      </a:lnTo>
                      <a:lnTo>
                        <a:pt x="104" y="41"/>
                      </a:lnTo>
                      <a:lnTo>
                        <a:pt x="105" y="39"/>
                      </a:lnTo>
                      <a:lnTo>
                        <a:pt x="107" y="38"/>
                      </a:lnTo>
                      <a:lnTo>
                        <a:pt x="107" y="35"/>
                      </a:lnTo>
                      <a:lnTo>
                        <a:pt x="107" y="34"/>
                      </a:lnTo>
                      <a:lnTo>
                        <a:pt x="107" y="34"/>
                      </a:lnTo>
                      <a:lnTo>
                        <a:pt x="108" y="32"/>
                      </a:lnTo>
                      <a:lnTo>
                        <a:pt x="108" y="29"/>
                      </a:lnTo>
                      <a:lnTo>
                        <a:pt x="108" y="28"/>
                      </a:lnTo>
                      <a:lnTo>
                        <a:pt x="110" y="27"/>
                      </a:lnTo>
                      <a:lnTo>
                        <a:pt x="110" y="27"/>
                      </a:lnTo>
                      <a:lnTo>
                        <a:pt x="114" y="27"/>
                      </a:lnTo>
                      <a:lnTo>
                        <a:pt x="115" y="27"/>
                      </a:lnTo>
                      <a:lnTo>
                        <a:pt x="117" y="24"/>
                      </a:lnTo>
                      <a:lnTo>
                        <a:pt x="117" y="24"/>
                      </a:lnTo>
                      <a:lnTo>
                        <a:pt x="117" y="21"/>
                      </a:lnTo>
                      <a:lnTo>
                        <a:pt x="118" y="20"/>
                      </a:lnTo>
                      <a:lnTo>
                        <a:pt x="118" y="20"/>
                      </a:lnTo>
                      <a:lnTo>
                        <a:pt x="114" y="11"/>
                      </a:lnTo>
                      <a:lnTo>
                        <a:pt x="112" y="5"/>
                      </a:lnTo>
                      <a:lnTo>
                        <a:pt x="112" y="5"/>
                      </a:lnTo>
                      <a:lnTo>
                        <a:pt x="107" y="7"/>
                      </a:lnTo>
                      <a:lnTo>
                        <a:pt x="104" y="7"/>
                      </a:lnTo>
                      <a:lnTo>
                        <a:pt x="100" y="4"/>
                      </a:lnTo>
                      <a:lnTo>
                        <a:pt x="100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72"/>
                <p:cNvSpPr>
                  <a:spLocks/>
                </p:cNvSpPr>
                <p:nvPr/>
              </p:nvSpPr>
              <p:spPr bwMode="auto">
                <a:xfrm>
                  <a:off x="6109804" y="3162064"/>
                  <a:ext cx="184486" cy="104904"/>
                </a:xfrm>
                <a:custGeom>
                  <a:avLst/>
                  <a:gdLst>
                    <a:gd name="T0" fmla="*/ 99 w 102"/>
                    <a:gd name="T1" fmla="*/ 10 h 58"/>
                    <a:gd name="T2" fmla="*/ 96 w 102"/>
                    <a:gd name="T3" fmla="*/ 8 h 58"/>
                    <a:gd name="T4" fmla="*/ 86 w 102"/>
                    <a:gd name="T5" fmla="*/ 4 h 58"/>
                    <a:gd name="T6" fmla="*/ 82 w 102"/>
                    <a:gd name="T7" fmla="*/ 3 h 58"/>
                    <a:gd name="T8" fmla="*/ 70 w 102"/>
                    <a:gd name="T9" fmla="*/ 0 h 58"/>
                    <a:gd name="T10" fmla="*/ 68 w 102"/>
                    <a:gd name="T11" fmla="*/ 1 h 58"/>
                    <a:gd name="T12" fmla="*/ 59 w 102"/>
                    <a:gd name="T13" fmla="*/ 8 h 58"/>
                    <a:gd name="T14" fmla="*/ 56 w 102"/>
                    <a:gd name="T15" fmla="*/ 10 h 58"/>
                    <a:gd name="T16" fmla="*/ 41 w 102"/>
                    <a:gd name="T17" fmla="*/ 13 h 58"/>
                    <a:gd name="T18" fmla="*/ 39 w 102"/>
                    <a:gd name="T19" fmla="*/ 14 h 58"/>
                    <a:gd name="T20" fmla="*/ 38 w 102"/>
                    <a:gd name="T21" fmla="*/ 15 h 58"/>
                    <a:gd name="T22" fmla="*/ 29 w 102"/>
                    <a:gd name="T23" fmla="*/ 17 h 58"/>
                    <a:gd name="T24" fmla="*/ 18 w 102"/>
                    <a:gd name="T25" fmla="*/ 14 h 58"/>
                    <a:gd name="T26" fmla="*/ 15 w 102"/>
                    <a:gd name="T27" fmla="*/ 13 h 58"/>
                    <a:gd name="T28" fmla="*/ 14 w 102"/>
                    <a:gd name="T29" fmla="*/ 14 h 58"/>
                    <a:gd name="T30" fmla="*/ 14 w 102"/>
                    <a:gd name="T31" fmla="*/ 17 h 58"/>
                    <a:gd name="T32" fmla="*/ 11 w 102"/>
                    <a:gd name="T33" fmla="*/ 20 h 58"/>
                    <a:gd name="T34" fmla="*/ 7 w 102"/>
                    <a:gd name="T35" fmla="*/ 20 h 58"/>
                    <a:gd name="T36" fmla="*/ 5 w 102"/>
                    <a:gd name="T37" fmla="*/ 22 h 58"/>
                    <a:gd name="T38" fmla="*/ 4 w 102"/>
                    <a:gd name="T39" fmla="*/ 27 h 58"/>
                    <a:gd name="T40" fmla="*/ 4 w 102"/>
                    <a:gd name="T41" fmla="*/ 28 h 58"/>
                    <a:gd name="T42" fmla="*/ 2 w 102"/>
                    <a:gd name="T43" fmla="*/ 32 h 58"/>
                    <a:gd name="T44" fmla="*/ 1 w 102"/>
                    <a:gd name="T45" fmla="*/ 34 h 58"/>
                    <a:gd name="T46" fmla="*/ 0 w 102"/>
                    <a:gd name="T47" fmla="*/ 38 h 58"/>
                    <a:gd name="T48" fmla="*/ 1 w 102"/>
                    <a:gd name="T49" fmla="*/ 41 h 58"/>
                    <a:gd name="T50" fmla="*/ 2 w 102"/>
                    <a:gd name="T51" fmla="*/ 44 h 58"/>
                    <a:gd name="T52" fmla="*/ 2 w 102"/>
                    <a:gd name="T53" fmla="*/ 44 h 58"/>
                    <a:gd name="T54" fmla="*/ 15 w 102"/>
                    <a:gd name="T55" fmla="*/ 54 h 58"/>
                    <a:gd name="T56" fmla="*/ 19 w 102"/>
                    <a:gd name="T57" fmla="*/ 56 h 58"/>
                    <a:gd name="T58" fmla="*/ 28 w 102"/>
                    <a:gd name="T59" fmla="*/ 58 h 58"/>
                    <a:gd name="T60" fmla="*/ 32 w 102"/>
                    <a:gd name="T61" fmla="*/ 58 h 58"/>
                    <a:gd name="T62" fmla="*/ 55 w 102"/>
                    <a:gd name="T63" fmla="*/ 51 h 58"/>
                    <a:gd name="T64" fmla="*/ 61 w 102"/>
                    <a:gd name="T65" fmla="*/ 52 h 58"/>
                    <a:gd name="T66" fmla="*/ 66 w 102"/>
                    <a:gd name="T67" fmla="*/ 54 h 58"/>
                    <a:gd name="T68" fmla="*/ 75 w 102"/>
                    <a:gd name="T69" fmla="*/ 47 h 58"/>
                    <a:gd name="T70" fmla="*/ 79 w 102"/>
                    <a:gd name="T71" fmla="*/ 41 h 58"/>
                    <a:gd name="T72" fmla="*/ 90 w 102"/>
                    <a:gd name="T73" fmla="*/ 22 h 58"/>
                    <a:gd name="T74" fmla="*/ 100 w 102"/>
                    <a:gd name="T75" fmla="*/ 15 h 58"/>
                    <a:gd name="T76" fmla="*/ 102 w 102"/>
                    <a:gd name="T77" fmla="*/ 14 h 58"/>
                    <a:gd name="T78" fmla="*/ 102 w 102"/>
                    <a:gd name="T79" fmla="*/ 11 h 58"/>
                    <a:gd name="T80" fmla="*/ 99 w 102"/>
                    <a:gd name="T81" fmla="*/ 1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02" h="58">
                      <a:moveTo>
                        <a:pt x="99" y="10"/>
                      </a:moveTo>
                      <a:lnTo>
                        <a:pt x="99" y="10"/>
                      </a:lnTo>
                      <a:lnTo>
                        <a:pt x="96" y="8"/>
                      </a:lnTo>
                      <a:lnTo>
                        <a:pt x="96" y="8"/>
                      </a:lnTo>
                      <a:lnTo>
                        <a:pt x="89" y="7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82" y="3"/>
                      </a:lnTo>
                      <a:lnTo>
                        <a:pt x="78" y="1"/>
                      </a:ln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68" y="1"/>
                      </a:lnTo>
                      <a:lnTo>
                        <a:pt x="63" y="4"/>
                      </a:lnTo>
                      <a:lnTo>
                        <a:pt x="59" y="8"/>
                      </a:lnTo>
                      <a:lnTo>
                        <a:pt x="56" y="10"/>
                      </a:lnTo>
                      <a:lnTo>
                        <a:pt x="56" y="10"/>
                      </a:lnTo>
                      <a:lnTo>
                        <a:pt x="46" y="11"/>
                      </a:lnTo>
                      <a:lnTo>
                        <a:pt x="41" y="13"/>
                      </a:lnTo>
                      <a:lnTo>
                        <a:pt x="39" y="13"/>
                      </a:lnTo>
                      <a:lnTo>
                        <a:pt x="39" y="14"/>
                      </a:lnTo>
                      <a:lnTo>
                        <a:pt x="39" y="14"/>
                      </a:lnTo>
                      <a:lnTo>
                        <a:pt x="38" y="15"/>
                      </a:lnTo>
                      <a:lnTo>
                        <a:pt x="36" y="17"/>
                      </a:lnTo>
                      <a:lnTo>
                        <a:pt x="29" y="17"/>
                      </a:lnTo>
                      <a:lnTo>
                        <a:pt x="22" y="17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5" y="13"/>
                      </a:lnTo>
                      <a:lnTo>
                        <a:pt x="15" y="13"/>
                      </a:lnTo>
                      <a:lnTo>
                        <a:pt x="14" y="14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2" y="20"/>
                      </a:lnTo>
                      <a:lnTo>
                        <a:pt x="11" y="20"/>
                      </a:lnTo>
                      <a:lnTo>
                        <a:pt x="7" y="20"/>
                      </a:lnTo>
                      <a:lnTo>
                        <a:pt x="7" y="20"/>
                      </a:lnTo>
                      <a:lnTo>
                        <a:pt x="5" y="21"/>
                      </a:lnTo>
                      <a:lnTo>
                        <a:pt x="5" y="22"/>
                      </a:lnTo>
                      <a:lnTo>
                        <a:pt x="5" y="25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4" y="28"/>
                      </a:lnTo>
                      <a:lnTo>
                        <a:pt x="4" y="31"/>
                      </a:lnTo>
                      <a:lnTo>
                        <a:pt x="2" y="32"/>
                      </a:lnTo>
                      <a:lnTo>
                        <a:pt x="1" y="34"/>
                      </a:lnTo>
                      <a:lnTo>
                        <a:pt x="1" y="34"/>
                      </a:lnTo>
                      <a:lnTo>
                        <a:pt x="0" y="35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1" y="41"/>
                      </a:lnTo>
                      <a:lnTo>
                        <a:pt x="2" y="44"/>
                      </a:lnTo>
                      <a:lnTo>
                        <a:pt x="2" y="44"/>
                      </a:lnTo>
                      <a:lnTo>
                        <a:pt x="2" y="44"/>
                      </a:lnTo>
                      <a:lnTo>
                        <a:pt x="2" y="44"/>
                      </a:lnTo>
                      <a:lnTo>
                        <a:pt x="9" y="48"/>
                      </a:lnTo>
                      <a:lnTo>
                        <a:pt x="15" y="54"/>
                      </a:lnTo>
                      <a:lnTo>
                        <a:pt x="15" y="54"/>
                      </a:lnTo>
                      <a:lnTo>
                        <a:pt x="19" y="56"/>
                      </a:lnTo>
                      <a:lnTo>
                        <a:pt x="24" y="58"/>
                      </a:lnTo>
                      <a:lnTo>
                        <a:pt x="28" y="58"/>
                      </a:lnTo>
                      <a:lnTo>
                        <a:pt x="32" y="58"/>
                      </a:lnTo>
                      <a:lnTo>
                        <a:pt x="32" y="58"/>
                      </a:lnTo>
                      <a:lnTo>
                        <a:pt x="55" y="51"/>
                      </a:lnTo>
                      <a:lnTo>
                        <a:pt x="55" y="51"/>
                      </a:lnTo>
                      <a:lnTo>
                        <a:pt x="61" y="52"/>
                      </a:lnTo>
                      <a:lnTo>
                        <a:pt x="61" y="52"/>
                      </a:lnTo>
                      <a:lnTo>
                        <a:pt x="66" y="54"/>
                      </a:lnTo>
                      <a:lnTo>
                        <a:pt x="66" y="54"/>
                      </a:lnTo>
                      <a:lnTo>
                        <a:pt x="69" y="51"/>
                      </a:lnTo>
                      <a:lnTo>
                        <a:pt x="75" y="47"/>
                      </a:lnTo>
                      <a:lnTo>
                        <a:pt x="75" y="47"/>
                      </a:lnTo>
                      <a:lnTo>
                        <a:pt x="79" y="41"/>
                      </a:lnTo>
                      <a:lnTo>
                        <a:pt x="83" y="34"/>
                      </a:lnTo>
                      <a:lnTo>
                        <a:pt x="90" y="22"/>
                      </a:lnTo>
                      <a:lnTo>
                        <a:pt x="90" y="22"/>
                      </a:lnTo>
                      <a:lnTo>
                        <a:pt x="100" y="15"/>
                      </a:lnTo>
                      <a:lnTo>
                        <a:pt x="100" y="15"/>
                      </a:lnTo>
                      <a:lnTo>
                        <a:pt x="102" y="14"/>
                      </a:lnTo>
                      <a:lnTo>
                        <a:pt x="102" y="13"/>
                      </a:lnTo>
                      <a:lnTo>
                        <a:pt x="102" y="11"/>
                      </a:lnTo>
                      <a:lnTo>
                        <a:pt x="99" y="10"/>
                      </a:lnTo>
                      <a:lnTo>
                        <a:pt x="99" y="1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73"/>
                <p:cNvSpPr>
                  <a:spLocks/>
                </p:cNvSpPr>
                <p:nvPr/>
              </p:nvSpPr>
              <p:spPr bwMode="auto">
                <a:xfrm>
                  <a:off x="6001282" y="3071630"/>
                  <a:ext cx="179060" cy="92243"/>
                </a:xfrm>
                <a:custGeom>
                  <a:avLst/>
                  <a:gdLst>
                    <a:gd name="T0" fmla="*/ 94 w 99"/>
                    <a:gd name="T1" fmla="*/ 24 h 51"/>
                    <a:gd name="T2" fmla="*/ 85 w 99"/>
                    <a:gd name="T3" fmla="*/ 23 h 51"/>
                    <a:gd name="T4" fmla="*/ 84 w 99"/>
                    <a:gd name="T5" fmla="*/ 21 h 51"/>
                    <a:gd name="T6" fmla="*/ 81 w 99"/>
                    <a:gd name="T7" fmla="*/ 16 h 51"/>
                    <a:gd name="T8" fmla="*/ 79 w 99"/>
                    <a:gd name="T9" fmla="*/ 16 h 51"/>
                    <a:gd name="T10" fmla="*/ 71 w 99"/>
                    <a:gd name="T11" fmla="*/ 16 h 51"/>
                    <a:gd name="T12" fmla="*/ 69 w 99"/>
                    <a:gd name="T13" fmla="*/ 17 h 51"/>
                    <a:gd name="T14" fmla="*/ 65 w 99"/>
                    <a:gd name="T15" fmla="*/ 17 h 51"/>
                    <a:gd name="T16" fmla="*/ 61 w 99"/>
                    <a:gd name="T17" fmla="*/ 13 h 51"/>
                    <a:gd name="T18" fmla="*/ 61 w 99"/>
                    <a:gd name="T19" fmla="*/ 11 h 51"/>
                    <a:gd name="T20" fmla="*/ 51 w 99"/>
                    <a:gd name="T21" fmla="*/ 6 h 51"/>
                    <a:gd name="T22" fmla="*/ 47 w 99"/>
                    <a:gd name="T23" fmla="*/ 3 h 51"/>
                    <a:gd name="T24" fmla="*/ 41 w 99"/>
                    <a:gd name="T25" fmla="*/ 0 h 51"/>
                    <a:gd name="T26" fmla="*/ 41 w 99"/>
                    <a:gd name="T27" fmla="*/ 2 h 51"/>
                    <a:gd name="T28" fmla="*/ 37 w 99"/>
                    <a:gd name="T29" fmla="*/ 3 h 51"/>
                    <a:gd name="T30" fmla="*/ 33 w 99"/>
                    <a:gd name="T31" fmla="*/ 3 h 51"/>
                    <a:gd name="T32" fmla="*/ 30 w 99"/>
                    <a:gd name="T33" fmla="*/ 4 h 51"/>
                    <a:gd name="T34" fmla="*/ 23 w 99"/>
                    <a:gd name="T35" fmla="*/ 6 h 51"/>
                    <a:gd name="T36" fmla="*/ 20 w 99"/>
                    <a:gd name="T37" fmla="*/ 9 h 51"/>
                    <a:gd name="T38" fmla="*/ 11 w 99"/>
                    <a:gd name="T39" fmla="*/ 13 h 51"/>
                    <a:gd name="T40" fmla="*/ 3 w 99"/>
                    <a:gd name="T41" fmla="*/ 14 h 51"/>
                    <a:gd name="T42" fmla="*/ 1 w 99"/>
                    <a:gd name="T43" fmla="*/ 19 h 51"/>
                    <a:gd name="T44" fmla="*/ 4 w 99"/>
                    <a:gd name="T45" fmla="*/ 23 h 51"/>
                    <a:gd name="T46" fmla="*/ 7 w 99"/>
                    <a:gd name="T47" fmla="*/ 34 h 51"/>
                    <a:gd name="T48" fmla="*/ 8 w 99"/>
                    <a:gd name="T49" fmla="*/ 37 h 51"/>
                    <a:gd name="T50" fmla="*/ 26 w 99"/>
                    <a:gd name="T51" fmla="*/ 50 h 51"/>
                    <a:gd name="T52" fmla="*/ 26 w 99"/>
                    <a:gd name="T53" fmla="*/ 51 h 51"/>
                    <a:gd name="T54" fmla="*/ 34 w 99"/>
                    <a:gd name="T55" fmla="*/ 51 h 51"/>
                    <a:gd name="T56" fmla="*/ 40 w 99"/>
                    <a:gd name="T57" fmla="*/ 50 h 51"/>
                    <a:gd name="T58" fmla="*/ 41 w 99"/>
                    <a:gd name="T59" fmla="*/ 45 h 51"/>
                    <a:gd name="T60" fmla="*/ 43 w 99"/>
                    <a:gd name="T61" fmla="*/ 43 h 51"/>
                    <a:gd name="T62" fmla="*/ 52 w 99"/>
                    <a:gd name="T63" fmla="*/ 44 h 51"/>
                    <a:gd name="T64" fmla="*/ 57 w 99"/>
                    <a:gd name="T65" fmla="*/ 47 h 51"/>
                    <a:gd name="T66" fmla="*/ 64 w 99"/>
                    <a:gd name="T67" fmla="*/ 50 h 51"/>
                    <a:gd name="T68" fmla="*/ 69 w 99"/>
                    <a:gd name="T69" fmla="*/ 48 h 51"/>
                    <a:gd name="T70" fmla="*/ 69 w 99"/>
                    <a:gd name="T71" fmla="*/ 51 h 51"/>
                    <a:gd name="T72" fmla="*/ 75 w 99"/>
                    <a:gd name="T73" fmla="*/ 47 h 51"/>
                    <a:gd name="T74" fmla="*/ 82 w 99"/>
                    <a:gd name="T75" fmla="*/ 45 h 51"/>
                    <a:gd name="T76" fmla="*/ 89 w 99"/>
                    <a:gd name="T77" fmla="*/ 38 h 51"/>
                    <a:gd name="T78" fmla="*/ 94 w 99"/>
                    <a:gd name="T79" fmla="*/ 34 h 51"/>
                    <a:gd name="T80" fmla="*/ 99 w 99"/>
                    <a:gd name="T81" fmla="*/ 31 h 51"/>
                    <a:gd name="T82" fmla="*/ 94 w 99"/>
                    <a:gd name="T83" fmla="*/ 2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9" h="51">
                      <a:moveTo>
                        <a:pt x="94" y="24"/>
                      </a:moveTo>
                      <a:lnTo>
                        <a:pt x="94" y="24"/>
                      </a:lnTo>
                      <a:lnTo>
                        <a:pt x="88" y="23"/>
                      </a:lnTo>
                      <a:lnTo>
                        <a:pt x="85" y="23"/>
                      </a:lnTo>
                      <a:lnTo>
                        <a:pt x="84" y="21"/>
                      </a:lnTo>
                      <a:lnTo>
                        <a:pt x="84" y="21"/>
                      </a:lnTo>
                      <a:lnTo>
                        <a:pt x="82" y="17"/>
                      </a:lnTo>
                      <a:lnTo>
                        <a:pt x="81" y="16"/>
                      </a:lnTo>
                      <a:lnTo>
                        <a:pt x="79" y="16"/>
                      </a:lnTo>
                      <a:lnTo>
                        <a:pt x="79" y="16"/>
                      </a:lnTo>
                      <a:lnTo>
                        <a:pt x="74" y="14"/>
                      </a:lnTo>
                      <a:lnTo>
                        <a:pt x="71" y="16"/>
                      </a:lnTo>
                      <a:lnTo>
                        <a:pt x="69" y="17"/>
                      </a:lnTo>
                      <a:lnTo>
                        <a:pt x="69" y="17"/>
                      </a:lnTo>
                      <a:lnTo>
                        <a:pt x="68" y="19"/>
                      </a:lnTo>
                      <a:lnTo>
                        <a:pt x="65" y="17"/>
                      </a:lnTo>
                      <a:lnTo>
                        <a:pt x="62" y="16"/>
                      </a:lnTo>
                      <a:lnTo>
                        <a:pt x="61" y="13"/>
                      </a:lnTo>
                      <a:lnTo>
                        <a:pt x="61" y="13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1" y="6"/>
                      </a:lnTo>
                      <a:lnTo>
                        <a:pt x="51" y="6"/>
                      </a:lnTo>
                      <a:lnTo>
                        <a:pt x="47" y="3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41" y="2"/>
                      </a:lnTo>
                      <a:lnTo>
                        <a:pt x="41" y="2"/>
                      </a:lnTo>
                      <a:lnTo>
                        <a:pt x="40" y="3"/>
                      </a:lnTo>
                      <a:lnTo>
                        <a:pt x="37" y="3"/>
                      </a:lnTo>
                      <a:lnTo>
                        <a:pt x="34" y="2"/>
                      </a:lnTo>
                      <a:lnTo>
                        <a:pt x="33" y="3"/>
                      </a:lnTo>
                      <a:lnTo>
                        <a:pt x="33" y="3"/>
                      </a:lnTo>
                      <a:lnTo>
                        <a:pt x="30" y="4"/>
                      </a:lnTo>
                      <a:lnTo>
                        <a:pt x="27" y="4"/>
                      </a:lnTo>
                      <a:lnTo>
                        <a:pt x="23" y="6"/>
                      </a:lnTo>
                      <a:lnTo>
                        <a:pt x="20" y="9"/>
                      </a:lnTo>
                      <a:lnTo>
                        <a:pt x="20" y="9"/>
                      </a:lnTo>
                      <a:lnTo>
                        <a:pt x="16" y="11"/>
                      </a:lnTo>
                      <a:lnTo>
                        <a:pt x="11" y="13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0" y="16"/>
                      </a:lnTo>
                      <a:lnTo>
                        <a:pt x="1" y="19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6" y="30"/>
                      </a:lnTo>
                      <a:lnTo>
                        <a:pt x="7" y="34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8" y="43"/>
                      </a:lnTo>
                      <a:lnTo>
                        <a:pt x="26" y="50"/>
                      </a:lnTo>
                      <a:lnTo>
                        <a:pt x="26" y="50"/>
                      </a:lnTo>
                      <a:lnTo>
                        <a:pt x="26" y="51"/>
                      </a:lnTo>
                      <a:lnTo>
                        <a:pt x="26" y="51"/>
                      </a:lnTo>
                      <a:lnTo>
                        <a:pt x="34" y="51"/>
                      </a:lnTo>
                      <a:lnTo>
                        <a:pt x="37" y="51"/>
                      </a:lnTo>
                      <a:lnTo>
                        <a:pt x="40" y="50"/>
                      </a:lnTo>
                      <a:lnTo>
                        <a:pt x="40" y="50"/>
                      </a:lnTo>
                      <a:lnTo>
                        <a:pt x="41" y="45"/>
                      </a:lnTo>
                      <a:lnTo>
                        <a:pt x="43" y="43"/>
                      </a:lnTo>
                      <a:lnTo>
                        <a:pt x="43" y="43"/>
                      </a:lnTo>
                      <a:lnTo>
                        <a:pt x="48" y="43"/>
                      </a:lnTo>
                      <a:lnTo>
                        <a:pt x="52" y="44"/>
                      </a:lnTo>
                      <a:lnTo>
                        <a:pt x="57" y="47"/>
                      </a:lnTo>
                      <a:lnTo>
                        <a:pt x="57" y="47"/>
                      </a:lnTo>
                      <a:lnTo>
                        <a:pt x="61" y="50"/>
                      </a:lnTo>
                      <a:lnTo>
                        <a:pt x="64" y="50"/>
                      </a:lnTo>
                      <a:lnTo>
                        <a:pt x="69" y="48"/>
                      </a:lnTo>
                      <a:lnTo>
                        <a:pt x="69" y="48"/>
                      </a:lnTo>
                      <a:lnTo>
                        <a:pt x="69" y="51"/>
                      </a:lnTo>
                      <a:lnTo>
                        <a:pt x="69" y="51"/>
                      </a:lnTo>
                      <a:lnTo>
                        <a:pt x="72" y="48"/>
                      </a:lnTo>
                      <a:lnTo>
                        <a:pt x="75" y="47"/>
                      </a:lnTo>
                      <a:lnTo>
                        <a:pt x="75" y="47"/>
                      </a:lnTo>
                      <a:lnTo>
                        <a:pt x="82" y="45"/>
                      </a:lnTo>
                      <a:lnTo>
                        <a:pt x="87" y="43"/>
                      </a:lnTo>
                      <a:lnTo>
                        <a:pt x="89" y="38"/>
                      </a:lnTo>
                      <a:lnTo>
                        <a:pt x="89" y="38"/>
                      </a:lnTo>
                      <a:lnTo>
                        <a:pt x="94" y="34"/>
                      </a:lnTo>
                      <a:lnTo>
                        <a:pt x="99" y="31"/>
                      </a:lnTo>
                      <a:lnTo>
                        <a:pt x="99" y="31"/>
                      </a:lnTo>
                      <a:lnTo>
                        <a:pt x="96" y="27"/>
                      </a:lnTo>
                      <a:lnTo>
                        <a:pt x="94" y="24"/>
                      </a:lnTo>
                      <a:lnTo>
                        <a:pt x="94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74"/>
                <p:cNvSpPr>
                  <a:spLocks/>
                </p:cNvSpPr>
                <p:nvPr/>
              </p:nvSpPr>
              <p:spPr bwMode="auto">
                <a:xfrm>
                  <a:off x="6126083" y="3127700"/>
                  <a:ext cx="164591" cy="65112"/>
                </a:xfrm>
                <a:custGeom>
                  <a:avLst/>
                  <a:gdLst>
                    <a:gd name="T0" fmla="*/ 67 w 91"/>
                    <a:gd name="T1" fmla="*/ 5 h 36"/>
                    <a:gd name="T2" fmla="*/ 61 w 91"/>
                    <a:gd name="T3" fmla="*/ 3 h 36"/>
                    <a:gd name="T4" fmla="*/ 56 w 91"/>
                    <a:gd name="T5" fmla="*/ 3 h 36"/>
                    <a:gd name="T6" fmla="*/ 52 w 91"/>
                    <a:gd name="T7" fmla="*/ 3 h 36"/>
                    <a:gd name="T8" fmla="*/ 42 w 91"/>
                    <a:gd name="T9" fmla="*/ 2 h 36"/>
                    <a:gd name="T10" fmla="*/ 40 w 91"/>
                    <a:gd name="T11" fmla="*/ 2 h 36"/>
                    <a:gd name="T12" fmla="*/ 35 w 91"/>
                    <a:gd name="T13" fmla="*/ 3 h 36"/>
                    <a:gd name="T14" fmla="*/ 32 w 91"/>
                    <a:gd name="T15" fmla="*/ 2 h 36"/>
                    <a:gd name="T16" fmla="*/ 30 w 91"/>
                    <a:gd name="T17" fmla="*/ 0 h 36"/>
                    <a:gd name="T18" fmla="*/ 20 w 91"/>
                    <a:gd name="T19" fmla="*/ 7 h 36"/>
                    <a:gd name="T20" fmla="*/ 18 w 91"/>
                    <a:gd name="T21" fmla="*/ 12 h 36"/>
                    <a:gd name="T22" fmla="*/ 6 w 91"/>
                    <a:gd name="T23" fmla="*/ 16 h 36"/>
                    <a:gd name="T24" fmla="*/ 3 w 91"/>
                    <a:gd name="T25" fmla="*/ 17 h 36"/>
                    <a:gd name="T26" fmla="*/ 0 w 91"/>
                    <a:gd name="T27" fmla="*/ 20 h 36"/>
                    <a:gd name="T28" fmla="*/ 9 w 91"/>
                    <a:gd name="T29" fmla="*/ 33 h 36"/>
                    <a:gd name="T30" fmla="*/ 13 w 91"/>
                    <a:gd name="T31" fmla="*/ 36 h 36"/>
                    <a:gd name="T32" fmla="*/ 27 w 91"/>
                    <a:gd name="T33" fmla="*/ 36 h 36"/>
                    <a:gd name="T34" fmla="*/ 30 w 91"/>
                    <a:gd name="T35" fmla="*/ 33 h 36"/>
                    <a:gd name="T36" fmla="*/ 30 w 91"/>
                    <a:gd name="T37" fmla="*/ 32 h 36"/>
                    <a:gd name="T38" fmla="*/ 37 w 91"/>
                    <a:gd name="T39" fmla="*/ 30 h 36"/>
                    <a:gd name="T40" fmla="*/ 47 w 91"/>
                    <a:gd name="T41" fmla="*/ 29 h 36"/>
                    <a:gd name="T42" fmla="*/ 54 w 91"/>
                    <a:gd name="T43" fmla="*/ 23 h 36"/>
                    <a:gd name="T44" fmla="*/ 61 w 91"/>
                    <a:gd name="T45" fmla="*/ 19 h 36"/>
                    <a:gd name="T46" fmla="*/ 69 w 91"/>
                    <a:gd name="T47" fmla="*/ 20 h 36"/>
                    <a:gd name="T48" fmla="*/ 77 w 91"/>
                    <a:gd name="T49" fmla="*/ 23 h 36"/>
                    <a:gd name="T50" fmla="*/ 80 w 91"/>
                    <a:gd name="T51" fmla="*/ 26 h 36"/>
                    <a:gd name="T52" fmla="*/ 87 w 91"/>
                    <a:gd name="T53" fmla="*/ 27 h 36"/>
                    <a:gd name="T54" fmla="*/ 83 w 91"/>
                    <a:gd name="T55" fmla="*/ 22 h 36"/>
                    <a:gd name="T56" fmla="*/ 84 w 91"/>
                    <a:gd name="T57" fmla="*/ 19 h 36"/>
                    <a:gd name="T58" fmla="*/ 90 w 91"/>
                    <a:gd name="T59" fmla="*/ 10 h 36"/>
                    <a:gd name="T60" fmla="*/ 91 w 91"/>
                    <a:gd name="T61" fmla="*/ 9 h 36"/>
                    <a:gd name="T62" fmla="*/ 84 w 91"/>
                    <a:gd name="T63" fmla="*/ 9 h 36"/>
                    <a:gd name="T64" fmla="*/ 81 w 91"/>
                    <a:gd name="T65" fmla="*/ 7 h 36"/>
                    <a:gd name="T66" fmla="*/ 67 w 91"/>
                    <a:gd name="T6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91" h="36">
                      <a:moveTo>
                        <a:pt x="67" y="5"/>
                      </a:moveTo>
                      <a:lnTo>
                        <a:pt x="67" y="5"/>
                      </a:lnTo>
                      <a:lnTo>
                        <a:pt x="64" y="3"/>
                      </a:lnTo>
                      <a:lnTo>
                        <a:pt x="61" y="3"/>
                      </a:lnTo>
                      <a:lnTo>
                        <a:pt x="59" y="2"/>
                      </a:lnTo>
                      <a:lnTo>
                        <a:pt x="56" y="3"/>
                      </a:lnTo>
                      <a:lnTo>
                        <a:pt x="56" y="3"/>
                      </a:lnTo>
                      <a:lnTo>
                        <a:pt x="52" y="3"/>
                      </a:lnTo>
                      <a:lnTo>
                        <a:pt x="47" y="3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40" y="2"/>
                      </a:lnTo>
                      <a:lnTo>
                        <a:pt x="37" y="2"/>
                      </a:lnTo>
                      <a:lnTo>
                        <a:pt x="35" y="3"/>
                      </a:lnTo>
                      <a:lnTo>
                        <a:pt x="32" y="2"/>
                      </a:lnTo>
                      <a:lnTo>
                        <a:pt x="3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5" y="3"/>
                      </a:lnTo>
                      <a:lnTo>
                        <a:pt x="20" y="7"/>
                      </a:lnTo>
                      <a:lnTo>
                        <a:pt x="20" y="7"/>
                      </a:lnTo>
                      <a:lnTo>
                        <a:pt x="18" y="12"/>
                      </a:lnTo>
                      <a:lnTo>
                        <a:pt x="13" y="14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3" y="17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5" y="27"/>
                      </a:lnTo>
                      <a:lnTo>
                        <a:pt x="9" y="33"/>
                      </a:lnTo>
                      <a:lnTo>
                        <a:pt x="9" y="33"/>
                      </a:lnTo>
                      <a:lnTo>
                        <a:pt x="13" y="36"/>
                      </a:lnTo>
                      <a:lnTo>
                        <a:pt x="20" y="36"/>
                      </a:lnTo>
                      <a:lnTo>
                        <a:pt x="27" y="36"/>
                      </a:lnTo>
                      <a:lnTo>
                        <a:pt x="29" y="34"/>
                      </a:lnTo>
                      <a:lnTo>
                        <a:pt x="30" y="33"/>
                      </a:lnTo>
                      <a:lnTo>
                        <a:pt x="30" y="33"/>
                      </a:lnTo>
                      <a:lnTo>
                        <a:pt x="30" y="32"/>
                      </a:lnTo>
                      <a:lnTo>
                        <a:pt x="32" y="32"/>
                      </a:lnTo>
                      <a:lnTo>
                        <a:pt x="37" y="30"/>
                      </a:lnTo>
                      <a:lnTo>
                        <a:pt x="47" y="29"/>
                      </a:lnTo>
                      <a:lnTo>
                        <a:pt x="47" y="29"/>
                      </a:lnTo>
                      <a:lnTo>
                        <a:pt x="50" y="27"/>
                      </a:lnTo>
                      <a:lnTo>
                        <a:pt x="54" y="23"/>
                      </a:lnTo>
                      <a:lnTo>
                        <a:pt x="59" y="20"/>
                      </a:lnTo>
                      <a:lnTo>
                        <a:pt x="61" y="19"/>
                      </a:lnTo>
                      <a:lnTo>
                        <a:pt x="61" y="19"/>
                      </a:lnTo>
                      <a:lnTo>
                        <a:pt x="69" y="20"/>
                      </a:lnTo>
                      <a:lnTo>
                        <a:pt x="73" y="22"/>
                      </a:lnTo>
                      <a:lnTo>
                        <a:pt x="77" y="23"/>
                      </a:lnTo>
                      <a:lnTo>
                        <a:pt x="77" y="23"/>
                      </a:lnTo>
                      <a:lnTo>
                        <a:pt x="80" y="26"/>
                      </a:lnTo>
                      <a:lnTo>
                        <a:pt x="87" y="27"/>
                      </a:lnTo>
                      <a:lnTo>
                        <a:pt x="87" y="27"/>
                      </a:lnTo>
                      <a:lnTo>
                        <a:pt x="84" y="24"/>
                      </a:lnTo>
                      <a:lnTo>
                        <a:pt x="83" y="22"/>
                      </a:lnTo>
                      <a:lnTo>
                        <a:pt x="83" y="22"/>
                      </a:lnTo>
                      <a:lnTo>
                        <a:pt x="84" y="19"/>
                      </a:lnTo>
                      <a:lnTo>
                        <a:pt x="86" y="14"/>
                      </a:lnTo>
                      <a:lnTo>
                        <a:pt x="90" y="10"/>
                      </a:lnTo>
                      <a:lnTo>
                        <a:pt x="90" y="10"/>
                      </a:lnTo>
                      <a:lnTo>
                        <a:pt x="91" y="9"/>
                      </a:lnTo>
                      <a:lnTo>
                        <a:pt x="91" y="9"/>
                      </a:lnTo>
                      <a:lnTo>
                        <a:pt x="84" y="9"/>
                      </a:lnTo>
                      <a:lnTo>
                        <a:pt x="81" y="7"/>
                      </a:lnTo>
                      <a:lnTo>
                        <a:pt x="81" y="7"/>
                      </a:lnTo>
                      <a:lnTo>
                        <a:pt x="76" y="5"/>
                      </a:lnTo>
                      <a:lnTo>
                        <a:pt x="67" y="5"/>
                      </a:lnTo>
                      <a:lnTo>
                        <a:pt x="67" y="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75"/>
                <p:cNvSpPr>
                  <a:spLocks/>
                </p:cNvSpPr>
                <p:nvPr/>
              </p:nvSpPr>
              <p:spPr bwMode="auto">
                <a:xfrm>
                  <a:off x="5368243" y="3400811"/>
                  <a:ext cx="94051" cy="175443"/>
                </a:xfrm>
                <a:custGeom>
                  <a:avLst/>
                  <a:gdLst>
                    <a:gd name="T0" fmla="*/ 39 w 52"/>
                    <a:gd name="T1" fmla="*/ 79 h 97"/>
                    <a:gd name="T2" fmla="*/ 41 w 52"/>
                    <a:gd name="T3" fmla="*/ 78 h 97"/>
                    <a:gd name="T4" fmla="*/ 35 w 52"/>
                    <a:gd name="T5" fmla="*/ 72 h 97"/>
                    <a:gd name="T6" fmla="*/ 35 w 52"/>
                    <a:gd name="T7" fmla="*/ 69 h 97"/>
                    <a:gd name="T8" fmla="*/ 37 w 52"/>
                    <a:gd name="T9" fmla="*/ 63 h 97"/>
                    <a:gd name="T10" fmla="*/ 39 w 52"/>
                    <a:gd name="T11" fmla="*/ 63 h 97"/>
                    <a:gd name="T12" fmla="*/ 41 w 52"/>
                    <a:gd name="T13" fmla="*/ 61 h 97"/>
                    <a:gd name="T14" fmla="*/ 35 w 52"/>
                    <a:gd name="T15" fmla="*/ 55 h 97"/>
                    <a:gd name="T16" fmla="*/ 34 w 52"/>
                    <a:gd name="T17" fmla="*/ 49 h 97"/>
                    <a:gd name="T18" fmla="*/ 39 w 52"/>
                    <a:gd name="T19" fmla="*/ 48 h 97"/>
                    <a:gd name="T20" fmla="*/ 39 w 52"/>
                    <a:gd name="T21" fmla="*/ 48 h 97"/>
                    <a:gd name="T22" fmla="*/ 41 w 52"/>
                    <a:gd name="T23" fmla="*/ 44 h 97"/>
                    <a:gd name="T24" fmla="*/ 42 w 52"/>
                    <a:gd name="T25" fmla="*/ 36 h 97"/>
                    <a:gd name="T26" fmla="*/ 44 w 52"/>
                    <a:gd name="T27" fmla="*/ 34 h 97"/>
                    <a:gd name="T28" fmla="*/ 41 w 52"/>
                    <a:gd name="T29" fmla="*/ 22 h 97"/>
                    <a:gd name="T30" fmla="*/ 42 w 52"/>
                    <a:gd name="T31" fmla="*/ 19 h 97"/>
                    <a:gd name="T32" fmla="*/ 51 w 52"/>
                    <a:gd name="T33" fmla="*/ 12 h 97"/>
                    <a:gd name="T34" fmla="*/ 52 w 52"/>
                    <a:gd name="T35" fmla="*/ 11 h 97"/>
                    <a:gd name="T36" fmla="*/ 48 w 52"/>
                    <a:gd name="T37" fmla="*/ 8 h 97"/>
                    <a:gd name="T38" fmla="*/ 46 w 52"/>
                    <a:gd name="T39" fmla="*/ 7 h 97"/>
                    <a:gd name="T40" fmla="*/ 44 w 52"/>
                    <a:gd name="T41" fmla="*/ 4 h 97"/>
                    <a:gd name="T42" fmla="*/ 37 w 52"/>
                    <a:gd name="T43" fmla="*/ 5 h 97"/>
                    <a:gd name="T44" fmla="*/ 35 w 52"/>
                    <a:gd name="T45" fmla="*/ 7 h 97"/>
                    <a:gd name="T46" fmla="*/ 32 w 52"/>
                    <a:gd name="T47" fmla="*/ 5 h 97"/>
                    <a:gd name="T48" fmla="*/ 31 w 52"/>
                    <a:gd name="T49" fmla="*/ 5 h 97"/>
                    <a:gd name="T50" fmla="*/ 22 w 52"/>
                    <a:gd name="T51" fmla="*/ 4 h 97"/>
                    <a:gd name="T52" fmla="*/ 21 w 52"/>
                    <a:gd name="T53" fmla="*/ 2 h 97"/>
                    <a:gd name="T54" fmla="*/ 20 w 52"/>
                    <a:gd name="T55" fmla="*/ 0 h 97"/>
                    <a:gd name="T56" fmla="*/ 15 w 52"/>
                    <a:gd name="T57" fmla="*/ 2 h 97"/>
                    <a:gd name="T58" fmla="*/ 14 w 52"/>
                    <a:gd name="T59" fmla="*/ 2 h 97"/>
                    <a:gd name="T60" fmla="*/ 11 w 52"/>
                    <a:gd name="T61" fmla="*/ 4 h 97"/>
                    <a:gd name="T62" fmla="*/ 11 w 52"/>
                    <a:gd name="T63" fmla="*/ 15 h 97"/>
                    <a:gd name="T64" fmla="*/ 12 w 52"/>
                    <a:gd name="T65" fmla="*/ 18 h 97"/>
                    <a:gd name="T66" fmla="*/ 10 w 52"/>
                    <a:gd name="T67" fmla="*/ 32 h 97"/>
                    <a:gd name="T68" fmla="*/ 1 w 52"/>
                    <a:gd name="T69" fmla="*/ 53 h 97"/>
                    <a:gd name="T70" fmla="*/ 0 w 52"/>
                    <a:gd name="T71" fmla="*/ 58 h 97"/>
                    <a:gd name="T72" fmla="*/ 2 w 52"/>
                    <a:gd name="T73" fmla="*/ 63 h 97"/>
                    <a:gd name="T74" fmla="*/ 8 w 52"/>
                    <a:gd name="T75" fmla="*/ 66 h 97"/>
                    <a:gd name="T76" fmla="*/ 11 w 52"/>
                    <a:gd name="T77" fmla="*/ 72 h 97"/>
                    <a:gd name="T78" fmla="*/ 10 w 52"/>
                    <a:gd name="T79" fmla="*/ 95 h 97"/>
                    <a:gd name="T80" fmla="*/ 11 w 52"/>
                    <a:gd name="T81" fmla="*/ 96 h 97"/>
                    <a:gd name="T82" fmla="*/ 22 w 52"/>
                    <a:gd name="T83" fmla="*/ 97 h 97"/>
                    <a:gd name="T84" fmla="*/ 28 w 52"/>
                    <a:gd name="T85" fmla="*/ 96 h 97"/>
                    <a:gd name="T86" fmla="*/ 35 w 52"/>
                    <a:gd name="T87" fmla="*/ 95 h 97"/>
                    <a:gd name="T88" fmla="*/ 32 w 52"/>
                    <a:gd name="T89" fmla="*/ 89 h 97"/>
                    <a:gd name="T90" fmla="*/ 35 w 52"/>
                    <a:gd name="T91" fmla="*/ 80 h 97"/>
                    <a:gd name="T92" fmla="*/ 39 w 52"/>
                    <a:gd name="T93" fmla="*/ 7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2" h="97">
                      <a:moveTo>
                        <a:pt x="39" y="79"/>
                      </a:moveTo>
                      <a:lnTo>
                        <a:pt x="39" y="79"/>
                      </a:lnTo>
                      <a:lnTo>
                        <a:pt x="41" y="79"/>
                      </a:lnTo>
                      <a:lnTo>
                        <a:pt x="41" y="78"/>
                      </a:lnTo>
                      <a:lnTo>
                        <a:pt x="41" y="76"/>
                      </a:lnTo>
                      <a:lnTo>
                        <a:pt x="35" y="72"/>
                      </a:lnTo>
                      <a:lnTo>
                        <a:pt x="35" y="72"/>
                      </a:lnTo>
                      <a:lnTo>
                        <a:pt x="35" y="69"/>
                      </a:lnTo>
                      <a:lnTo>
                        <a:pt x="35" y="66"/>
                      </a:lnTo>
                      <a:lnTo>
                        <a:pt x="37" y="63"/>
                      </a:lnTo>
                      <a:lnTo>
                        <a:pt x="39" y="63"/>
                      </a:lnTo>
                      <a:lnTo>
                        <a:pt x="39" y="63"/>
                      </a:lnTo>
                      <a:lnTo>
                        <a:pt x="41" y="62"/>
                      </a:lnTo>
                      <a:lnTo>
                        <a:pt x="41" y="61"/>
                      </a:lnTo>
                      <a:lnTo>
                        <a:pt x="35" y="55"/>
                      </a:lnTo>
                      <a:lnTo>
                        <a:pt x="35" y="55"/>
                      </a:lnTo>
                      <a:lnTo>
                        <a:pt x="32" y="51"/>
                      </a:lnTo>
                      <a:lnTo>
                        <a:pt x="34" y="49"/>
                      </a:lnTo>
                      <a:lnTo>
                        <a:pt x="37" y="48"/>
                      </a:lnTo>
                      <a:lnTo>
                        <a:pt x="39" y="48"/>
                      </a:lnTo>
                      <a:lnTo>
                        <a:pt x="39" y="48"/>
                      </a:lnTo>
                      <a:lnTo>
                        <a:pt x="39" y="48"/>
                      </a:lnTo>
                      <a:lnTo>
                        <a:pt x="41" y="46"/>
                      </a:lnTo>
                      <a:lnTo>
                        <a:pt x="41" y="44"/>
                      </a:lnTo>
                      <a:lnTo>
                        <a:pt x="41" y="41"/>
                      </a:lnTo>
                      <a:lnTo>
                        <a:pt x="42" y="36"/>
                      </a:lnTo>
                      <a:lnTo>
                        <a:pt x="42" y="36"/>
                      </a:lnTo>
                      <a:lnTo>
                        <a:pt x="44" y="34"/>
                      </a:lnTo>
                      <a:lnTo>
                        <a:pt x="42" y="29"/>
                      </a:lnTo>
                      <a:lnTo>
                        <a:pt x="41" y="22"/>
                      </a:lnTo>
                      <a:lnTo>
                        <a:pt x="41" y="22"/>
                      </a:lnTo>
                      <a:lnTo>
                        <a:pt x="42" y="19"/>
                      </a:lnTo>
                      <a:lnTo>
                        <a:pt x="44" y="18"/>
                      </a:lnTo>
                      <a:lnTo>
                        <a:pt x="51" y="12"/>
                      </a:lnTo>
                      <a:lnTo>
                        <a:pt x="51" y="12"/>
                      </a:lnTo>
                      <a:lnTo>
                        <a:pt x="52" y="11"/>
                      </a:lnTo>
                      <a:lnTo>
                        <a:pt x="51" y="10"/>
                      </a:lnTo>
                      <a:lnTo>
                        <a:pt x="48" y="8"/>
                      </a:lnTo>
                      <a:lnTo>
                        <a:pt x="46" y="7"/>
                      </a:lnTo>
                      <a:lnTo>
                        <a:pt x="46" y="7"/>
                      </a:lnTo>
                      <a:lnTo>
                        <a:pt x="46" y="4"/>
                      </a:lnTo>
                      <a:lnTo>
                        <a:pt x="44" y="4"/>
                      </a:lnTo>
                      <a:lnTo>
                        <a:pt x="41" y="4"/>
                      </a:lnTo>
                      <a:lnTo>
                        <a:pt x="37" y="5"/>
                      </a:lnTo>
                      <a:lnTo>
                        <a:pt x="37" y="5"/>
                      </a:lnTo>
                      <a:lnTo>
                        <a:pt x="35" y="7"/>
                      </a:lnTo>
                      <a:lnTo>
                        <a:pt x="34" y="5"/>
                      </a:lnTo>
                      <a:lnTo>
                        <a:pt x="32" y="5"/>
                      </a:lnTo>
                      <a:lnTo>
                        <a:pt x="31" y="5"/>
                      </a:lnTo>
                      <a:lnTo>
                        <a:pt x="31" y="5"/>
                      </a:lnTo>
                      <a:lnTo>
                        <a:pt x="25" y="5"/>
                      </a:lnTo>
                      <a:lnTo>
                        <a:pt x="22" y="4"/>
                      </a:lnTo>
                      <a:lnTo>
                        <a:pt x="21" y="2"/>
                      </a:ln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5" y="2"/>
                      </a:ln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10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2" y="18"/>
                      </a:lnTo>
                      <a:lnTo>
                        <a:pt x="12" y="22"/>
                      </a:lnTo>
                      <a:lnTo>
                        <a:pt x="10" y="32"/>
                      </a:lnTo>
                      <a:lnTo>
                        <a:pt x="7" y="45"/>
                      </a:lnTo>
                      <a:lnTo>
                        <a:pt x="1" y="53"/>
                      </a:lnTo>
                      <a:lnTo>
                        <a:pt x="1" y="53"/>
                      </a:lnTo>
                      <a:lnTo>
                        <a:pt x="0" y="58"/>
                      </a:lnTo>
                      <a:lnTo>
                        <a:pt x="0" y="61"/>
                      </a:lnTo>
                      <a:lnTo>
                        <a:pt x="2" y="63"/>
                      </a:lnTo>
                      <a:lnTo>
                        <a:pt x="8" y="66"/>
                      </a:lnTo>
                      <a:lnTo>
                        <a:pt x="8" y="66"/>
                      </a:lnTo>
                      <a:lnTo>
                        <a:pt x="10" y="69"/>
                      </a:lnTo>
                      <a:lnTo>
                        <a:pt x="11" y="72"/>
                      </a:lnTo>
                      <a:lnTo>
                        <a:pt x="11" y="80"/>
                      </a:lnTo>
                      <a:lnTo>
                        <a:pt x="10" y="95"/>
                      </a:lnTo>
                      <a:lnTo>
                        <a:pt x="10" y="95"/>
                      </a:lnTo>
                      <a:lnTo>
                        <a:pt x="11" y="96"/>
                      </a:lnTo>
                      <a:lnTo>
                        <a:pt x="14" y="97"/>
                      </a:lnTo>
                      <a:lnTo>
                        <a:pt x="22" y="97"/>
                      </a:lnTo>
                      <a:lnTo>
                        <a:pt x="22" y="97"/>
                      </a:lnTo>
                      <a:lnTo>
                        <a:pt x="28" y="96"/>
                      </a:lnTo>
                      <a:lnTo>
                        <a:pt x="35" y="95"/>
                      </a:lnTo>
                      <a:lnTo>
                        <a:pt x="35" y="95"/>
                      </a:lnTo>
                      <a:lnTo>
                        <a:pt x="32" y="89"/>
                      </a:lnTo>
                      <a:lnTo>
                        <a:pt x="32" y="89"/>
                      </a:lnTo>
                      <a:lnTo>
                        <a:pt x="34" y="83"/>
                      </a:lnTo>
                      <a:lnTo>
                        <a:pt x="35" y="80"/>
                      </a:lnTo>
                      <a:lnTo>
                        <a:pt x="39" y="79"/>
                      </a:lnTo>
                      <a:lnTo>
                        <a:pt x="39" y="7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76"/>
                <p:cNvSpPr>
                  <a:spLocks/>
                </p:cNvSpPr>
                <p:nvPr/>
              </p:nvSpPr>
              <p:spPr bwMode="auto">
                <a:xfrm>
                  <a:off x="5737214" y="2979388"/>
                  <a:ext cx="117565" cy="99478"/>
                </a:xfrm>
                <a:custGeom>
                  <a:avLst/>
                  <a:gdLst>
                    <a:gd name="T0" fmla="*/ 21 w 65"/>
                    <a:gd name="T1" fmla="*/ 44 h 55"/>
                    <a:gd name="T2" fmla="*/ 25 w 65"/>
                    <a:gd name="T3" fmla="*/ 43 h 55"/>
                    <a:gd name="T4" fmla="*/ 31 w 65"/>
                    <a:gd name="T5" fmla="*/ 45 h 55"/>
                    <a:gd name="T6" fmla="*/ 37 w 65"/>
                    <a:gd name="T7" fmla="*/ 48 h 55"/>
                    <a:gd name="T8" fmla="*/ 42 w 65"/>
                    <a:gd name="T9" fmla="*/ 53 h 55"/>
                    <a:gd name="T10" fmla="*/ 47 w 65"/>
                    <a:gd name="T11" fmla="*/ 55 h 55"/>
                    <a:gd name="T12" fmla="*/ 48 w 65"/>
                    <a:gd name="T13" fmla="*/ 44 h 55"/>
                    <a:gd name="T14" fmla="*/ 48 w 65"/>
                    <a:gd name="T15" fmla="*/ 41 h 55"/>
                    <a:gd name="T16" fmla="*/ 48 w 65"/>
                    <a:gd name="T17" fmla="*/ 37 h 55"/>
                    <a:gd name="T18" fmla="*/ 50 w 65"/>
                    <a:gd name="T19" fmla="*/ 36 h 55"/>
                    <a:gd name="T20" fmla="*/ 57 w 65"/>
                    <a:gd name="T21" fmla="*/ 34 h 55"/>
                    <a:gd name="T22" fmla="*/ 58 w 65"/>
                    <a:gd name="T23" fmla="*/ 31 h 55"/>
                    <a:gd name="T24" fmla="*/ 59 w 65"/>
                    <a:gd name="T25" fmla="*/ 28 h 55"/>
                    <a:gd name="T26" fmla="*/ 61 w 65"/>
                    <a:gd name="T27" fmla="*/ 27 h 55"/>
                    <a:gd name="T28" fmla="*/ 59 w 65"/>
                    <a:gd name="T29" fmla="*/ 21 h 55"/>
                    <a:gd name="T30" fmla="*/ 57 w 65"/>
                    <a:gd name="T31" fmla="*/ 19 h 55"/>
                    <a:gd name="T32" fmla="*/ 58 w 65"/>
                    <a:gd name="T33" fmla="*/ 16 h 55"/>
                    <a:gd name="T34" fmla="*/ 64 w 65"/>
                    <a:gd name="T35" fmla="*/ 10 h 55"/>
                    <a:gd name="T36" fmla="*/ 65 w 65"/>
                    <a:gd name="T37" fmla="*/ 6 h 55"/>
                    <a:gd name="T38" fmla="*/ 64 w 65"/>
                    <a:gd name="T39" fmla="*/ 0 h 55"/>
                    <a:gd name="T40" fmla="*/ 59 w 65"/>
                    <a:gd name="T41" fmla="*/ 1 h 55"/>
                    <a:gd name="T42" fmla="*/ 57 w 65"/>
                    <a:gd name="T43" fmla="*/ 0 h 55"/>
                    <a:gd name="T44" fmla="*/ 44 w 65"/>
                    <a:gd name="T45" fmla="*/ 1 h 55"/>
                    <a:gd name="T46" fmla="*/ 40 w 65"/>
                    <a:gd name="T47" fmla="*/ 4 h 55"/>
                    <a:gd name="T48" fmla="*/ 37 w 65"/>
                    <a:gd name="T49" fmla="*/ 10 h 55"/>
                    <a:gd name="T50" fmla="*/ 37 w 65"/>
                    <a:gd name="T51" fmla="*/ 13 h 55"/>
                    <a:gd name="T52" fmla="*/ 37 w 65"/>
                    <a:gd name="T53" fmla="*/ 14 h 55"/>
                    <a:gd name="T54" fmla="*/ 31 w 65"/>
                    <a:gd name="T55" fmla="*/ 16 h 55"/>
                    <a:gd name="T56" fmla="*/ 30 w 65"/>
                    <a:gd name="T57" fmla="*/ 13 h 55"/>
                    <a:gd name="T58" fmla="*/ 25 w 65"/>
                    <a:gd name="T59" fmla="*/ 11 h 55"/>
                    <a:gd name="T60" fmla="*/ 23 w 65"/>
                    <a:gd name="T61" fmla="*/ 17 h 55"/>
                    <a:gd name="T62" fmla="*/ 21 w 65"/>
                    <a:gd name="T63" fmla="*/ 20 h 55"/>
                    <a:gd name="T64" fmla="*/ 15 w 65"/>
                    <a:gd name="T65" fmla="*/ 26 h 55"/>
                    <a:gd name="T66" fmla="*/ 15 w 65"/>
                    <a:gd name="T67" fmla="*/ 30 h 55"/>
                    <a:gd name="T68" fmla="*/ 11 w 65"/>
                    <a:gd name="T69" fmla="*/ 38 h 55"/>
                    <a:gd name="T70" fmla="*/ 3 w 65"/>
                    <a:gd name="T71" fmla="*/ 45 h 55"/>
                    <a:gd name="T72" fmla="*/ 0 w 65"/>
                    <a:gd name="T73" fmla="*/ 47 h 55"/>
                    <a:gd name="T74" fmla="*/ 6 w 65"/>
                    <a:gd name="T75" fmla="*/ 48 h 55"/>
                    <a:gd name="T76" fmla="*/ 18 w 65"/>
                    <a:gd name="T77" fmla="*/ 45 h 55"/>
                    <a:gd name="T78" fmla="*/ 21 w 65"/>
                    <a:gd name="T79" fmla="*/ 4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5" h="55">
                      <a:moveTo>
                        <a:pt x="21" y="44"/>
                      </a:moveTo>
                      <a:lnTo>
                        <a:pt x="21" y="44"/>
                      </a:lnTo>
                      <a:lnTo>
                        <a:pt x="23" y="43"/>
                      </a:lnTo>
                      <a:lnTo>
                        <a:pt x="25" y="43"/>
                      </a:lnTo>
                      <a:lnTo>
                        <a:pt x="28" y="43"/>
                      </a:lnTo>
                      <a:lnTo>
                        <a:pt x="31" y="45"/>
                      </a:lnTo>
                      <a:lnTo>
                        <a:pt x="31" y="45"/>
                      </a:lnTo>
                      <a:lnTo>
                        <a:pt x="37" y="48"/>
                      </a:lnTo>
                      <a:lnTo>
                        <a:pt x="42" y="53"/>
                      </a:lnTo>
                      <a:lnTo>
                        <a:pt x="42" y="53"/>
                      </a:lnTo>
                      <a:lnTo>
                        <a:pt x="47" y="55"/>
                      </a:lnTo>
                      <a:lnTo>
                        <a:pt x="47" y="55"/>
                      </a:lnTo>
                      <a:lnTo>
                        <a:pt x="47" y="5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lnTo>
                        <a:pt x="48" y="41"/>
                      </a:lnTo>
                      <a:lnTo>
                        <a:pt x="48" y="38"/>
                      </a:lnTo>
                      <a:lnTo>
                        <a:pt x="48" y="37"/>
                      </a:lnTo>
                      <a:lnTo>
                        <a:pt x="50" y="36"/>
                      </a:lnTo>
                      <a:lnTo>
                        <a:pt x="50" y="36"/>
                      </a:lnTo>
                      <a:lnTo>
                        <a:pt x="55" y="36"/>
                      </a:lnTo>
                      <a:lnTo>
                        <a:pt x="57" y="3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0"/>
                      </a:lnTo>
                      <a:lnTo>
                        <a:pt x="59" y="28"/>
                      </a:lnTo>
                      <a:lnTo>
                        <a:pt x="61" y="27"/>
                      </a:lnTo>
                      <a:lnTo>
                        <a:pt x="61" y="27"/>
                      </a:lnTo>
                      <a:lnTo>
                        <a:pt x="61" y="24"/>
                      </a:lnTo>
                      <a:lnTo>
                        <a:pt x="59" y="21"/>
                      </a:lnTo>
                      <a:lnTo>
                        <a:pt x="57" y="19"/>
                      </a:lnTo>
                      <a:lnTo>
                        <a:pt x="57" y="19"/>
                      </a:lnTo>
                      <a:lnTo>
                        <a:pt x="57" y="17"/>
                      </a:lnTo>
                      <a:lnTo>
                        <a:pt x="58" y="16"/>
                      </a:lnTo>
                      <a:lnTo>
                        <a:pt x="61" y="14"/>
                      </a:lnTo>
                      <a:lnTo>
                        <a:pt x="64" y="10"/>
                      </a:lnTo>
                      <a:lnTo>
                        <a:pt x="64" y="10"/>
                      </a:lnTo>
                      <a:lnTo>
                        <a:pt x="65" y="6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62" y="1"/>
                      </a:lnTo>
                      <a:lnTo>
                        <a:pt x="59" y="1"/>
                      </a:lnTo>
                      <a:lnTo>
                        <a:pt x="59" y="1"/>
                      </a:lnTo>
                      <a:lnTo>
                        <a:pt x="57" y="0"/>
                      </a:lnTo>
                      <a:lnTo>
                        <a:pt x="54" y="0"/>
                      </a:lnTo>
                      <a:lnTo>
                        <a:pt x="44" y="1"/>
                      </a:lnTo>
                      <a:lnTo>
                        <a:pt x="44" y="1"/>
                      </a:lnTo>
                      <a:lnTo>
                        <a:pt x="40" y="4"/>
                      </a:lnTo>
                      <a:lnTo>
                        <a:pt x="37" y="7"/>
                      </a:lnTo>
                      <a:lnTo>
                        <a:pt x="37" y="10"/>
                      </a:lnTo>
                      <a:lnTo>
                        <a:pt x="37" y="13"/>
                      </a:lnTo>
                      <a:lnTo>
                        <a:pt x="37" y="13"/>
                      </a:lnTo>
                      <a:lnTo>
                        <a:pt x="38" y="14"/>
                      </a:lnTo>
                      <a:lnTo>
                        <a:pt x="37" y="14"/>
                      </a:lnTo>
                      <a:lnTo>
                        <a:pt x="35" y="16"/>
                      </a:lnTo>
                      <a:lnTo>
                        <a:pt x="31" y="16"/>
                      </a:lnTo>
                      <a:lnTo>
                        <a:pt x="30" y="13"/>
                      </a:lnTo>
                      <a:lnTo>
                        <a:pt x="30" y="13"/>
                      </a:lnTo>
                      <a:lnTo>
                        <a:pt x="28" y="11"/>
                      </a:lnTo>
                      <a:lnTo>
                        <a:pt x="25" y="11"/>
                      </a:lnTo>
                      <a:lnTo>
                        <a:pt x="23" y="14"/>
                      </a:lnTo>
                      <a:lnTo>
                        <a:pt x="23" y="17"/>
                      </a:lnTo>
                      <a:lnTo>
                        <a:pt x="23" y="17"/>
                      </a:lnTo>
                      <a:lnTo>
                        <a:pt x="21" y="20"/>
                      </a:lnTo>
                      <a:lnTo>
                        <a:pt x="18" y="23"/>
                      </a:lnTo>
                      <a:lnTo>
                        <a:pt x="15" y="26"/>
                      </a:lnTo>
                      <a:lnTo>
                        <a:pt x="15" y="30"/>
                      </a:lnTo>
                      <a:lnTo>
                        <a:pt x="15" y="30"/>
                      </a:lnTo>
                      <a:lnTo>
                        <a:pt x="14" y="34"/>
                      </a:lnTo>
                      <a:lnTo>
                        <a:pt x="11" y="38"/>
                      </a:lnTo>
                      <a:lnTo>
                        <a:pt x="3" y="45"/>
                      </a:lnTo>
                      <a:lnTo>
                        <a:pt x="3" y="45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6" y="48"/>
                      </a:lnTo>
                      <a:lnTo>
                        <a:pt x="6" y="48"/>
                      </a:lnTo>
                      <a:lnTo>
                        <a:pt x="14" y="47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1" y="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77"/>
                <p:cNvSpPr>
                  <a:spLocks/>
                </p:cNvSpPr>
                <p:nvPr/>
              </p:nvSpPr>
              <p:spPr bwMode="auto">
                <a:xfrm>
                  <a:off x="5813179" y="3107803"/>
                  <a:ext cx="18087" cy="25322"/>
                </a:xfrm>
                <a:custGeom>
                  <a:avLst/>
                  <a:gdLst>
                    <a:gd name="T0" fmla="*/ 6 w 10"/>
                    <a:gd name="T1" fmla="*/ 0 h 14"/>
                    <a:gd name="T2" fmla="*/ 6 w 10"/>
                    <a:gd name="T3" fmla="*/ 0 h 14"/>
                    <a:gd name="T4" fmla="*/ 3 w 10"/>
                    <a:gd name="T5" fmla="*/ 1 h 14"/>
                    <a:gd name="T6" fmla="*/ 2 w 10"/>
                    <a:gd name="T7" fmla="*/ 4 h 14"/>
                    <a:gd name="T8" fmla="*/ 0 w 10"/>
                    <a:gd name="T9" fmla="*/ 8 h 14"/>
                    <a:gd name="T10" fmla="*/ 0 w 10"/>
                    <a:gd name="T11" fmla="*/ 14 h 14"/>
                    <a:gd name="T12" fmla="*/ 0 w 10"/>
                    <a:gd name="T13" fmla="*/ 14 h 14"/>
                    <a:gd name="T14" fmla="*/ 10 w 10"/>
                    <a:gd name="T15" fmla="*/ 14 h 14"/>
                    <a:gd name="T16" fmla="*/ 10 w 10"/>
                    <a:gd name="T17" fmla="*/ 14 h 14"/>
                    <a:gd name="T18" fmla="*/ 9 w 10"/>
                    <a:gd name="T19" fmla="*/ 10 h 14"/>
                    <a:gd name="T20" fmla="*/ 8 w 10"/>
                    <a:gd name="T21" fmla="*/ 6 h 14"/>
                    <a:gd name="T22" fmla="*/ 5 w 10"/>
                    <a:gd name="T23" fmla="*/ 1 h 14"/>
                    <a:gd name="T24" fmla="*/ 5 w 10"/>
                    <a:gd name="T25" fmla="*/ 1 h 14"/>
                    <a:gd name="T26" fmla="*/ 6 w 10"/>
                    <a:gd name="T27" fmla="*/ 0 h 14"/>
                    <a:gd name="T28" fmla="*/ 6 w 10"/>
                    <a:gd name="T2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" h="1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9" y="10"/>
                      </a:lnTo>
                      <a:lnTo>
                        <a:pt x="8" y="6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78"/>
                <p:cNvSpPr>
                  <a:spLocks/>
                </p:cNvSpPr>
                <p:nvPr/>
              </p:nvSpPr>
              <p:spPr bwMode="auto">
                <a:xfrm>
                  <a:off x="5717320" y="3057161"/>
                  <a:ext cx="112139" cy="75965"/>
                </a:xfrm>
                <a:custGeom>
                  <a:avLst/>
                  <a:gdLst>
                    <a:gd name="T0" fmla="*/ 2 w 62"/>
                    <a:gd name="T1" fmla="*/ 10 h 42"/>
                    <a:gd name="T2" fmla="*/ 7 w 62"/>
                    <a:gd name="T3" fmla="*/ 17 h 42"/>
                    <a:gd name="T4" fmla="*/ 8 w 62"/>
                    <a:gd name="T5" fmla="*/ 17 h 42"/>
                    <a:gd name="T6" fmla="*/ 11 w 62"/>
                    <a:gd name="T7" fmla="*/ 17 h 42"/>
                    <a:gd name="T8" fmla="*/ 17 w 62"/>
                    <a:gd name="T9" fmla="*/ 21 h 42"/>
                    <a:gd name="T10" fmla="*/ 25 w 62"/>
                    <a:gd name="T11" fmla="*/ 25 h 42"/>
                    <a:gd name="T12" fmla="*/ 26 w 62"/>
                    <a:gd name="T13" fmla="*/ 27 h 42"/>
                    <a:gd name="T14" fmla="*/ 28 w 62"/>
                    <a:gd name="T15" fmla="*/ 32 h 42"/>
                    <a:gd name="T16" fmla="*/ 31 w 62"/>
                    <a:gd name="T17" fmla="*/ 32 h 42"/>
                    <a:gd name="T18" fmla="*/ 36 w 62"/>
                    <a:gd name="T19" fmla="*/ 28 h 42"/>
                    <a:gd name="T20" fmla="*/ 38 w 62"/>
                    <a:gd name="T21" fmla="*/ 29 h 42"/>
                    <a:gd name="T22" fmla="*/ 41 w 62"/>
                    <a:gd name="T23" fmla="*/ 36 h 42"/>
                    <a:gd name="T24" fmla="*/ 42 w 62"/>
                    <a:gd name="T25" fmla="*/ 36 h 42"/>
                    <a:gd name="T26" fmla="*/ 46 w 62"/>
                    <a:gd name="T27" fmla="*/ 39 h 42"/>
                    <a:gd name="T28" fmla="*/ 51 w 62"/>
                    <a:gd name="T29" fmla="*/ 42 h 42"/>
                    <a:gd name="T30" fmla="*/ 53 w 62"/>
                    <a:gd name="T31" fmla="*/ 42 h 42"/>
                    <a:gd name="T32" fmla="*/ 53 w 62"/>
                    <a:gd name="T33" fmla="*/ 36 h 42"/>
                    <a:gd name="T34" fmla="*/ 56 w 62"/>
                    <a:gd name="T35" fmla="*/ 29 h 42"/>
                    <a:gd name="T36" fmla="*/ 59 w 62"/>
                    <a:gd name="T37" fmla="*/ 28 h 42"/>
                    <a:gd name="T38" fmla="*/ 62 w 62"/>
                    <a:gd name="T39" fmla="*/ 24 h 42"/>
                    <a:gd name="T40" fmla="*/ 61 w 62"/>
                    <a:gd name="T41" fmla="*/ 21 h 42"/>
                    <a:gd name="T42" fmla="*/ 58 w 62"/>
                    <a:gd name="T43" fmla="*/ 15 h 42"/>
                    <a:gd name="T44" fmla="*/ 58 w 62"/>
                    <a:gd name="T45" fmla="*/ 14 h 42"/>
                    <a:gd name="T46" fmla="*/ 58 w 62"/>
                    <a:gd name="T47" fmla="*/ 12 h 42"/>
                    <a:gd name="T48" fmla="*/ 53 w 62"/>
                    <a:gd name="T49" fmla="*/ 10 h 42"/>
                    <a:gd name="T50" fmla="*/ 42 w 62"/>
                    <a:gd name="T51" fmla="*/ 2 h 42"/>
                    <a:gd name="T52" fmla="*/ 39 w 62"/>
                    <a:gd name="T53" fmla="*/ 0 h 42"/>
                    <a:gd name="T54" fmla="*/ 34 w 62"/>
                    <a:gd name="T55" fmla="*/ 0 h 42"/>
                    <a:gd name="T56" fmla="*/ 32 w 62"/>
                    <a:gd name="T57" fmla="*/ 1 h 42"/>
                    <a:gd name="T58" fmla="*/ 25 w 62"/>
                    <a:gd name="T59" fmla="*/ 4 h 42"/>
                    <a:gd name="T60" fmla="*/ 17 w 62"/>
                    <a:gd name="T61" fmla="*/ 5 h 42"/>
                    <a:gd name="T62" fmla="*/ 11 w 62"/>
                    <a:gd name="T63" fmla="*/ 4 h 42"/>
                    <a:gd name="T64" fmla="*/ 0 w 62"/>
                    <a:gd name="T65" fmla="*/ 8 h 42"/>
                    <a:gd name="T66" fmla="*/ 1 w 62"/>
                    <a:gd name="T67" fmla="*/ 10 h 42"/>
                    <a:gd name="T68" fmla="*/ 2 w 62"/>
                    <a:gd name="T69" fmla="*/ 1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2" h="42">
                      <a:moveTo>
                        <a:pt x="2" y="10"/>
                      </a:moveTo>
                      <a:lnTo>
                        <a:pt x="2" y="10"/>
                      </a:lnTo>
                      <a:lnTo>
                        <a:pt x="5" y="15"/>
                      </a:lnTo>
                      <a:lnTo>
                        <a:pt x="7" y="17"/>
                      </a:lnTo>
                      <a:lnTo>
                        <a:pt x="8" y="17"/>
                      </a:lnTo>
                      <a:lnTo>
                        <a:pt x="8" y="17"/>
                      </a:lnTo>
                      <a:lnTo>
                        <a:pt x="9" y="15"/>
                      </a:lnTo>
                      <a:lnTo>
                        <a:pt x="11" y="17"/>
                      </a:lnTo>
                      <a:lnTo>
                        <a:pt x="17" y="21"/>
                      </a:lnTo>
                      <a:lnTo>
                        <a:pt x="17" y="21"/>
                      </a:lnTo>
                      <a:lnTo>
                        <a:pt x="22" y="24"/>
                      </a:lnTo>
                      <a:lnTo>
                        <a:pt x="25" y="25"/>
                      </a:lnTo>
                      <a:lnTo>
                        <a:pt x="26" y="27"/>
                      </a:lnTo>
                      <a:lnTo>
                        <a:pt x="26" y="27"/>
                      </a:lnTo>
                      <a:lnTo>
                        <a:pt x="26" y="31"/>
                      </a:lnTo>
                      <a:lnTo>
                        <a:pt x="28" y="32"/>
                      </a:lnTo>
                      <a:lnTo>
                        <a:pt x="31" y="32"/>
                      </a:lnTo>
                      <a:lnTo>
                        <a:pt x="31" y="32"/>
                      </a:lnTo>
                      <a:lnTo>
                        <a:pt x="35" y="29"/>
                      </a:lnTo>
                      <a:lnTo>
                        <a:pt x="36" y="28"/>
                      </a:lnTo>
                      <a:lnTo>
                        <a:pt x="38" y="29"/>
                      </a:lnTo>
                      <a:lnTo>
                        <a:pt x="38" y="29"/>
                      </a:lnTo>
                      <a:lnTo>
                        <a:pt x="39" y="34"/>
                      </a:lnTo>
                      <a:lnTo>
                        <a:pt x="41" y="36"/>
                      </a:lnTo>
                      <a:lnTo>
                        <a:pt x="42" y="36"/>
                      </a:lnTo>
                      <a:lnTo>
                        <a:pt x="42" y="36"/>
                      </a:lnTo>
                      <a:lnTo>
                        <a:pt x="45" y="36"/>
                      </a:lnTo>
                      <a:lnTo>
                        <a:pt x="46" y="39"/>
                      </a:lnTo>
                      <a:lnTo>
                        <a:pt x="48" y="41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3" y="36"/>
                      </a:lnTo>
                      <a:lnTo>
                        <a:pt x="55" y="32"/>
                      </a:lnTo>
                      <a:lnTo>
                        <a:pt x="56" y="29"/>
                      </a:lnTo>
                      <a:lnTo>
                        <a:pt x="59" y="28"/>
                      </a:lnTo>
                      <a:lnTo>
                        <a:pt x="59" y="28"/>
                      </a:lnTo>
                      <a:lnTo>
                        <a:pt x="61" y="25"/>
                      </a:lnTo>
                      <a:lnTo>
                        <a:pt x="62" y="24"/>
                      </a:lnTo>
                      <a:lnTo>
                        <a:pt x="62" y="24"/>
                      </a:lnTo>
                      <a:lnTo>
                        <a:pt x="61" y="21"/>
                      </a:lnTo>
                      <a:lnTo>
                        <a:pt x="59" y="18"/>
                      </a:lnTo>
                      <a:lnTo>
                        <a:pt x="58" y="15"/>
                      </a:lnTo>
                      <a:lnTo>
                        <a:pt x="58" y="14"/>
                      </a:lnTo>
                      <a:lnTo>
                        <a:pt x="58" y="14"/>
                      </a:lnTo>
                      <a:lnTo>
                        <a:pt x="58" y="12"/>
                      </a:lnTo>
                      <a:lnTo>
                        <a:pt x="58" y="12"/>
                      </a:lnTo>
                      <a:lnTo>
                        <a:pt x="53" y="10"/>
                      </a:lnTo>
                      <a:lnTo>
                        <a:pt x="53" y="10"/>
                      </a:lnTo>
                      <a:lnTo>
                        <a:pt x="48" y="5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39" y="0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29" y="2"/>
                      </a:lnTo>
                      <a:lnTo>
                        <a:pt x="25" y="4"/>
                      </a:lnTo>
                      <a:lnTo>
                        <a:pt x="17" y="5"/>
                      </a:lnTo>
                      <a:lnTo>
                        <a:pt x="17" y="5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5" y="7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79"/>
                <p:cNvSpPr>
                  <a:spLocks/>
                </p:cNvSpPr>
                <p:nvPr/>
              </p:nvSpPr>
              <p:spPr bwMode="auto">
                <a:xfrm>
                  <a:off x="6227369" y="3171109"/>
                  <a:ext cx="260451" cy="171826"/>
                </a:xfrm>
                <a:custGeom>
                  <a:avLst/>
                  <a:gdLst>
                    <a:gd name="T0" fmla="*/ 129 w 144"/>
                    <a:gd name="T1" fmla="*/ 64 h 95"/>
                    <a:gd name="T2" fmla="*/ 123 w 144"/>
                    <a:gd name="T3" fmla="*/ 61 h 95"/>
                    <a:gd name="T4" fmla="*/ 123 w 144"/>
                    <a:gd name="T5" fmla="*/ 60 h 95"/>
                    <a:gd name="T6" fmla="*/ 123 w 144"/>
                    <a:gd name="T7" fmla="*/ 60 h 95"/>
                    <a:gd name="T8" fmla="*/ 120 w 144"/>
                    <a:gd name="T9" fmla="*/ 50 h 95"/>
                    <a:gd name="T10" fmla="*/ 122 w 144"/>
                    <a:gd name="T11" fmla="*/ 42 h 95"/>
                    <a:gd name="T12" fmla="*/ 122 w 144"/>
                    <a:gd name="T13" fmla="*/ 40 h 95"/>
                    <a:gd name="T14" fmla="*/ 119 w 144"/>
                    <a:gd name="T15" fmla="*/ 30 h 95"/>
                    <a:gd name="T16" fmla="*/ 110 w 144"/>
                    <a:gd name="T17" fmla="*/ 19 h 95"/>
                    <a:gd name="T18" fmla="*/ 101 w 144"/>
                    <a:gd name="T19" fmla="*/ 0 h 95"/>
                    <a:gd name="T20" fmla="*/ 92 w 144"/>
                    <a:gd name="T21" fmla="*/ 5 h 95"/>
                    <a:gd name="T22" fmla="*/ 89 w 144"/>
                    <a:gd name="T23" fmla="*/ 8 h 95"/>
                    <a:gd name="T24" fmla="*/ 83 w 144"/>
                    <a:gd name="T25" fmla="*/ 9 h 95"/>
                    <a:gd name="T26" fmla="*/ 78 w 144"/>
                    <a:gd name="T27" fmla="*/ 9 h 95"/>
                    <a:gd name="T28" fmla="*/ 75 w 144"/>
                    <a:gd name="T29" fmla="*/ 10 h 95"/>
                    <a:gd name="T30" fmla="*/ 69 w 144"/>
                    <a:gd name="T31" fmla="*/ 13 h 95"/>
                    <a:gd name="T32" fmla="*/ 68 w 144"/>
                    <a:gd name="T33" fmla="*/ 12 h 95"/>
                    <a:gd name="T34" fmla="*/ 59 w 144"/>
                    <a:gd name="T35" fmla="*/ 9 h 95"/>
                    <a:gd name="T36" fmla="*/ 51 w 144"/>
                    <a:gd name="T37" fmla="*/ 8 h 95"/>
                    <a:gd name="T38" fmla="*/ 42 w 144"/>
                    <a:gd name="T39" fmla="*/ 6 h 95"/>
                    <a:gd name="T40" fmla="*/ 37 w 144"/>
                    <a:gd name="T41" fmla="*/ 8 h 95"/>
                    <a:gd name="T42" fmla="*/ 35 w 144"/>
                    <a:gd name="T43" fmla="*/ 10 h 95"/>
                    <a:gd name="T44" fmla="*/ 25 w 144"/>
                    <a:gd name="T45" fmla="*/ 17 h 95"/>
                    <a:gd name="T46" fmla="*/ 18 w 144"/>
                    <a:gd name="T47" fmla="*/ 29 h 95"/>
                    <a:gd name="T48" fmla="*/ 10 w 144"/>
                    <a:gd name="T49" fmla="*/ 42 h 95"/>
                    <a:gd name="T50" fmla="*/ 4 w 144"/>
                    <a:gd name="T51" fmla="*/ 46 h 95"/>
                    <a:gd name="T52" fmla="*/ 0 w 144"/>
                    <a:gd name="T53" fmla="*/ 49 h 95"/>
                    <a:gd name="T54" fmla="*/ 1 w 144"/>
                    <a:gd name="T55" fmla="*/ 50 h 95"/>
                    <a:gd name="T56" fmla="*/ 5 w 144"/>
                    <a:gd name="T57" fmla="*/ 56 h 95"/>
                    <a:gd name="T58" fmla="*/ 5 w 144"/>
                    <a:gd name="T59" fmla="*/ 59 h 95"/>
                    <a:gd name="T60" fmla="*/ 8 w 144"/>
                    <a:gd name="T61" fmla="*/ 63 h 95"/>
                    <a:gd name="T62" fmla="*/ 11 w 144"/>
                    <a:gd name="T63" fmla="*/ 64 h 95"/>
                    <a:gd name="T64" fmla="*/ 13 w 144"/>
                    <a:gd name="T65" fmla="*/ 66 h 95"/>
                    <a:gd name="T66" fmla="*/ 13 w 144"/>
                    <a:gd name="T67" fmla="*/ 71 h 95"/>
                    <a:gd name="T68" fmla="*/ 14 w 144"/>
                    <a:gd name="T69" fmla="*/ 74 h 95"/>
                    <a:gd name="T70" fmla="*/ 28 w 144"/>
                    <a:gd name="T71" fmla="*/ 77 h 95"/>
                    <a:gd name="T72" fmla="*/ 31 w 144"/>
                    <a:gd name="T73" fmla="*/ 78 h 95"/>
                    <a:gd name="T74" fmla="*/ 32 w 144"/>
                    <a:gd name="T75" fmla="*/ 83 h 95"/>
                    <a:gd name="T76" fmla="*/ 32 w 144"/>
                    <a:gd name="T77" fmla="*/ 85 h 95"/>
                    <a:gd name="T78" fmla="*/ 38 w 144"/>
                    <a:gd name="T79" fmla="*/ 90 h 95"/>
                    <a:gd name="T80" fmla="*/ 41 w 144"/>
                    <a:gd name="T81" fmla="*/ 93 h 95"/>
                    <a:gd name="T82" fmla="*/ 49 w 144"/>
                    <a:gd name="T83" fmla="*/ 93 h 95"/>
                    <a:gd name="T84" fmla="*/ 58 w 144"/>
                    <a:gd name="T85" fmla="*/ 94 h 95"/>
                    <a:gd name="T86" fmla="*/ 75 w 144"/>
                    <a:gd name="T87" fmla="*/ 94 h 95"/>
                    <a:gd name="T88" fmla="*/ 86 w 144"/>
                    <a:gd name="T89" fmla="*/ 90 h 95"/>
                    <a:gd name="T90" fmla="*/ 91 w 144"/>
                    <a:gd name="T91" fmla="*/ 88 h 95"/>
                    <a:gd name="T92" fmla="*/ 105 w 144"/>
                    <a:gd name="T93" fmla="*/ 87 h 95"/>
                    <a:gd name="T94" fmla="*/ 113 w 144"/>
                    <a:gd name="T95" fmla="*/ 88 h 95"/>
                    <a:gd name="T96" fmla="*/ 118 w 144"/>
                    <a:gd name="T97" fmla="*/ 90 h 95"/>
                    <a:gd name="T98" fmla="*/ 122 w 144"/>
                    <a:gd name="T99" fmla="*/ 93 h 95"/>
                    <a:gd name="T100" fmla="*/ 127 w 144"/>
                    <a:gd name="T101" fmla="*/ 95 h 95"/>
                    <a:gd name="T102" fmla="*/ 127 w 144"/>
                    <a:gd name="T103" fmla="*/ 87 h 95"/>
                    <a:gd name="T104" fmla="*/ 130 w 144"/>
                    <a:gd name="T105" fmla="*/ 78 h 95"/>
                    <a:gd name="T106" fmla="*/ 136 w 144"/>
                    <a:gd name="T107" fmla="*/ 74 h 95"/>
                    <a:gd name="T108" fmla="*/ 139 w 144"/>
                    <a:gd name="T109" fmla="*/ 73 h 95"/>
                    <a:gd name="T110" fmla="*/ 144 w 144"/>
                    <a:gd name="T111" fmla="*/ 70 h 95"/>
                    <a:gd name="T112" fmla="*/ 144 w 144"/>
                    <a:gd name="T113" fmla="*/ 64 h 95"/>
                    <a:gd name="T114" fmla="*/ 144 w 144"/>
                    <a:gd name="T115" fmla="*/ 64 h 95"/>
                    <a:gd name="T116" fmla="*/ 139 w 144"/>
                    <a:gd name="T117" fmla="*/ 60 h 95"/>
                    <a:gd name="T118" fmla="*/ 129 w 144"/>
                    <a:gd name="T119" fmla="*/ 6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4" h="95">
                      <a:moveTo>
                        <a:pt x="129" y="64"/>
                      </a:moveTo>
                      <a:lnTo>
                        <a:pt x="129" y="64"/>
                      </a:lnTo>
                      <a:lnTo>
                        <a:pt x="125" y="63"/>
                      </a:lnTo>
                      <a:lnTo>
                        <a:pt x="123" y="61"/>
                      </a:lnTo>
                      <a:lnTo>
                        <a:pt x="123" y="60"/>
                      </a:lnTo>
                      <a:lnTo>
                        <a:pt x="123" y="60"/>
                      </a:lnTo>
                      <a:lnTo>
                        <a:pt x="123" y="60"/>
                      </a:lnTo>
                      <a:lnTo>
                        <a:pt x="123" y="60"/>
                      </a:lnTo>
                      <a:lnTo>
                        <a:pt x="122" y="56"/>
                      </a:lnTo>
                      <a:lnTo>
                        <a:pt x="120" y="50"/>
                      </a:lnTo>
                      <a:lnTo>
                        <a:pt x="120" y="44"/>
                      </a:lnTo>
                      <a:lnTo>
                        <a:pt x="122" y="42"/>
                      </a:lnTo>
                      <a:lnTo>
                        <a:pt x="122" y="42"/>
                      </a:lnTo>
                      <a:lnTo>
                        <a:pt x="122" y="40"/>
                      </a:lnTo>
                      <a:lnTo>
                        <a:pt x="122" y="37"/>
                      </a:lnTo>
                      <a:lnTo>
                        <a:pt x="119" y="30"/>
                      </a:lnTo>
                      <a:lnTo>
                        <a:pt x="110" y="19"/>
                      </a:lnTo>
                      <a:lnTo>
                        <a:pt x="110" y="19"/>
                      </a:lnTo>
                      <a:lnTo>
                        <a:pt x="101" y="0"/>
                      </a:lnTo>
                      <a:lnTo>
                        <a:pt x="101" y="0"/>
                      </a:lnTo>
                      <a:lnTo>
                        <a:pt x="95" y="3"/>
                      </a:lnTo>
                      <a:lnTo>
                        <a:pt x="92" y="5"/>
                      </a:lnTo>
                      <a:lnTo>
                        <a:pt x="92" y="5"/>
                      </a:lnTo>
                      <a:lnTo>
                        <a:pt x="89" y="8"/>
                      </a:lnTo>
                      <a:lnTo>
                        <a:pt x="83" y="9"/>
                      </a:lnTo>
                      <a:lnTo>
                        <a:pt x="83" y="9"/>
                      </a:lnTo>
                      <a:lnTo>
                        <a:pt x="79" y="9"/>
                      </a:lnTo>
                      <a:lnTo>
                        <a:pt x="78" y="9"/>
                      </a:lnTo>
                      <a:lnTo>
                        <a:pt x="75" y="10"/>
                      </a:lnTo>
                      <a:lnTo>
                        <a:pt x="75" y="10"/>
                      </a:lnTo>
                      <a:lnTo>
                        <a:pt x="72" y="13"/>
                      </a:lnTo>
                      <a:lnTo>
                        <a:pt x="69" y="13"/>
                      </a:lnTo>
                      <a:lnTo>
                        <a:pt x="68" y="12"/>
                      </a:lnTo>
                      <a:lnTo>
                        <a:pt x="68" y="12"/>
                      </a:lnTo>
                      <a:lnTo>
                        <a:pt x="65" y="10"/>
                      </a:lnTo>
                      <a:lnTo>
                        <a:pt x="59" y="9"/>
                      </a:lnTo>
                      <a:lnTo>
                        <a:pt x="59" y="9"/>
                      </a:lnTo>
                      <a:lnTo>
                        <a:pt x="51" y="8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7" y="8"/>
                      </a:lnTo>
                      <a:lnTo>
                        <a:pt x="37" y="8"/>
                      </a:lnTo>
                      <a:lnTo>
                        <a:pt x="37" y="9"/>
                      </a:lnTo>
                      <a:lnTo>
                        <a:pt x="35" y="10"/>
                      </a:lnTo>
                      <a:lnTo>
                        <a:pt x="35" y="10"/>
                      </a:lnTo>
                      <a:lnTo>
                        <a:pt x="25" y="17"/>
                      </a:lnTo>
                      <a:lnTo>
                        <a:pt x="25" y="17"/>
                      </a:lnTo>
                      <a:lnTo>
                        <a:pt x="18" y="29"/>
                      </a:lnTo>
                      <a:lnTo>
                        <a:pt x="14" y="36"/>
                      </a:lnTo>
                      <a:lnTo>
                        <a:pt x="10" y="42"/>
                      </a:lnTo>
                      <a:lnTo>
                        <a:pt x="10" y="42"/>
                      </a:lnTo>
                      <a:lnTo>
                        <a:pt x="4" y="46"/>
                      </a:lnTo>
                      <a:lnTo>
                        <a:pt x="1" y="47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1" y="50"/>
                      </a:lnTo>
                      <a:lnTo>
                        <a:pt x="3" y="53"/>
                      </a:lnTo>
                      <a:lnTo>
                        <a:pt x="5" y="56"/>
                      </a:lnTo>
                      <a:lnTo>
                        <a:pt x="5" y="59"/>
                      </a:lnTo>
                      <a:lnTo>
                        <a:pt x="5" y="59"/>
                      </a:lnTo>
                      <a:lnTo>
                        <a:pt x="7" y="61"/>
                      </a:lnTo>
                      <a:lnTo>
                        <a:pt x="8" y="63"/>
                      </a:lnTo>
                      <a:lnTo>
                        <a:pt x="11" y="64"/>
                      </a:lnTo>
                      <a:lnTo>
                        <a:pt x="11" y="64"/>
                      </a:lnTo>
                      <a:lnTo>
                        <a:pt x="13" y="64"/>
                      </a:lnTo>
                      <a:lnTo>
                        <a:pt x="13" y="66"/>
                      </a:lnTo>
                      <a:lnTo>
                        <a:pt x="13" y="68"/>
                      </a:lnTo>
                      <a:lnTo>
                        <a:pt x="13" y="71"/>
                      </a:lnTo>
                      <a:lnTo>
                        <a:pt x="14" y="74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28" y="77"/>
                      </a:lnTo>
                      <a:lnTo>
                        <a:pt x="31" y="78"/>
                      </a:lnTo>
                      <a:lnTo>
                        <a:pt x="31" y="78"/>
                      </a:lnTo>
                      <a:lnTo>
                        <a:pt x="31" y="78"/>
                      </a:lnTo>
                      <a:lnTo>
                        <a:pt x="32" y="83"/>
                      </a:lnTo>
                      <a:lnTo>
                        <a:pt x="32" y="85"/>
                      </a:lnTo>
                      <a:lnTo>
                        <a:pt x="32" y="85"/>
                      </a:lnTo>
                      <a:lnTo>
                        <a:pt x="35" y="87"/>
                      </a:lnTo>
                      <a:lnTo>
                        <a:pt x="38" y="90"/>
                      </a:lnTo>
                      <a:lnTo>
                        <a:pt x="40" y="91"/>
                      </a:lnTo>
                      <a:lnTo>
                        <a:pt x="41" y="93"/>
                      </a:lnTo>
                      <a:lnTo>
                        <a:pt x="41" y="93"/>
                      </a:lnTo>
                      <a:lnTo>
                        <a:pt x="49" y="93"/>
                      </a:lnTo>
                      <a:lnTo>
                        <a:pt x="58" y="94"/>
                      </a:lnTo>
                      <a:lnTo>
                        <a:pt x="58" y="94"/>
                      </a:lnTo>
                      <a:lnTo>
                        <a:pt x="75" y="94"/>
                      </a:lnTo>
                      <a:lnTo>
                        <a:pt x="75" y="94"/>
                      </a:lnTo>
                      <a:lnTo>
                        <a:pt x="81" y="94"/>
                      </a:lnTo>
                      <a:lnTo>
                        <a:pt x="86" y="90"/>
                      </a:lnTo>
                      <a:lnTo>
                        <a:pt x="86" y="90"/>
                      </a:lnTo>
                      <a:lnTo>
                        <a:pt x="91" y="88"/>
                      </a:lnTo>
                      <a:lnTo>
                        <a:pt x="96" y="87"/>
                      </a:lnTo>
                      <a:lnTo>
                        <a:pt x="105" y="87"/>
                      </a:lnTo>
                      <a:lnTo>
                        <a:pt x="105" y="87"/>
                      </a:lnTo>
                      <a:lnTo>
                        <a:pt x="113" y="88"/>
                      </a:lnTo>
                      <a:lnTo>
                        <a:pt x="116" y="88"/>
                      </a:lnTo>
                      <a:lnTo>
                        <a:pt x="118" y="90"/>
                      </a:lnTo>
                      <a:lnTo>
                        <a:pt x="118" y="90"/>
                      </a:lnTo>
                      <a:lnTo>
                        <a:pt x="122" y="93"/>
                      </a:lnTo>
                      <a:lnTo>
                        <a:pt x="127" y="95"/>
                      </a:lnTo>
                      <a:lnTo>
                        <a:pt x="127" y="95"/>
                      </a:lnTo>
                      <a:lnTo>
                        <a:pt x="127" y="87"/>
                      </a:lnTo>
                      <a:lnTo>
                        <a:pt x="127" y="87"/>
                      </a:lnTo>
                      <a:lnTo>
                        <a:pt x="129" y="83"/>
                      </a:lnTo>
                      <a:lnTo>
                        <a:pt x="130" y="78"/>
                      </a:lnTo>
                      <a:lnTo>
                        <a:pt x="133" y="76"/>
                      </a:lnTo>
                      <a:lnTo>
                        <a:pt x="136" y="74"/>
                      </a:lnTo>
                      <a:lnTo>
                        <a:pt x="136" y="74"/>
                      </a:lnTo>
                      <a:lnTo>
                        <a:pt x="139" y="73"/>
                      </a:lnTo>
                      <a:lnTo>
                        <a:pt x="142" y="73"/>
                      </a:lnTo>
                      <a:lnTo>
                        <a:pt x="144" y="70"/>
                      </a:lnTo>
                      <a:lnTo>
                        <a:pt x="144" y="64"/>
                      </a:lnTo>
                      <a:lnTo>
                        <a:pt x="144" y="64"/>
                      </a:lnTo>
                      <a:lnTo>
                        <a:pt x="144" y="64"/>
                      </a:lnTo>
                      <a:lnTo>
                        <a:pt x="144" y="64"/>
                      </a:lnTo>
                      <a:lnTo>
                        <a:pt x="139" y="60"/>
                      </a:lnTo>
                      <a:lnTo>
                        <a:pt x="139" y="60"/>
                      </a:lnTo>
                      <a:lnTo>
                        <a:pt x="135" y="61"/>
                      </a:lnTo>
                      <a:lnTo>
                        <a:pt x="129" y="64"/>
                      </a:lnTo>
                      <a:lnTo>
                        <a:pt x="129" y="6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80"/>
                <p:cNvSpPr>
                  <a:spLocks/>
                </p:cNvSpPr>
                <p:nvPr/>
              </p:nvSpPr>
              <p:spPr bwMode="auto">
                <a:xfrm>
                  <a:off x="6410045" y="3167492"/>
                  <a:ext cx="88626" cy="112139"/>
                </a:xfrm>
                <a:custGeom>
                  <a:avLst/>
                  <a:gdLst>
                    <a:gd name="T0" fmla="*/ 35 w 49"/>
                    <a:gd name="T1" fmla="*/ 15 h 62"/>
                    <a:gd name="T2" fmla="*/ 35 w 49"/>
                    <a:gd name="T3" fmla="*/ 15 h 62"/>
                    <a:gd name="T4" fmla="*/ 34 w 49"/>
                    <a:gd name="T5" fmla="*/ 12 h 62"/>
                    <a:gd name="T6" fmla="*/ 31 w 49"/>
                    <a:gd name="T7" fmla="*/ 10 h 62"/>
                    <a:gd name="T8" fmla="*/ 26 w 49"/>
                    <a:gd name="T9" fmla="*/ 8 h 62"/>
                    <a:gd name="T10" fmla="*/ 24 w 49"/>
                    <a:gd name="T11" fmla="*/ 7 h 62"/>
                    <a:gd name="T12" fmla="*/ 24 w 49"/>
                    <a:gd name="T13" fmla="*/ 7 h 62"/>
                    <a:gd name="T14" fmla="*/ 21 w 49"/>
                    <a:gd name="T15" fmla="*/ 7 h 62"/>
                    <a:gd name="T16" fmla="*/ 18 w 49"/>
                    <a:gd name="T17" fmla="*/ 4 h 62"/>
                    <a:gd name="T18" fmla="*/ 14 w 49"/>
                    <a:gd name="T19" fmla="*/ 1 h 62"/>
                    <a:gd name="T20" fmla="*/ 11 w 49"/>
                    <a:gd name="T21" fmla="*/ 0 h 62"/>
                    <a:gd name="T22" fmla="*/ 11 w 49"/>
                    <a:gd name="T23" fmla="*/ 0 h 62"/>
                    <a:gd name="T24" fmla="*/ 0 w 49"/>
                    <a:gd name="T25" fmla="*/ 2 h 62"/>
                    <a:gd name="T26" fmla="*/ 0 w 49"/>
                    <a:gd name="T27" fmla="*/ 2 h 62"/>
                    <a:gd name="T28" fmla="*/ 9 w 49"/>
                    <a:gd name="T29" fmla="*/ 21 h 62"/>
                    <a:gd name="T30" fmla="*/ 9 w 49"/>
                    <a:gd name="T31" fmla="*/ 21 h 62"/>
                    <a:gd name="T32" fmla="*/ 18 w 49"/>
                    <a:gd name="T33" fmla="*/ 32 h 62"/>
                    <a:gd name="T34" fmla="*/ 21 w 49"/>
                    <a:gd name="T35" fmla="*/ 39 h 62"/>
                    <a:gd name="T36" fmla="*/ 21 w 49"/>
                    <a:gd name="T37" fmla="*/ 42 h 62"/>
                    <a:gd name="T38" fmla="*/ 21 w 49"/>
                    <a:gd name="T39" fmla="*/ 44 h 62"/>
                    <a:gd name="T40" fmla="*/ 21 w 49"/>
                    <a:gd name="T41" fmla="*/ 44 h 62"/>
                    <a:gd name="T42" fmla="*/ 19 w 49"/>
                    <a:gd name="T43" fmla="*/ 46 h 62"/>
                    <a:gd name="T44" fmla="*/ 19 w 49"/>
                    <a:gd name="T45" fmla="*/ 52 h 62"/>
                    <a:gd name="T46" fmla="*/ 21 w 49"/>
                    <a:gd name="T47" fmla="*/ 58 h 62"/>
                    <a:gd name="T48" fmla="*/ 22 w 49"/>
                    <a:gd name="T49" fmla="*/ 62 h 62"/>
                    <a:gd name="T50" fmla="*/ 22 w 49"/>
                    <a:gd name="T51" fmla="*/ 62 h 62"/>
                    <a:gd name="T52" fmla="*/ 28 w 49"/>
                    <a:gd name="T53" fmla="*/ 55 h 62"/>
                    <a:gd name="T54" fmla="*/ 31 w 49"/>
                    <a:gd name="T55" fmla="*/ 51 h 62"/>
                    <a:gd name="T56" fmla="*/ 32 w 49"/>
                    <a:gd name="T57" fmla="*/ 48 h 62"/>
                    <a:gd name="T58" fmla="*/ 32 w 49"/>
                    <a:gd name="T59" fmla="*/ 48 h 62"/>
                    <a:gd name="T60" fmla="*/ 32 w 49"/>
                    <a:gd name="T61" fmla="*/ 42 h 62"/>
                    <a:gd name="T62" fmla="*/ 35 w 49"/>
                    <a:gd name="T63" fmla="*/ 41 h 62"/>
                    <a:gd name="T64" fmla="*/ 38 w 49"/>
                    <a:gd name="T65" fmla="*/ 41 h 62"/>
                    <a:gd name="T66" fmla="*/ 38 w 49"/>
                    <a:gd name="T67" fmla="*/ 41 h 62"/>
                    <a:gd name="T68" fmla="*/ 45 w 49"/>
                    <a:gd name="T69" fmla="*/ 42 h 62"/>
                    <a:gd name="T70" fmla="*/ 48 w 49"/>
                    <a:gd name="T71" fmla="*/ 44 h 62"/>
                    <a:gd name="T72" fmla="*/ 49 w 49"/>
                    <a:gd name="T73" fmla="*/ 42 h 62"/>
                    <a:gd name="T74" fmla="*/ 49 w 49"/>
                    <a:gd name="T75" fmla="*/ 42 h 62"/>
                    <a:gd name="T76" fmla="*/ 48 w 49"/>
                    <a:gd name="T77" fmla="*/ 38 h 62"/>
                    <a:gd name="T78" fmla="*/ 45 w 49"/>
                    <a:gd name="T79" fmla="*/ 32 h 62"/>
                    <a:gd name="T80" fmla="*/ 45 w 49"/>
                    <a:gd name="T81" fmla="*/ 32 h 62"/>
                    <a:gd name="T82" fmla="*/ 41 w 49"/>
                    <a:gd name="T83" fmla="*/ 25 h 62"/>
                    <a:gd name="T84" fmla="*/ 35 w 49"/>
                    <a:gd name="T85" fmla="*/ 15 h 62"/>
                    <a:gd name="T86" fmla="*/ 35 w 49"/>
                    <a:gd name="T87" fmla="*/ 1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62">
                      <a:moveTo>
                        <a:pt x="35" y="15"/>
                      </a:moveTo>
                      <a:lnTo>
                        <a:pt x="35" y="15"/>
                      </a:lnTo>
                      <a:lnTo>
                        <a:pt x="34" y="12"/>
                      </a:lnTo>
                      <a:lnTo>
                        <a:pt x="31" y="10"/>
                      </a:lnTo>
                      <a:lnTo>
                        <a:pt x="26" y="8"/>
                      </a:lnTo>
                      <a:lnTo>
                        <a:pt x="24" y="7"/>
                      </a:lnTo>
                      <a:lnTo>
                        <a:pt x="24" y="7"/>
                      </a:lnTo>
                      <a:lnTo>
                        <a:pt x="21" y="7"/>
                      </a:lnTo>
                      <a:lnTo>
                        <a:pt x="18" y="4"/>
                      </a:lnTo>
                      <a:lnTo>
                        <a:pt x="14" y="1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9" y="21"/>
                      </a:lnTo>
                      <a:lnTo>
                        <a:pt x="9" y="21"/>
                      </a:lnTo>
                      <a:lnTo>
                        <a:pt x="18" y="32"/>
                      </a:lnTo>
                      <a:lnTo>
                        <a:pt x="21" y="39"/>
                      </a:lnTo>
                      <a:lnTo>
                        <a:pt x="21" y="42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19" y="46"/>
                      </a:lnTo>
                      <a:lnTo>
                        <a:pt x="19" y="52"/>
                      </a:lnTo>
                      <a:lnTo>
                        <a:pt x="21" y="58"/>
                      </a:lnTo>
                      <a:lnTo>
                        <a:pt x="22" y="62"/>
                      </a:lnTo>
                      <a:lnTo>
                        <a:pt x="22" y="62"/>
                      </a:lnTo>
                      <a:lnTo>
                        <a:pt x="28" y="55"/>
                      </a:lnTo>
                      <a:lnTo>
                        <a:pt x="31" y="51"/>
                      </a:lnTo>
                      <a:lnTo>
                        <a:pt x="32" y="48"/>
                      </a:lnTo>
                      <a:lnTo>
                        <a:pt x="32" y="48"/>
                      </a:lnTo>
                      <a:lnTo>
                        <a:pt x="32" y="42"/>
                      </a:lnTo>
                      <a:lnTo>
                        <a:pt x="35" y="41"/>
                      </a:lnTo>
                      <a:lnTo>
                        <a:pt x="38" y="41"/>
                      </a:lnTo>
                      <a:lnTo>
                        <a:pt x="38" y="41"/>
                      </a:lnTo>
                      <a:lnTo>
                        <a:pt x="45" y="42"/>
                      </a:lnTo>
                      <a:lnTo>
                        <a:pt x="48" y="44"/>
                      </a:lnTo>
                      <a:lnTo>
                        <a:pt x="49" y="42"/>
                      </a:lnTo>
                      <a:lnTo>
                        <a:pt x="49" y="42"/>
                      </a:lnTo>
                      <a:lnTo>
                        <a:pt x="48" y="38"/>
                      </a:lnTo>
                      <a:lnTo>
                        <a:pt x="45" y="32"/>
                      </a:lnTo>
                      <a:lnTo>
                        <a:pt x="45" y="32"/>
                      </a:lnTo>
                      <a:lnTo>
                        <a:pt x="41" y="25"/>
                      </a:lnTo>
                      <a:lnTo>
                        <a:pt x="35" y="15"/>
                      </a:lnTo>
                      <a:lnTo>
                        <a:pt x="35" y="1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81"/>
                <p:cNvSpPr>
                  <a:spLocks/>
                </p:cNvSpPr>
                <p:nvPr/>
              </p:nvSpPr>
              <p:spPr bwMode="auto">
                <a:xfrm>
                  <a:off x="6278012" y="3324846"/>
                  <a:ext cx="179060" cy="101287"/>
                </a:xfrm>
                <a:custGeom>
                  <a:avLst/>
                  <a:gdLst>
                    <a:gd name="T0" fmla="*/ 77 w 99"/>
                    <a:gd name="T1" fmla="*/ 2 h 56"/>
                    <a:gd name="T2" fmla="*/ 63 w 99"/>
                    <a:gd name="T3" fmla="*/ 3 h 56"/>
                    <a:gd name="T4" fmla="*/ 58 w 99"/>
                    <a:gd name="T5" fmla="*/ 5 h 56"/>
                    <a:gd name="T6" fmla="*/ 47 w 99"/>
                    <a:gd name="T7" fmla="*/ 9 h 56"/>
                    <a:gd name="T8" fmla="*/ 30 w 99"/>
                    <a:gd name="T9" fmla="*/ 9 h 56"/>
                    <a:gd name="T10" fmla="*/ 21 w 99"/>
                    <a:gd name="T11" fmla="*/ 8 h 56"/>
                    <a:gd name="T12" fmla="*/ 13 w 99"/>
                    <a:gd name="T13" fmla="*/ 8 h 56"/>
                    <a:gd name="T14" fmla="*/ 10 w 99"/>
                    <a:gd name="T15" fmla="*/ 5 h 56"/>
                    <a:gd name="T16" fmla="*/ 4 w 99"/>
                    <a:gd name="T17" fmla="*/ 0 h 56"/>
                    <a:gd name="T18" fmla="*/ 3 w 99"/>
                    <a:gd name="T19" fmla="*/ 2 h 56"/>
                    <a:gd name="T20" fmla="*/ 2 w 99"/>
                    <a:gd name="T21" fmla="*/ 5 h 56"/>
                    <a:gd name="T22" fmla="*/ 0 w 99"/>
                    <a:gd name="T23" fmla="*/ 10 h 56"/>
                    <a:gd name="T24" fmla="*/ 3 w 99"/>
                    <a:gd name="T25" fmla="*/ 13 h 56"/>
                    <a:gd name="T26" fmla="*/ 9 w 99"/>
                    <a:gd name="T27" fmla="*/ 23 h 56"/>
                    <a:gd name="T28" fmla="*/ 7 w 99"/>
                    <a:gd name="T29" fmla="*/ 23 h 56"/>
                    <a:gd name="T30" fmla="*/ 6 w 99"/>
                    <a:gd name="T31" fmla="*/ 25 h 56"/>
                    <a:gd name="T32" fmla="*/ 3 w 99"/>
                    <a:gd name="T33" fmla="*/ 30 h 56"/>
                    <a:gd name="T34" fmla="*/ 2 w 99"/>
                    <a:gd name="T35" fmla="*/ 35 h 56"/>
                    <a:gd name="T36" fmla="*/ 3 w 99"/>
                    <a:gd name="T37" fmla="*/ 37 h 56"/>
                    <a:gd name="T38" fmla="*/ 12 w 99"/>
                    <a:gd name="T39" fmla="*/ 49 h 56"/>
                    <a:gd name="T40" fmla="*/ 13 w 99"/>
                    <a:gd name="T41" fmla="*/ 50 h 56"/>
                    <a:gd name="T42" fmla="*/ 14 w 99"/>
                    <a:gd name="T43" fmla="*/ 53 h 56"/>
                    <a:gd name="T44" fmla="*/ 33 w 99"/>
                    <a:gd name="T45" fmla="*/ 53 h 56"/>
                    <a:gd name="T46" fmla="*/ 36 w 99"/>
                    <a:gd name="T47" fmla="*/ 53 h 56"/>
                    <a:gd name="T48" fmla="*/ 53 w 99"/>
                    <a:gd name="T49" fmla="*/ 56 h 56"/>
                    <a:gd name="T50" fmla="*/ 58 w 99"/>
                    <a:gd name="T51" fmla="*/ 54 h 56"/>
                    <a:gd name="T52" fmla="*/ 58 w 99"/>
                    <a:gd name="T53" fmla="*/ 52 h 56"/>
                    <a:gd name="T54" fmla="*/ 60 w 99"/>
                    <a:gd name="T55" fmla="*/ 50 h 56"/>
                    <a:gd name="T56" fmla="*/ 67 w 99"/>
                    <a:gd name="T57" fmla="*/ 49 h 56"/>
                    <a:gd name="T58" fmla="*/ 65 w 99"/>
                    <a:gd name="T59" fmla="*/ 46 h 56"/>
                    <a:gd name="T60" fmla="*/ 67 w 99"/>
                    <a:gd name="T61" fmla="*/ 44 h 56"/>
                    <a:gd name="T62" fmla="*/ 78 w 99"/>
                    <a:gd name="T63" fmla="*/ 43 h 56"/>
                    <a:gd name="T64" fmla="*/ 82 w 99"/>
                    <a:gd name="T65" fmla="*/ 44 h 56"/>
                    <a:gd name="T66" fmla="*/ 90 w 99"/>
                    <a:gd name="T67" fmla="*/ 43 h 56"/>
                    <a:gd name="T68" fmla="*/ 88 w 99"/>
                    <a:gd name="T69" fmla="*/ 40 h 56"/>
                    <a:gd name="T70" fmla="*/ 87 w 99"/>
                    <a:gd name="T71" fmla="*/ 39 h 56"/>
                    <a:gd name="T72" fmla="*/ 84 w 99"/>
                    <a:gd name="T73" fmla="*/ 33 h 56"/>
                    <a:gd name="T74" fmla="*/ 82 w 99"/>
                    <a:gd name="T75" fmla="*/ 27 h 56"/>
                    <a:gd name="T76" fmla="*/ 84 w 99"/>
                    <a:gd name="T77" fmla="*/ 27 h 56"/>
                    <a:gd name="T78" fmla="*/ 90 w 99"/>
                    <a:gd name="T79" fmla="*/ 20 h 56"/>
                    <a:gd name="T80" fmla="*/ 97 w 99"/>
                    <a:gd name="T81" fmla="*/ 13 h 56"/>
                    <a:gd name="T82" fmla="*/ 99 w 99"/>
                    <a:gd name="T83" fmla="*/ 12 h 56"/>
                    <a:gd name="T84" fmla="*/ 99 w 99"/>
                    <a:gd name="T85" fmla="*/ 10 h 56"/>
                    <a:gd name="T86" fmla="*/ 90 w 99"/>
                    <a:gd name="T87" fmla="*/ 5 h 56"/>
                    <a:gd name="T88" fmla="*/ 88 w 99"/>
                    <a:gd name="T89" fmla="*/ 3 h 56"/>
                    <a:gd name="T90" fmla="*/ 77 w 99"/>
                    <a:gd name="T91" fmla="*/ 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9" h="56">
                      <a:moveTo>
                        <a:pt x="77" y="2"/>
                      </a:moveTo>
                      <a:lnTo>
                        <a:pt x="77" y="2"/>
                      </a:lnTo>
                      <a:lnTo>
                        <a:pt x="68" y="2"/>
                      </a:lnTo>
                      <a:lnTo>
                        <a:pt x="63" y="3"/>
                      </a:lnTo>
                      <a:lnTo>
                        <a:pt x="58" y="5"/>
                      </a:lnTo>
                      <a:lnTo>
                        <a:pt x="58" y="5"/>
                      </a:lnTo>
                      <a:lnTo>
                        <a:pt x="53" y="9"/>
                      </a:lnTo>
                      <a:lnTo>
                        <a:pt x="47" y="9"/>
                      </a:lnTo>
                      <a:lnTo>
                        <a:pt x="47" y="9"/>
                      </a:lnTo>
                      <a:lnTo>
                        <a:pt x="30" y="9"/>
                      </a:lnTo>
                      <a:lnTo>
                        <a:pt x="30" y="9"/>
                      </a:lnTo>
                      <a:lnTo>
                        <a:pt x="21" y="8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12" y="6"/>
                      </a:lnTo>
                      <a:lnTo>
                        <a:pt x="10" y="5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2" y="5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7" y="20"/>
                      </a:lnTo>
                      <a:lnTo>
                        <a:pt x="9" y="23"/>
                      </a:lnTo>
                      <a:lnTo>
                        <a:pt x="9" y="23"/>
                      </a:lnTo>
                      <a:lnTo>
                        <a:pt x="7" y="23"/>
                      </a:lnTo>
                      <a:lnTo>
                        <a:pt x="7" y="23"/>
                      </a:lnTo>
                      <a:lnTo>
                        <a:pt x="6" y="25"/>
                      </a:lnTo>
                      <a:lnTo>
                        <a:pt x="4" y="26"/>
                      </a:lnTo>
                      <a:lnTo>
                        <a:pt x="3" y="30"/>
                      </a:lnTo>
                      <a:lnTo>
                        <a:pt x="3" y="30"/>
                      </a:lnTo>
                      <a:lnTo>
                        <a:pt x="2" y="35"/>
                      </a:lnTo>
                      <a:lnTo>
                        <a:pt x="3" y="37"/>
                      </a:lnTo>
                      <a:lnTo>
                        <a:pt x="3" y="37"/>
                      </a:lnTo>
                      <a:lnTo>
                        <a:pt x="7" y="43"/>
                      </a:lnTo>
                      <a:lnTo>
                        <a:pt x="12" y="49"/>
                      </a:lnTo>
                      <a:lnTo>
                        <a:pt x="12" y="49"/>
                      </a:lnTo>
                      <a:lnTo>
                        <a:pt x="13" y="50"/>
                      </a:lnTo>
                      <a:lnTo>
                        <a:pt x="14" y="53"/>
                      </a:lnTo>
                      <a:lnTo>
                        <a:pt x="14" y="53"/>
                      </a:lnTo>
                      <a:lnTo>
                        <a:pt x="26" y="52"/>
                      </a:lnTo>
                      <a:lnTo>
                        <a:pt x="33" y="53"/>
                      </a:lnTo>
                      <a:lnTo>
                        <a:pt x="36" y="53"/>
                      </a:lnTo>
                      <a:lnTo>
                        <a:pt x="36" y="53"/>
                      </a:lnTo>
                      <a:lnTo>
                        <a:pt x="46" y="56"/>
                      </a:lnTo>
                      <a:lnTo>
                        <a:pt x="53" y="56"/>
                      </a:lnTo>
                      <a:lnTo>
                        <a:pt x="53" y="56"/>
                      </a:lnTo>
                      <a:lnTo>
                        <a:pt x="58" y="54"/>
                      </a:lnTo>
                      <a:lnTo>
                        <a:pt x="58" y="54"/>
                      </a:lnTo>
                      <a:lnTo>
                        <a:pt x="58" y="52"/>
                      </a:lnTo>
                      <a:lnTo>
                        <a:pt x="58" y="52"/>
                      </a:lnTo>
                      <a:lnTo>
                        <a:pt x="60" y="50"/>
                      </a:lnTo>
                      <a:lnTo>
                        <a:pt x="61" y="50"/>
                      </a:lnTo>
                      <a:lnTo>
                        <a:pt x="67" y="49"/>
                      </a:lnTo>
                      <a:lnTo>
                        <a:pt x="67" y="49"/>
                      </a:lnTo>
                      <a:lnTo>
                        <a:pt x="65" y="46"/>
                      </a:lnTo>
                      <a:lnTo>
                        <a:pt x="67" y="44"/>
                      </a:lnTo>
                      <a:lnTo>
                        <a:pt x="67" y="44"/>
                      </a:lnTo>
                      <a:lnTo>
                        <a:pt x="74" y="43"/>
                      </a:lnTo>
                      <a:lnTo>
                        <a:pt x="78" y="43"/>
                      </a:lnTo>
                      <a:lnTo>
                        <a:pt x="82" y="44"/>
                      </a:lnTo>
                      <a:lnTo>
                        <a:pt x="82" y="44"/>
                      </a:lnTo>
                      <a:lnTo>
                        <a:pt x="87" y="44"/>
                      </a:lnTo>
                      <a:lnTo>
                        <a:pt x="90" y="43"/>
                      </a:lnTo>
                      <a:lnTo>
                        <a:pt x="90" y="43"/>
                      </a:lnTo>
                      <a:lnTo>
                        <a:pt x="88" y="40"/>
                      </a:lnTo>
                      <a:lnTo>
                        <a:pt x="87" y="39"/>
                      </a:lnTo>
                      <a:lnTo>
                        <a:pt x="87" y="39"/>
                      </a:lnTo>
                      <a:lnTo>
                        <a:pt x="85" y="37"/>
                      </a:lnTo>
                      <a:lnTo>
                        <a:pt x="84" y="33"/>
                      </a:lnTo>
                      <a:lnTo>
                        <a:pt x="82" y="29"/>
                      </a:lnTo>
                      <a:lnTo>
                        <a:pt x="82" y="27"/>
                      </a:lnTo>
                      <a:lnTo>
                        <a:pt x="84" y="27"/>
                      </a:lnTo>
                      <a:lnTo>
                        <a:pt x="84" y="27"/>
                      </a:lnTo>
                      <a:lnTo>
                        <a:pt x="87" y="25"/>
                      </a:lnTo>
                      <a:lnTo>
                        <a:pt x="90" y="20"/>
                      </a:lnTo>
                      <a:lnTo>
                        <a:pt x="92" y="16"/>
                      </a:lnTo>
                      <a:lnTo>
                        <a:pt x="97" y="13"/>
                      </a:lnTo>
                      <a:lnTo>
                        <a:pt x="97" y="13"/>
                      </a:lnTo>
                      <a:lnTo>
                        <a:pt x="99" y="12"/>
                      </a:lnTo>
                      <a:lnTo>
                        <a:pt x="99" y="10"/>
                      </a:lnTo>
                      <a:lnTo>
                        <a:pt x="99" y="10"/>
                      </a:lnTo>
                      <a:lnTo>
                        <a:pt x="94" y="8"/>
                      </a:lnTo>
                      <a:lnTo>
                        <a:pt x="90" y="5"/>
                      </a:lnTo>
                      <a:lnTo>
                        <a:pt x="90" y="5"/>
                      </a:lnTo>
                      <a:lnTo>
                        <a:pt x="88" y="3"/>
                      </a:lnTo>
                      <a:lnTo>
                        <a:pt x="85" y="3"/>
                      </a:lnTo>
                      <a:lnTo>
                        <a:pt x="77" y="2"/>
                      </a:lnTo>
                      <a:lnTo>
                        <a:pt x="77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82"/>
                <p:cNvSpPr>
                  <a:spLocks/>
                </p:cNvSpPr>
                <p:nvPr/>
              </p:nvSpPr>
              <p:spPr bwMode="auto">
                <a:xfrm>
                  <a:off x="6227369" y="3388151"/>
                  <a:ext cx="75965" cy="56070"/>
                </a:xfrm>
                <a:custGeom>
                  <a:avLst/>
                  <a:gdLst>
                    <a:gd name="T0" fmla="*/ 10 w 42"/>
                    <a:gd name="T1" fmla="*/ 31 h 31"/>
                    <a:gd name="T2" fmla="*/ 10 w 42"/>
                    <a:gd name="T3" fmla="*/ 31 h 31"/>
                    <a:gd name="T4" fmla="*/ 10 w 42"/>
                    <a:gd name="T5" fmla="*/ 31 h 31"/>
                    <a:gd name="T6" fmla="*/ 10 w 42"/>
                    <a:gd name="T7" fmla="*/ 31 h 31"/>
                    <a:gd name="T8" fmla="*/ 10 w 42"/>
                    <a:gd name="T9" fmla="*/ 31 h 31"/>
                    <a:gd name="T10" fmla="*/ 10 w 42"/>
                    <a:gd name="T11" fmla="*/ 31 h 31"/>
                    <a:gd name="T12" fmla="*/ 10 w 42"/>
                    <a:gd name="T13" fmla="*/ 31 h 31"/>
                    <a:gd name="T14" fmla="*/ 11 w 42"/>
                    <a:gd name="T15" fmla="*/ 31 h 31"/>
                    <a:gd name="T16" fmla="*/ 11 w 42"/>
                    <a:gd name="T17" fmla="*/ 31 h 31"/>
                    <a:gd name="T18" fmla="*/ 11 w 42"/>
                    <a:gd name="T19" fmla="*/ 31 h 31"/>
                    <a:gd name="T20" fmla="*/ 11 w 42"/>
                    <a:gd name="T21" fmla="*/ 31 h 31"/>
                    <a:gd name="T22" fmla="*/ 15 w 42"/>
                    <a:gd name="T23" fmla="*/ 31 h 31"/>
                    <a:gd name="T24" fmla="*/ 15 w 42"/>
                    <a:gd name="T25" fmla="*/ 31 h 31"/>
                    <a:gd name="T26" fmla="*/ 17 w 42"/>
                    <a:gd name="T27" fmla="*/ 31 h 31"/>
                    <a:gd name="T28" fmla="*/ 17 w 42"/>
                    <a:gd name="T29" fmla="*/ 31 h 31"/>
                    <a:gd name="T30" fmla="*/ 18 w 42"/>
                    <a:gd name="T31" fmla="*/ 31 h 31"/>
                    <a:gd name="T32" fmla="*/ 18 w 42"/>
                    <a:gd name="T33" fmla="*/ 31 h 31"/>
                    <a:gd name="T34" fmla="*/ 18 w 42"/>
                    <a:gd name="T35" fmla="*/ 31 h 31"/>
                    <a:gd name="T36" fmla="*/ 18 w 42"/>
                    <a:gd name="T37" fmla="*/ 31 h 31"/>
                    <a:gd name="T38" fmla="*/ 20 w 42"/>
                    <a:gd name="T39" fmla="*/ 29 h 31"/>
                    <a:gd name="T40" fmla="*/ 20 w 42"/>
                    <a:gd name="T41" fmla="*/ 29 h 31"/>
                    <a:gd name="T42" fmla="*/ 22 w 42"/>
                    <a:gd name="T43" fmla="*/ 29 h 31"/>
                    <a:gd name="T44" fmla="*/ 24 w 42"/>
                    <a:gd name="T45" fmla="*/ 26 h 31"/>
                    <a:gd name="T46" fmla="*/ 25 w 42"/>
                    <a:gd name="T47" fmla="*/ 25 h 31"/>
                    <a:gd name="T48" fmla="*/ 27 w 42"/>
                    <a:gd name="T49" fmla="*/ 25 h 31"/>
                    <a:gd name="T50" fmla="*/ 27 w 42"/>
                    <a:gd name="T51" fmla="*/ 25 h 31"/>
                    <a:gd name="T52" fmla="*/ 30 w 42"/>
                    <a:gd name="T53" fmla="*/ 25 h 31"/>
                    <a:gd name="T54" fmla="*/ 35 w 42"/>
                    <a:gd name="T55" fmla="*/ 24 h 31"/>
                    <a:gd name="T56" fmla="*/ 42 w 42"/>
                    <a:gd name="T57" fmla="*/ 18 h 31"/>
                    <a:gd name="T58" fmla="*/ 42 w 42"/>
                    <a:gd name="T59" fmla="*/ 18 h 31"/>
                    <a:gd name="T60" fmla="*/ 42 w 42"/>
                    <a:gd name="T61" fmla="*/ 18 h 31"/>
                    <a:gd name="T62" fmla="*/ 42 w 42"/>
                    <a:gd name="T63" fmla="*/ 18 h 31"/>
                    <a:gd name="T64" fmla="*/ 41 w 42"/>
                    <a:gd name="T65" fmla="*/ 15 h 31"/>
                    <a:gd name="T66" fmla="*/ 40 w 42"/>
                    <a:gd name="T67" fmla="*/ 14 h 31"/>
                    <a:gd name="T68" fmla="*/ 40 w 42"/>
                    <a:gd name="T69" fmla="*/ 14 h 31"/>
                    <a:gd name="T70" fmla="*/ 35 w 42"/>
                    <a:gd name="T71" fmla="*/ 8 h 31"/>
                    <a:gd name="T72" fmla="*/ 31 w 42"/>
                    <a:gd name="T73" fmla="*/ 2 h 31"/>
                    <a:gd name="T74" fmla="*/ 31 w 42"/>
                    <a:gd name="T75" fmla="*/ 2 h 31"/>
                    <a:gd name="T76" fmla="*/ 30 w 42"/>
                    <a:gd name="T77" fmla="*/ 2 h 31"/>
                    <a:gd name="T78" fmla="*/ 30 w 42"/>
                    <a:gd name="T79" fmla="*/ 2 h 31"/>
                    <a:gd name="T80" fmla="*/ 30 w 42"/>
                    <a:gd name="T81" fmla="*/ 2 h 31"/>
                    <a:gd name="T82" fmla="*/ 30 w 42"/>
                    <a:gd name="T83" fmla="*/ 2 h 31"/>
                    <a:gd name="T84" fmla="*/ 30 w 42"/>
                    <a:gd name="T85" fmla="*/ 0 h 31"/>
                    <a:gd name="T86" fmla="*/ 30 w 42"/>
                    <a:gd name="T87" fmla="*/ 0 h 31"/>
                    <a:gd name="T88" fmla="*/ 3 w 42"/>
                    <a:gd name="T89" fmla="*/ 5 h 31"/>
                    <a:gd name="T90" fmla="*/ 3 w 42"/>
                    <a:gd name="T91" fmla="*/ 5 h 31"/>
                    <a:gd name="T92" fmla="*/ 1 w 42"/>
                    <a:gd name="T93" fmla="*/ 4 h 31"/>
                    <a:gd name="T94" fmla="*/ 1 w 42"/>
                    <a:gd name="T95" fmla="*/ 4 h 31"/>
                    <a:gd name="T96" fmla="*/ 0 w 42"/>
                    <a:gd name="T97" fmla="*/ 14 h 31"/>
                    <a:gd name="T98" fmla="*/ 0 w 42"/>
                    <a:gd name="T99" fmla="*/ 21 h 31"/>
                    <a:gd name="T100" fmla="*/ 0 w 42"/>
                    <a:gd name="T101" fmla="*/ 21 h 31"/>
                    <a:gd name="T102" fmla="*/ 3 w 42"/>
                    <a:gd name="T103" fmla="*/ 26 h 31"/>
                    <a:gd name="T104" fmla="*/ 10 w 42"/>
                    <a:gd name="T105" fmla="*/ 31 h 31"/>
                    <a:gd name="T106" fmla="*/ 10 w 42"/>
                    <a:gd name="T107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2" h="31">
                      <a:moveTo>
                        <a:pt x="10" y="31"/>
                      </a:move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1" y="31"/>
                      </a:lnTo>
                      <a:lnTo>
                        <a:pt x="11" y="31"/>
                      </a:lnTo>
                      <a:lnTo>
                        <a:pt x="11" y="31"/>
                      </a:lnTo>
                      <a:lnTo>
                        <a:pt x="11" y="31"/>
                      </a:lnTo>
                      <a:lnTo>
                        <a:pt x="15" y="31"/>
                      </a:lnTo>
                      <a:lnTo>
                        <a:pt x="15" y="31"/>
                      </a:lnTo>
                      <a:lnTo>
                        <a:pt x="17" y="31"/>
                      </a:lnTo>
                      <a:lnTo>
                        <a:pt x="17" y="31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20" y="29"/>
                      </a:lnTo>
                      <a:lnTo>
                        <a:pt x="20" y="29"/>
                      </a:lnTo>
                      <a:lnTo>
                        <a:pt x="22" y="29"/>
                      </a:lnTo>
                      <a:lnTo>
                        <a:pt x="24" y="26"/>
                      </a:lnTo>
                      <a:lnTo>
                        <a:pt x="25" y="25"/>
                      </a:lnTo>
                      <a:lnTo>
                        <a:pt x="27" y="25"/>
                      </a:lnTo>
                      <a:lnTo>
                        <a:pt x="27" y="25"/>
                      </a:lnTo>
                      <a:lnTo>
                        <a:pt x="30" y="25"/>
                      </a:lnTo>
                      <a:lnTo>
                        <a:pt x="35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41" y="15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35" y="8"/>
                      </a:lnTo>
                      <a:lnTo>
                        <a:pt x="31" y="2"/>
                      </a:lnTo>
                      <a:lnTo>
                        <a:pt x="31" y="2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4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3" y="26"/>
                      </a:lnTo>
                      <a:lnTo>
                        <a:pt x="10" y="31"/>
                      </a:lnTo>
                      <a:lnTo>
                        <a:pt x="10" y="3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83"/>
                <p:cNvSpPr>
                  <a:spLocks/>
                </p:cNvSpPr>
                <p:nvPr/>
              </p:nvSpPr>
              <p:spPr bwMode="auto">
                <a:xfrm>
                  <a:off x="6276203" y="3020986"/>
                  <a:ext cx="515476" cy="294816"/>
                </a:xfrm>
                <a:custGeom>
                  <a:avLst/>
                  <a:gdLst>
                    <a:gd name="T0" fmla="*/ 264 w 285"/>
                    <a:gd name="T1" fmla="*/ 95 h 163"/>
                    <a:gd name="T2" fmla="*/ 279 w 285"/>
                    <a:gd name="T3" fmla="*/ 93 h 163"/>
                    <a:gd name="T4" fmla="*/ 279 w 285"/>
                    <a:gd name="T5" fmla="*/ 81 h 163"/>
                    <a:gd name="T6" fmla="*/ 282 w 285"/>
                    <a:gd name="T7" fmla="*/ 76 h 163"/>
                    <a:gd name="T8" fmla="*/ 282 w 285"/>
                    <a:gd name="T9" fmla="*/ 72 h 163"/>
                    <a:gd name="T10" fmla="*/ 285 w 285"/>
                    <a:gd name="T11" fmla="*/ 62 h 163"/>
                    <a:gd name="T12" fmla="*/ 276 w 285"/>
                    <a:gd name="T13" fmla="*/ 56 h 163"/>
                    <a:gd name="T14" fmla="*/ 258 w 285"/>
                    <a:gd name="T15" fmla="*/ 52 h 163"/>
                    <a:gd name="T16" fmla="*/ 247 w 285"/>
                    <a:gd name="T17" fmla="*/ 48 h 163"/>
                    <a:gd name="T18" fmla="*/ 234 w 285"/>
                    <a:gd name="T19" fmla="*/ 44 h 163"/>
                    <a:gd name="T20" fmla="*/ 221 w 285"/>
                    <a:gd name="T21" fmla="*/ 41 h 163"/>
                    <a:gd name="T22" fmla="*/ 211 w 285"/>
                    <a:gd name="T23" fmla="*/ 39 h 163"/>
                    <a:gd name="T24" fmla="*/ 204 w 285"/>
                    <a:gd name="T25" fmla="*/ 25 h 163"/>
                    <a:gd name="T26" fmla="*/ 193 w 285"/>
                    <a:gd name="T27" fmla="*/ 22 h 163"/>
                    <a:gd name="T28" fmla="*/ 190 w 285"/>
                    <a:gd name="T29" fmla="*/ 11 h 163"/>
                    <a:gd name="T30" fmla="*/ 180 w 285"/>
                    <a:gd name="T31" fmla="*/ 0 h 163"/>
                    <a:gd name="T32" fmla="*/ 163 w 285"/>
                    <a:gd name="T33" fmla="*/ 0 h 163"/>
                    <a:gd name="T34" fmla="*/ 156 w 285"/>
                    <a:gd name="T35" fmla="*/ 4 h 163"/>
                    <a:gd name="T36" fmla="*/ 140 w 285"/>
                    <a:gd name="T37" fmla="*/ 4 h 163"/>
                    <a:gd name="T38" fmla="*/ 132 w 285"/>
                    <a:gd name="T39" fmla="*/ 15 h 163"/>
                    <a:gd name="T40" fmla="*/ 126 w 285"/>
                    <a:gd name="T41" fmla="*/ 18 h 163"/>
                    <a:gd name="T42" fmla="*/ 109 w 285"/>
                    <a:gd name="T43" fmla="*/ 17 h 163"/>
                    <a:gd name="T44" fmla="*/ 96 w 285"/>
                    <a:gd name="T45" fmla="*/ 15 h 163"/>
                    <a:gd name="T46" fmla="*/ 89 w 285"/>
                    <a:gd name="T47" fmla="*/ 15 h 163"/>
                    <a:gd name="T48" fmla="*/ 71 w 285"/>
                    <a:gd name="T49" fmla="*/ 13 h 163"/>
                    <a:gd name="T50" fmla="*/ 39 w 285"/>
                    <a:gd name="T51" fmla="*/ 8 h 163"/>
                    <a:gd name="T52" fmla="*/ 30 w 285"/>
                    <a:gd name="T53" fmla="*/ 14 h 163"/>
                    <a:gd name="T54" fmla="*/ 22 w 285"/>
                    <a:gd name="T55" fmla="*/ 21 h 163"/>
                    <a:gd name="T56" fmla="*/ 30 w 285"/>
                    <a:gd name="T57" fmla="*/ 37 h 163"/>
                    <a:gd name="T58" fmla="*/ 14 w 285"/>
                    <a:gd name="T59" fmla="*/ 51 h 163"/>
                    <a:gd name="T60" fmla="*/ 7 w 285"/>
                    <a:gd name="T61" fmla="*/ 69 h 163"/>
                    <a:gd name="T62" fmla="*/ 0 w 285"/>
                    <a:gd name="T63" fmla="*/ 81 h 163"/>
                    <a:gd name="T64" fmla="*/ 10 w 285"/>
                    <a:gd name="T65" fmla="*/ 91 h 163"/>
                    <a:gd name="T66" fmla="*/ 32 w 285"/>
                    <a:gd name="T67" fmla="*/ 92 h 163"/>
                    <a:gd name="T68" fmla="*/ 42 w 285"/>
                    <a:gd name="T69" fmla="*/ 96 h 163"/>
                    <a:gd name="T70" fmla="*/ 52 w 285"/>
                    <a:gd name="T71" fmla="*/ 92 h 163"/>
                    <a:gd name="T72" fmla="*/ 65 w 285"/>
                    <a:gd name="T73" fmla="*/ 88 h 163"/>
                    <a:gd name="T74" fmla="*/ 88 w 285"/>
                    <a:gd name="T75" fmla="*/ 82 h 163"/>
                    <a:gd name="T76" fmla="*/ 100 w 285"/>
                    <a:gd name="T77" fmla="*/ 89 h 163"/>
                    <a:gd name="T78" fmla="*/ 115 w 285"/>
                    <a:gd name="T79" fmla="*/ 106 h 163"/>
                    <a:gd name="T80" fmla="*/ 123 w 285"/>
                    <a:gd name="T81" fmla="*/ 123 h 163"/>
                    <a:gd name="T82" fmla="*/ 109 w 285"/>
                    <a:gd name="T83" fmla="*/ 122 h 163"/>
                    <a:gd name="T84" fmla="*/ 102 w 285"/>
                    <a:gd name="T85" fmla="*/ 136 h 163"/>
                    <a:gd name="T86" fmla="*/ 102 w 285"/>
                    <a:gd name="T87" fmla="*/ 147 h 163"/>
                    <a:gd name="T88" fmla="*/ 117 w 285"/>
                    <a:gd name="T89" fmla="*/ 147 h 163"/>
                    <a:gd name="T90" fmla="*/ 125 w 285"/>
                    <a:gd name="T91" fmla="*/ 134 h 163"/>
                    <a:gd name="T92" fmla="*/ 139 w 285"/>
                    <a:gd name="T93" fmla="*/ 119 h 163"/>
                    <a:gd name="T94" fmla="*/ 159 w 285"/>
                    <a:gd name="T95" fmla="*/ 117 h 163"/>
                    <a:gd name="T96" fmla="*/ 157 w 285"/>
                    <a:gd name="T97" fmla="*/ 127 h 163"/>
                    <a:gd name="T98" fmla="*/ 183 w 285"/>
                    <a:gd name="T99" fmla="*/ 129 h 163"/>
                    <a:gd name="T100" fmla="*/ 173 w 285"/>
                    <a:gd name="T101" fmla="*/ 137 h 163"/>
                    <a:gd name="T102" fmla="*/ 170 w 285"/>
                    <a:gd name="T103" fmla="*/ 146 h 163"/>
                    <a:gd name="T104" fmla="*/ 178 w 285"/>
                    <a:gd name="T105" fmla="*/ 160 h 163"/>
                    <a:gd name="T106" fmla="*/ 193 w 285"/>
                    <a:gd name="T107" fmla="*/ 159 h 163"/>
                    <a:gd name="T108" fmla="*/ 208 w 285"/>
                    <a:gd name="T109" fmla="*/ 153 h 163"/>
                    <a:gd name="T110" fmla="*/ 230 w 285"/>
                    <a:gd name="T111" fmla="*/ 149 h 163"/>
                    <a:gd name="T112" fmla="*/ 213 w 285"/>
                    <a:gd name="T113" fmla="*/ 144 h 163"/>
                    <a:gd name="T114" fmla="*/ 201 w 285"/>
                    <a:gd name="T115" fmla="*/ 140 h 163"/>
                    <a:gd name="T116" fmla="*/ 207 w 285"/>
                    <a:gd name="T117" fmla="*/ 125 h 163"/>
                    <a:gd name="T118" fmla="*/ 241 w 285"/>
                    <a:gd name="T119" fmla="*/ 113 h 163"/>
                    <a:gd name="T120" fmla="*/ 252 w 285"/>
                    <a:gd name="T121" fmla="*/ 103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5" h="163">
                      <a:moveTo>
                        <a:pt x="254" y="102"/>
                      </a:moveTo>
                      <a:lnTo>
                        <a:pt x="254" y="102"/>
                      </a:lnTo>
                      <a:lnTo>
                        <a:pt x="256" y="100"/>
                      </a:lnTo>
                      <a:lnTo>
                        <a:pt x="259" y="98"/>
                      </a:lnTo>
                      <a:lnTo>
                        <a:pt x="264" y="95"/>
                      </a:lnTo>
                      <a:lnTo>
                        <a:pt x="266" y="93"/>
                      </a:lnTo>
                      <a:lnTo>
                        <a:pt x="266" y="93"/>
                      </a:lnTo>
                      <a:lnTo>
                        <a:pt x="273" y="95"/>
                      </a:lnTo>
                      <a:lnTo>
                        <a:pt x="278" y="95"/>
                      </a:lnTo>
                      <a:lnTo>
                        <a:pt x="279" y="93"/>
                      </a:lnTo>
                      <a:lnTo>
                        <a:pt x="279" y="93"/>
                      </a:lnTo>
                      <a:lnTo>
                        <a:pt x="281" y="89"/>
                      </a:lnTo>
                      <a:lnTo>
                        <a:pt x="282" y="83"/>
                      </a:lnTo>
                      <a:lnTo>
                        <a:pt x="282" y="83"/>
                      </a:lnTo>
                      <a:lnTo>
                        <a:pt x="279" y="81"/>
                      </a:lnTo>
                      <a:lnTo>
                        <a:pt x="279" y="79"/>
                      </a:lnTo>
                      <a:lnTo>
                        <a:pt x="279" y="78"/>
                      </a:lnTo>
                      <a:lnTo>
                        <a:pt x="279" y="78"/>
                      </a:lnTo>
                      <a:lnTo>
                        <a:pt x="279" y="76"/>
                      </a:lnTo>
                      <a:lnTo>
                        <a:pt x="282" y="76"/>
                      </a:lnTo>
                      <a:lnTo>
                        <a:pt x="283" y="75"/>
                      </a:lnTo>
                      <a:lnTo>
                        <a:pt x="285" y="73"/>
                      </a:lnTo>
                      <a:lnTo>
                        <a:pt x="285" y="73"/>
                      </a:lnTo>
                      <a:lnTo>
                        <a:pt x="283" y="72"/>
                      </a:lnTo>
                      <a:lnTo>
                        <a:pt x="282" y="72"/>
                      </a:lnTo>
                      <a:lnTo>
                        <a:pt x="281" y="69"/>
                      </a:lnTo>
                      <a:lnTo>
                        <a:pt x="281" y="69"/>
                      </a:lnTo>
                      <a:lnTo>
                        <a:pt x="283" y="66"/>
                      </a:lnTo>
                      <a:lnTo>
                        <a:pt x="285" y="65"/>
                      </a:lnTo>
                      <a:lnTo>
                        <a:pt x="285" y="62"/>
                      </a:lnTo>
                      <a:lnTo>
                        <a:pt x="285" y="62"/>
                      </a:lnTo>
                      <a:lnTo>
                        <a:pt x="283" y="61"/>
                      </a:lnTo>
                      <a:lnTo>
                        <a:pt x="282" y="59"/>
                      </a:lnTo>
                      <a:lnTo>
                        <a:pt x="276" y="56"/>
                      </a:lnTo>
                      <a:lnTo>
                        <a:pt x="276" y="56"/>
                      </a:lnTo>
                      <a:lnTo>
                        <a:pt x="272" y="56"/>
                      </a:lnTo>
                      <a:lnTo>
                        <a:pt x="269" y="55"/>
                      </a:lnTo>
                      <a:lnTo>
                        <a:pt x="262" y="54"/>
                      </a:lnTo>
                      <a:lnTo>
                        <a:pt x="262" y="54"/>
                      </a:lnTo>
                      <a:lnTo>
                        <a:pt x="258" y="52"/>
                      </a:lnTo>
                      <a:lnTo>
                        <a:pt x="254" y="52"/>
                      </a:lnTo>
                      <a:lnTo>
                        <a:pt x="251" y="52"/>
                      </a:lnTo>
                      <a:lnTo>
                        <a:pt x="249" y="51"/>
                      </a:lnTo>
                      <a:lnTo>
                        <a:pt x="249" y="51"/>
                      </a:lnTo>
                      <a:lnTo>
                        <a:pt x="247" y="48"/>
                      </a:lnTo>
                      <a:lnTo>
                        <a:pt x="242" y="42"/>
                      </a:lnTo>
                      <a:lnTo>
                        <a:pt x="242" y="42"/>
                      </a:lnTo>
                      <a:lnTo>
                        <a:pt x="241" y="42"/>
                      </a:lnTo>
                      <a:lnTo>
                        <a:pt x="238" y="42"/>
                      </a:lnTo>
                      <a:lnTo>
                        <a:pt x="234" y="44"/>
                      </a:lnTo>
                      <a:lnTo>
                        <a:pt x="234" y="44"/>
                      </a:lnTo>
                      <a:lnTo>
                        <a:pt x="230" y="45"/>
                      </a:lnTo>
                      <a:lnTo>
                        <a:pt x="225" y="44"/>
                      </a:lnTo>
                      <a:lnTo>
                        <a:pt x="225" y="44"/>
                      </a:lnTo>
                      <a:lnTo>
                        <a:pt x="221" y="41"/>
                      </a:lnTo>
                      <a:lnTo>
                        <a:pt x="220" y="41"/>
                      </a:lnTo>
                      <a:lnTo>
                        <a:pt x="217" y="41"/>
                      </a:lnTo>
                      <a:lnTo>
                        <a:pt x="217" y="41"/>
                      </a:lnTo>
                      <a:lnTo>
                        <a:pt x="213" y="41"/>
                      </a:lnTo>
                      <a:lnTo>
                        <a:pt x="211" y="39"/>
                      </a:lnTo>
                      <a:lnTo>
                        <a:pt x="211" y="38"/>
                      </a:lnTo>
                      <a:lnTo>
                        <a:pt x="211" y="38"/>
                      </a:lnTo>
                      <a:lnTo>
                        <a:pt x="211" y="34"/>
                      </a:lnTo>
                      <a:lnTo>
                        <a:pt x="210" y="31"/>
                      </a:lnTo>
                      <a:lnTo>
                        <a:pt x="204" y="25"/>
                      </a:lnTo>
                      <a:lnTo>
                        <a:pt x="204" y="25"/>
                      </a:lnTo>
                      <a:lnTo>
                        <a:pt x="198" y="25"/>
                      </a:lnTo>
                      <a:lnTo>
                        <a:pt x="194" y="24"/>
                      </a:lnTo>
                      <a:lnTo>
                        <a:pt x="193" y="22"/>
                      </a:lnTo>
                      <a:lnTo>
                        <a:pt x="193" y="22"/>
                      </a:lnTo>
                      <a:lnTo>
                        <a:pt x="190" y="18"/>
                      </a:lnTo>
                      <a:lnTo>
                        <a:pt x="188" y="15"/>
                      </a:lnTo>
                      <a:lnTo>
                        <a:pt x="188" y="14"/>
                      </a:lnTo>
                      <a:lnTo>
                        <a:pt x="188" y="14"/>
                      </a:lnTo>
                      <a:lnTo>
                        <a:pt x="190" y="11"/>
                      </a:lnTo>
                      <a:lnTo>
                        <a:pt x="188" y="8"/>
                      </a:lnTo>
                      <a:lnTo>
                        <a:pt x="187" y="1"/>
                      </a:lnTo>
                      <a:lnTo>
                        <a:pt x="187" y="1"/>
                      </a:lnTo>
                      <a:lnTo>
                        <a:pt x="184" y="0"/>
                      </a:lnTo>
                      <a:lnTo>
                        <a:pt x="180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69" y="0"/>
                      </a:lnTo>
                      <a:lnTo>
                        <a:pt x="166" y="0"/>
                      </a:lnTo>
                      <a:lnTo>
                        <a:pt x="163" y="0"/>
                      </a:lnTo>
                      <a:lnTo>
                        <a:pt x="163" y="0"/>
                      </a:lnTo>
                      <a:lnTo>
                        <a:pt x="160" y="3"/>
                      </a:lnTo>
                      <a:lnTo>
                        <a:pt x="157" y="4"/>
                      </a:lnTo>
                      <a:lnTo>
                        <a:pt x="156" y="4"/>
                      </a:lnTo>
                      <a:lnTo>
                        <a:pt x="156" y="4"/>
                      </a:lnTo>
                      <a:lnTo>
                        <a:pt x="153" y="4"/>
                      </a:lnTo>
                      <a:lnTo>
                        <a:pt x="152" y="3"/>
                      </a:lnTo>
                      <a:lnTo>
                        <a:pt x="152" y="3"/>
                      </a:lnTo>
                      <a:lnTo>
                        <a:pt x="144" y="4"/>
                      </a:lnTo>
                      <a:lnTo>
                        <a:pt x="140" y="4"/>
                      </a:lnTo>
                      <a:lnTo>
                        <a:pt x="140" y="4"/>
                      </a:lnTo>
                      <a:lnTo>
                        <a:pt x="136" y="8"/>
                      </a:lnTo>
                      <a:lnTo>
                        <a:pt x="133" y="13"/>
                      </a:lnTo>
                      <a:lnTo>
                        <a:pt x="132" y="15"/>
                      </a:lnTo>
                      <a:lnTo>
                        <a:pt x="132" y="15"/>
                      </a:lnTo>
                      <a:lnTo>
                        <a:pt x="130" y="20"/>
                      </a:lnTo>
                      <a:lnTo>
                        <a:pt x="130" y="21"/>
                      </a:lnTo>
                      <a:lnTo>
                        <a:pt x="129" y="20"/>
                      </a:lnTo>
                      <a:lnTo>
                        <a:pt x="129" y="20"/>
                      </a:lnTo>
                      <a:lnTo>
                        <a:pt x="126" y="18"/>
                      </a:lnTo>
                      <a:lnTo>
                        <a:pt x="122" y="18"/>
                      </a:lnTo>
                      <a:lnTo>
                        <a:pt x="113" y="20"/>
                      </a:lnTo>
                      <a:lnTo>
                        <a:pt x="113" y="20"/>
                      </a:lnTo>
                      <a:lnTo>
                        <a:pt x="112" y="20"/>
                      </a:lnTo>
                      <a:lnTo>
                        <a:pt x="109" y="17"/>
                      </a:lnTo>
                      <a:lnTo>
                        <a:pt x="106" y="15"/>
                      </a:lnTo>
                      <a:lnTo>
                        <a:pt x="103" y="15"/>
                      </a:lnTo>
                      <a:lnTo>
                        <a:pt x="103" y="15"/>
                      </a:lnTo>
                      <a:lnTo>
                        <a:pt x="100" y="17"/>
                      </a:lnTo>
                      <a:lnTo>
                        <a:pt x="96" y="15"/>
                      </a:lnTo>
                      <a:lnTo>
                        <a:pt x="95" y="14"/>
                      </a:lnTo>
                      <a:lnTo>
                        <a:pt x="93" y="15"/>
                      </a:lnTo>
                      <a:lnTo>
                        <a:pt x="93" y="15"/>
                      </a:lnTo>
                      <a:lnTo>
                        <a:pt x="92" y="15"/>
                      </a:lnTo>
                      <a:lnTo>
                        <a:pt x="89" y="15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79" y="13"/>
                      </a:lnTo>
                      <a:lnTo>
                        <a:pt x="75" y="13"/>
                      </a:lnTo>
                      <a:lnTo>
                        <a:pt x="71" y="13"/>
                      </a:lnTo>
                      <a:lnTo>
                        <a:pt x="68" y="11"/>
                      </a:lnTo>
                      <a:lnTo>
                        <a:pt x="68" y="11"/>
                      </a:lnTo>
                      <a:lnTo>
                        <a:pt x="64" y="10"/>
                      </a:lnTo>
                      <a:lnTo>
                        <a:pt x="55" y="8"/>
                      </a:lnTo>
                      <a:lnTo>
                        <a:pt x="39" y="8"/>
                      </a:lnTo>
                      <a:lnTo>
                        <a:pt x="39" y="8"/>
                      </a:lnTo>
                      <a:lnTo>
                        <a:pt x="37" y="8"/>
                      </a:lnTo>
                      <a:lnTo>
                        <a:pt x="34" y="10"/>
                      </a:lnTo>
                      <a:lnTo>
                        <a:pt x="30" y="14"/>
                      </a:lnTo>
                      <a:lnTo>
                        <a:pt x="30" y="14"/>
                      </a:lnTo>
                      <a:lnTo>
                        <a:pt x="28" y="15"/>
                      </a:lnTo>
                      <a:lnTo>
                        <a:pt x="25" y="15"/>
                      </a:lnTo>
                      <a:lnTo>
                        <a:pt x="21" y="15"/>
                      </a:lnTo>
                      <a:lnTo>
                        <a:pt x="21" y="15"/>
                      </a:lnTo>
                      <a:lnTo>
                        <a:pt x="22" y="21"/>
                      </a:lnTo>
                      <a:lnTo>
                        <a:pt x="22" y="21"/>
                      </a:lnTo>
                      <a:lnTo>
                        <a:pt x="27" y="28"/>
                      </a:lnTo>
                      <a:lnTo>
                        <a:pt x="30" y="34"/>
                      </a:lnTo>
                      <a:lnTo>
                        <a:pt x="30" y="37"/>
                      </a:lnTo>
                      <a:lnTo>
                        <a:pt x="30" y="37"/>
                      </a:lnTo>
                      <a:lnTo>
                        <a:pt x="27" y="39"/>
                      </a:lnTo>
                      <a:lnTo>
                        <a:pt x="25" y="39"/>
                      </a:lnTo>
                      <a:lnTo>
                        <a:pt x="22" y="42"/>
                      </a:lnTo>
                      <a:lnTo>
                        <a:pt x="22" y="42"/>
                      </a:lnTo>
                      <a:lnTo>
                        <a:pt x="14" y="51"/>
                      </a:lnTo>
                      <a:lnTo>
                        <a:pt x="7" y="58"/>
                      </a:lnTo>
                      <a:lnTo>
                        <a:pt x="7" y="58"/>
                      </a:lnTo>
                      <a:lnTo>
                        <a:pt x="8" y="64"/>
                      </a:lnTo>
                      <a:lnTo>
                        <a:pt x="8" y="66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3" y="73"/>
                      </a:lnTo>
                      <a:lnTo>
                        <a:pt x="1" y="78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1" y="83"/>
                      </a:lnTo>
                      <a:lnTo>
                        <a:pt x="3" y="85"/>
                      </a:lnTo>
                      <a:lnTo>
                        <a:pt x="7" y="88"/>
                      </a:lnTo>
                      <a:lnTo>
                        <a:pt x="7" y="88"/>
                      </a:lnTo>
                      <a:lnTo>
                        <a:pt x="10" y="91"/>
                      </a:lnTo>
                      <a:lnTo>
                        <a:pt x="10" y="91"/>
                      </a:lnTo>
                      <a:lnTo>
                        <a:pt x="15" y="89"/>
                      </a:lnTo>
                      <a:lnTo>
                        <a:pt x="15" y="89"/>
                      </a:lnTo>
                      <a:lnTo>
                        <a:pt x="24" y="91"/>
                      </a:lnTo>
                      <a:lnTo>
                        <a:pt x="32" y="92"/>
                      </a:lnTo>
                      <a:lnTo>
                        <a:pt x="32" y="92"/>
                      </a:lnTo>
                      <a:lnTo>
                        <a:pt x="38" y="93"/>
                      </a:lnTo>
                      <a:lnTo>
                        <a:pt x="41" y="95"/>
                      </a:lnTo>
                      <a:lnTo>
                        <a:pt x="41" y="95"/>
                      </a:lnTo>
                      <a:lnTo>
                        <a:pt x="42" y="96"/>
                      </a:lnTo>
                      <a:lnTo>
                        <a:pt x="45" y="96"/>
                      </a:lnTo>
                      <a:lnTo>
                        <a:pt x="48" y="93"/>
                      </a:lnTo>
                      <a:lnTo>
                        <a:pt x="48" y="93"/>
                      </a:lnTo>
                      <a:lnTo>
                        <a:pt x="51" y="92"/>
                      </a:lnTo>
                      <a:lnTo>
                        <a:pt x="52" y="92"/>
                      </a:lnTo>
                      <a:lnTo>
                        <a:pt x="56" y="92"/>
                      </a:lnTo>
                      <a:lnTo>
                        <a:pt x="56" y="92"/>
                      </a:lnTo>
                      <a:lnTo>
                        <a:pt x="62" y="91"/>
                      </a:lnTo>
                      <a:lnTo>
                        <a:pt x="65" y="88"/>
                      </a:lnTo>
                      <a:lnTo>
                        <a:pt x="65" y="88"/>
                      </a:lnTo>
                      <a:lnTo>
                        <a:pt x="69" y="86"/>
                      </a:lnTo>
                      <a:lnTo>
                        <a:pt x="75" y="83"/>
                      </a:lnTo>
                      <a:lnTo>
                        <a:pt x="85" y="81"/>
                      </a:lnTo>
                      <a:lnTo>
                        <a:pt x="85" y="81"/>
                      </a:lnTo>
                      <a:lnTo>
                        <a:pt x="88" y="82"/>
                      </a:lnTo>
                      <a:lnTo>
                        <a:pt x="92" y="85"/>
                      </a:lnTo>
                      <a:lnTo>
                        <a:pt x="95" y="88"/>
                      </a:lnTo>
                      <a:lnTo>
                        <a:pt x="98" y="88"/>
                      </a:lnTo>
                      <a:lnTo>
                        <a:pt x="98" y="88"/>
                      </a:lnTo>
                      <a:lnTo>
                        <a:pt x="100" y="89"/>
                      </a:lnTo>
                      <a:lnTo>
                        <a:pt x="105" y="91"/>
                      </a:lnTo>
                      <a:lnTo>
                        <a:pt x="108" y="93"/>
                      </a:lnTo>
                      <a:lnTo>
                        <a:pt x="109" y="96"/>
                      </a:lnTo>
                      <a:lnTo>
                        <a:pt x="109" y="96"/>
                      </a:lnTo>
                      <a:lnTo>
                        <a:pt x="115" y="106"/>
                      </a:lnTo>
                      <a:lnTo>
                        <a:pt x="119" y="113"/>
                      </a:lnTo>
                      <a:lnTo>
                        <a:pt x="119" y="113"/>
                      </a:lnTo>
                      <a:lnTo>
                        <a:pt x="122" y="119"/>
                      </a:lnTo>
                      <a:lnTo>
                        <a:pt x="123" y="123"/>
                      </a:lnTo>
                      <a:lnTo>
                        <a:pt x="123" y="123"/>
                      </a:lnTo>
                      <a:lnTo>
                        <a:pt x="122" y="125"/>
                      </a:lnTo>
                      <a:lnTo>
                        <a:pt x="119" y="123"/>
                      </a:lnTo>
                      <a:lnTo>
                        <a:pt x="112" y="122"/>
                      </a:lnTo>
                      <a:lnTo>
                        <a:pt x="112" y="122"/>
                      </a:lnTo>
                      <a:lnTo>
                        <a:pt x="109" y="122"/>
                      </a:lnTo>
                      <a:lnTo>
                        <a:pt x="106" y="123"/>
                      </a:lnTo>
                      <a:lnTo>
                        <a:pt x="106" y="129"/>
                      </a:lnTo>
                      <a:lnTo>
                        <a:pt x="106" y="129"/>
                      </a:lnTo>
                      <a:lnTo>
                        <a:pt x="105" y="132"/>
                      </a:lnTo>
                      <a:lnTo>
                        <a:pt x="102" y="136"/>
                      </a:lnTo>
                      <a:lnTo>
                        <a:pt x="96" y="143"/>
                      </a:lnTo>
                      <a:lnTo>
                        <a:pt x="96" y="143"/>
                      </a:lnTo>
                      <a:lnTo>
                        <a:pt x="96" y="144"/>
                      </a:lnTo>
                      <a:lnTo>
                        <a:pt x="98" y="146"/>
                      </a:lnTo>
                      <a:lnTo>
                        <a:pt x="102" y="147"/>
                      </a:lnTo>
                      <a:lnTo>
                        <a:pt x="102" y="147"/>
                      </a:lnTo>
                      <a:lnTo>
                        <a:pt x="108" y="144"/>
                      </a:lnTo>
                      <a:lnTo>
                        <a:pt x="112" y="143"/>
                      </a:lnTo>
                      <a:lnTo>
                        <a:pt x="112" y="143"/>
                      </a:lnTo>
                      <a:lnTo>
                        <a:pt x="117" y="147"/>
                      </a:lnTo>
                      <a:lnTo>
                        <a:pt x="117" y="147"/>
                      </a:lnTo>
                      <a:lnTo>
                        <a:pt x="117" y="143"/>
                      </a:lnTo>
                      <a:lnTo>
                        <a:pt x="119" y="140"/>
                      </a:lnTo>
                      <a:lnTo>
                        <a:pt x="125" y="134"/>
                      </a:lnTo>
                      <a:lnTo>
                        <a:pt x="125" y="134"/>
                      </a:lnTo>
                      <a:lnTo>
                        <a:pt x="129" y="130"/>
                      </a:lnTo>
                      <a:lnTo>
                        <a:pt x="132" y="126"/>
                      </a:lnTo>
                      <a:lnTo>
                        <a:pt x="134" y="122"/>
                      </a:lnTo>
                      <a:lnTo>
                        <a:pt x="139" y="119"/>
                      </a:lnTo>
                      <a:lnTo>
                        <a:pt x="139" y="119"/>
                      </a:lnTo>
                      <a:lnTo>
                        <a:pt x="146" y="116"/>
                      </a:lnTo>
                      <a:lnTo>
                        <a:pt x="150" y="116"/>
                      </a:lnTo>
                      <a:lnTo>
                        <a:pt x="156" y="116"/>
                      </a:lnTo>
                      <a:lnTo>
                        <a:pt x="156" y="116"/>
                      </a:lnTo>
                      <a:lnTo>
                        <a:pt x="159" y="117"/>
                      </a:lnTo>
                      <a:lnTo>
                        <a:pt x="160" y="117"/>
                      </a:lnTo>
                      <a:lnTo>
                        <a:pt x="159" y="120"/>
                      </a:lnTo>
                      <a:lnTo>
                        <a:pt x="156" y="125"/>
                      </a:lnTo>
                      <a:lnTo>
                        <a:pt x="156" y="126"/>
                      </a:lnTo>
                      <a:lnTo>
                        <a:pt x="157" y="127"/>
                      </a:lnTo>
                      <a:lnTo>
                        <a:pt x="157" y="127"/>
                      </a:lnTo>
                      <a:lnTo>
                        <a:pt x="164" y="127"/>
                      </a:lnTo>
                      <a:lnTo>
                        <a:pt x="173" y="129"/>
                      </a:lnTo>
                      <a:lnTo>
                        <a:pt x="180" y="129"/>
                      </a:lnTo>
                      <a:lnTo>
                        <a:pt x="183" y="129"/>
                      </a:lnTo>
                      <a:lnTo>
                        <a:pt x="184" y="130"/>
                      </a:lnTo>
                      <a:lnTo>
                        <a:pt x="184" y="130"/>
                      </a:lnTo>
                      <a:lnTo>
                        <a:pt x="183" y="132"/>
                      </a:lnTo>
                      <a:lnTo>
                        <a:pt x="181" y="134"/>
                      </a:lnTo>
                      <a:lnTo>
                        <a:pt x="173" y="137"/>
                      </a:lnTo>
                      <a:lnTo>
                        <a:pt x="166" y="140"/>
                      </a:lnTo>
                      <a:lnTo>
                        <a:pt x="163" y="143"/>
                      </a:lnTo>
                      <a:lnTo>
                        <a:pt x="163" y="143"/>
                      </a:lnTo>
                      <a:lnTo>
                        <a:pt x="164" y="144"/>
                      </a:lnTo>
                      <a:lnTo>
                        <a:pt x="170" y="146"/>
                      </a:lnTo>
                      <a:lnTo>
                        <a:pt x="178" y="150"/>
                      </a:lnTo>
                      <a:lnTo>
                        <a:pt x="178" y="150"/>
                      </a:lnTo>
                      <a:lnTo>
                        <a:pt x="180" y="153"/>
                      </a:lnTo>
                      <a:lnTo>
                        <a:pt x="180" y="156"/>
                      </a:lnTo>
                      <a:lnTo>
                        <a:pt x="178" y="160"/>
                      </a:lnTo>
                      <a:lnTo>
                        <a:pt x="180" y="161"/>
                      </a:lnTo>
                      <a:lnTo>
                        <a:pt x="180" y="161"/>
                      </a:lnTo>
                      <a:lnTo>
                        <a:pt x="181" y="163"/>
                      </a:lnTo>
                      <a:lnTo>
                        <a:pt x="184" y="163"/>
                      </a:lnTo>
                      <a:lnTo>
                        <a:pt x="193" y="159"/>
                      </a:lnTo>
                      <a:lnTo>
                        <a:pt x="193" y="159"/>
                      </a:lnTo>
                      <a:lnTo>
                        <a:pt x="195" y="157"/>
                      </a:lnTo>
                      <a:lnTo>
                        <a:pt x="200" y="156"/>
                      </a:lnTo>
                      <a:lnTo>
                        <a:pt x="204" y="154"/>
                      </a:lnTo>
                      <a:lnTo>
                        <a:pt x="208" y="153"/>
                      </a:lnTo>
                      <a:lnTo>
                        <a:pt x="208" y="153"/>
                      </a:lnTo>
                      <a:lnTo>
                        <a:pt x="214" y="150"/>
                      </a:lnTo>
                      <a:lnTo>
                        <a:pt x="220" y="150"/>
                      </a:lnTo>
                      <a:lnTo>
                        <a:pt x="225" y="150"/>
                      </a:lnTo>
                      <a:lnTo>
                        <a:pt x="230" y="149"/>
                      </a:lnTo>
                      <a:lnTo>
                        <a:pt x="230" y="149"/>
                      </a:lnTo>
                      <a:lnTo>
                        <a:pt x="230" y="147"/>
                      </a:lnTo>
                      <a:lnTo>
                        <a:pt x="227" y="146"/>
                      </a:lnTo>
                      <a:lnTo>
                        <a:pt x="221" y="144"/>
                      </a:lnTo>
                      <a:lnTo>
                        <a:pt x="213" y="144"/>
                      </a:lnTo>
                      <a:lnTo>
                        <a:pt x="213" y="144"/>
                      </a:lnTo>
                      <a:lnTo>
                        <a:pt x="208" y="144"/>
                      </a:lnTo>
                      <a:lnTo>
                        <a:pt x="205" y="143"/>
                      </a:lnTo>
                      <a:lnTo>
                        <a:pt x="204" y="142"/>
                      </a:lnTo>
                      <a:lnTo>
                        <a:pt x="201" y="140"/>
                      </a:lnTo>
                      <a:lnTo>
                        <a:pt x="200" y="134"/>
                      </a:lnTo>
                      <a:lnTo>
                        <a:pt x="200" y="132"/>
                      </a:lnTo>
                      <a:lnTo>
                        <a:pt x="200" y="132"/>
                      </a:lnTo>
                      <a:lnTo>
                        <a:pt x="203" y="129"/>
                      </a:lnTo>
                      <a:lnTo>
                        <a:pt x="207" y="125"/>
                      </a:lnTo>
                      <a:lnTo>
                        <a:pt x="214" y="122"/>
                      </a:lnTo>
                      <a:lnTo>
                        <a:pt x="220" y="119"/>
                      </a:lnTo>
                      <a:lnTo>
                        <a:pt x="220" y="119"/>
                      </a:lnTo>
                      <a:lnTo>
                        <a:pt x="231" y="117"/>
                      </a:lnTo>
                      <a:lnTo>
                        <a:pt x="241" y="113"/>
                      </a:lnTo>
                      <a:lnTo>
                        <a:pt x="241" y="113"/>
                      </a:lnTo>
                      <a:lnTo>
                        <a:pt x="254" y="109"/>
                      </a:lnTo>
                      <a:lnTo>
                        <a:pt x="254" y="109"/>
                      </a:lnTo>
                      <a:lnTo>
                        <a:pt x="252" y="105"/>
                      </a:lnTo>
                      <a:lnTo>
                        <a:pt x="252" y="103"/>
                      </a:lnTo>
                      <a:lnTo>
                        <a:pt x="254" y="102"/>
                      </a:lnTo>
                      <a:lnTo>
                        <a:pt x="254" y="10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84"/>
                <p:cNvSpPr>
                  <a:spLocks/>
                </p:cNvSpPr>
                <p:nvPr/>
              </p:nvSpPr>
              <p:spPr bwMode="auto">
                <a:xfrm>
                  <a:off x="6306951" y="2867249"/>
                  <a:ext cx="269494" cy="191721"/>
                </a:xfrm>
                <a:custGeom>
                  <a:avLst/>
                  <a:gdLst>
                    <a:gd name="T0" fmla="*/ 137 w 149"/>
                    <a:gd name="T1" fmla="*/ 51 h 106"/>
                    <a:gd name="T2" fmla="*/ 130 w 149"/>
                    <a:gd name="T3" fmla="*/ 44 h 106"/>
                    <a:gd name="T4" fmla="*/ 127 w 149"/>
                    <a:gd name="T5" fmla="*/ 38 h 106"/>
                    <a:gd name="T6" fmla="*/ 123 w 149"/>
                    <a:gd name="T7" fmla="*/ 34 h 106"/>
                    <a:gd name="T8" fmla="*/ 122 w 149"/>
                    <a:gd name="T9" fmla="*/ 22 h 106"/>
                    <a:gd name="T10" fmla="*/ 122 w 149"/>
                    <a:gd name="T11" fmla="*/ 12 h 106"/>
                    <a:gd name="T12" fmla="*/ 113 w 149"/>
                    <a:gd name="T13" fmla="*/ 8 h 106"/>
                    <a:gd name="T14" fmla="*/ 105 w 149"/>
                    <a:gd name="T15" fmla="*/ 7 h 106"/>
                    <a:gd name="T16" fmla="*/ 96 w 149"/>
                    <a:gd name="T17" fmla="*/ 7 h 106"/>
                    <a:gd name="T18" fmla="*/ 91 w 149"/>
                    <a:gd name="T19" fmla="*/ 3 h 106"/>
                    <a:gd name="T20" fmla="*/ 86 w 149"/>
                    <a:gd name="T21" fmla="*/ 3 h 106"/>
                    <a:gd name="T22" fmla="*/ 81 w 149"/>
                    <a:gd name="T23" fmla="*/ 0 h 106"/>
                    <a:gd name="T24" fmla="*/ 74 w 149"/>
                    <a:gd name="T25" fmla="*/ 1 h 106"/>
                    <a:gd name="T26" fmla="*/ 71 w 149"/>
                    <a:gd name="T27" fmla="*/ 7 h 106"/>
                    <a:gd name="T28" fmla="*/ 62 w 149"/>
                    <a:gd name="T29" fmla="*/ 7 h 106"/>
                    <a:gd name="T30" fmla="*/ 57 w 149"/>
                    <a:gd name="T31" fmla="*/ 8 h 106"/>
                    <a:gd name="T32" fmla="*/ 52 w 149"/>
                    <a:gd name="T33" fmla="*/ 17 h 106"/>
                    <a:gd name="T34" fmla="*/ 51 w 149"/>
                    <a:gd name="T35" fmla="*/ 22 h 106"/>
                    <a:gd name="T36" fmla="*/ 48 w 149"/>
                    <a:gd name="T37" fmla="*/ 25 h 106"/>
                    <a:gd name="T38" fmla="*/ 45 w 149"/>
                    <a:gd name="T39" fmla="*/ 27 h 106"/>
                    <a:gd name="T40" fmla="*/ 38 w 149"/>
                    <a:gd name="T41" fmla="*/ 35 h 106"/>
                    <a:gd name="T42" fmla="*/ 35 w 149"/>
                    <a:gd name="T43" fmla="*/ 42 h 106"/>
                    <a:gd name="T44" fmla="*/ 27 w 149"/>
                    <a:gd name="T45" fmla="*/ 44 h 106"/>
                    <a:gd name="T46" fmla="*/ 21 w 149"/>
                    <a:gd name="T47" fmla="*/ 49 h 106"/>
                    <a:gd name="T48" fmla="*/ 17 w 149"/>
                    <a:gd name="T49" fmla="*/ 49 h 106"/>
                    <a:gd name="T50" fmla="*/ 5 w 149"/>
                    <a:gd name="T51" fmla="*/ 49 h 106"/>
                    <a:gd name="T52" fmla="*/ 4 w 149"/>
                    <a:gd name="T53" fmla="*/ 56 h 106"/>
                    <a:gd name="T54" fmla="*/ 8 w 149"/>
                    <a:gd name="T55" fmla="*/ 62 h 106"/>
                    <a:gd name="T56" fmla="*/ 10 w 149"/>
                    <a:gd name="T57" fmla="*/ 73 h 106"/>
                    <a:gd name="T58" fmla="*/ 3 w 149"/>
                    <a:gd name="T59" fmla="*/ 79 h 106"/>
                    <a:gd name="T60" fmla="*/ 0 w 149"/>
                    <a:gd name="T61" fmla="*/ 83 h 106"/>
                    <a:gd name="T62" fmla="*/ 4 w 149"/>
                    <a:gd name="T63" fmla="*/ 90 h 106"/>
                    <a:gd name="T64" fmla="*/ 4 w 149"/>
                    <a:gd name="T65" fmla="*/ 100 h 106"/>
                    <a:gd name="T66" fmla="*/ 11 w 149"/>
                    <a:gd name="T67" fmla="*/ 100 h 106"/>
                    <a:gd name="T68" fmla="*/ 17 w 149"/>
                    <a:gd name="T69" fmla="*/ 95 h 106"/>
                    <a:gd name="T70" fmla="*/ 22 w 149"/>
                    <a:gd name="T71" fmla="*/ 93 h 106"/>
                    <a:gd name="T72" fmla="*/ 51 w 149"/>
                    <a:gd name="T73" fmla="*/ 96 h 106"/>
                    <a:gd name="T74" fmla="*/ 58 w 149"/>
                    <a:gd name="T75" fmla="*/ 98 h 106"/>
                    <a:gd name="T76" fmla="*/ 65 w 149"/>
                    <a:gd name="T77" fmla="*/ 99 h 106"/>
                    <a:gd name="T78" fmla="*/ 76 w 149"/>
                    <a:gd name="T79" fmla="*/ 100 h 106"/>
                    <a:gd name="T80" fmla="*/ 79 w 149"/>
                    <a:gd name="T81" fmla="*/ 100 h 106"/>
                    <a:gd name="T82" fmla="*/ 86 w 149"/>
                    <a:gd name="T83" fmla="*/ 100 h 106"/>
                    <a:gd name="T84" fmla="*/ 95 w 149"/>
                    <a:gd name="T85" fmla="*/ 105 h 106"/>
                    <a:gd name="T86" fmla="*/ 105 w 149"/>
                    <a:gd name="T87" fmla="*/ 103 h 106"/>
                    <a:gd name="T88" fmla="*/ 112 w 149"/>
                    <a:gd name="T89" fmla="*/ 105 h 106"/>
                    <a:gd name="T90" fmla="*/ 115 w 149"/>
                    <a:gd name="T91" fmla="*/ 100 h 106"/>
                    <a:gd name="T92" fmla="*/ 119 w 149"/>
                    <a:gd name="T93" fmla="*/ 93 h 106"/>
                    <a:gd name="T94" fmla="*/ 127 w 149"/>
                    <a:gd name="T95" fmla="*/ 89 h 106"/>
                    <a:gd name="T96" fmla="*/ 132 w 149"/>
                    <a:gd name="T97" fmla="*/ 81 h 106"/>
                    <a:gd name="T98" fmla="*/ 129 w 149"/>
                    <a:gd name="T99" fmla="*/ 68 h 106"/>
                    <a:gd name="T100" fmla="*/ 132 w 149"/>
                    <a:gd name="T101" fmla="*/ 65 h 106"/>
                    <a:gd name="T102" fmla="*/ 140 w 149"/>
                    <a:gd name="T103" fmla="*/ 68 h 106"/>
                    <a:gd name="T104" fmla="*/ 149 w 149"/>
                    <a:gd name="T105" fmla="*/ 62 h 106"/>
                    <a:gd name="T106" fmla="*/ 147 w 149"/>
                    <a:gd name="T107" fmla="*/ 58 h 106"/>
                    <a:gd name="T108" fmla="*/ 140 w 149"/>
                    <a:gd name="T109" fmla="*/ 52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9" h="106">
                      <a:moveTo>
                        <a:pt x="140" y="52"/>
                      </a:moveTo>
                      <a:lnTo>
                        <a:pt x="140" y="52"/>
                      </a:lnTo>
                      <a:lnTo>
                        <a:pt x="137" y="51"/>
                      </a:lnTo>
                      <a:lnTo>
                        <a:pt x="136" y="48"/>
                      </a:lnTo>
                      <a:lnTo>
                        <a:pt x="133" y="45"/>
                      </a:lnTo>
                      <a:lnTo>
                        <a:pt x="130" y="44"/>
                      </a:lnTo>
                      <a:lnTo>
                        <a:pt x="130" y="44"/>
                      </a:lnTo>
                      <a:lnTo>
                        <a:pt x="129" y="41"/>
                      </a:lnTo>
                      <a:lnTo>
                        <a:pt x="127" y="38"/>
                      </a:lnTo>
                      <a:lnTo>
                        <a:pt x="126" y="35"/>
                      </a:lnTo>
                      <a:lnTo>
                        <a:pt x="123" y="34"/>
                      </a:lnTo>
                      <a:lnTo>
                        <a:pt x="123" y="34"/>
                      </a:lnTo>
                      <a:lnTo>
                        <a:pt x="122" y="31"/>
                      </a:lnTo>
                      <a:lnTo>
                        <a:pt x="122" y="28"/>
                      </a:lnTo>
                      <a:lnTo>
                        <a:pt x="122" y="22"/>
                      </a:lnTo>
                      <a:lnTo>
                        <a:pt x="122" y="22"/>
                      </a:lnTo>
                      <a:lnTo>
                        <a:pt x="122" y="15"/>
                      </a:lnTo>
                      <a:lnTo>
                        <a:pt x="122" y="12"/>
                      </a:lnTo>
                      <a:lnTo>
                        <a:pt x="120" y="11"/>
                      </a:lnTo>
                      <a:lnTo>
                        <a:pt x="120" y="11"/>
                      </a:lnTo>
                      <a:lnTo>
                        <a:pt x="113" y="8"/>
                      </a:lnTo>
                      <a:lnTo>
                        <a:pt x="109" y="7"/>
                      </a:lnTo>
                      <a:lnTo>
                        <a:pt x="105" y="7"/>
                      </a:lnTo>
                      <a:lnTo>
                        <a:pt x="105" y="7"/>
                      </a:lnTo>
                      <a:lnTo>
                        <a:pt x="100" y="8"/>
                      </a:lnTo>
                      <a:lnTo>
                        <a:pt x="98" y="8"/>
                      </a:lnTo>
                      <a:lnTo>
                        <a:pt x="96" y="7"/>
                      </a:lnTo>
                      <a:lnTo>
                        <a:pt x="96" y="7"/>
                      </a:lnTo>
                      <a:lnTo>
                        <a:pt x="93" y="3"/>
                      </a:lnTo>
                      <a:lnTo>
                        <a:pt x="91" y="3"/>
                      </a:lnTo>
                      <a:lnTo>
                        <a:pt x="89" y="3"/>
                      </a:lnTo>
                      <a:lnTo>
                        <a:pt x="89" y="3"/>
                      </a:lnTo>
                      <a:lnTo>
                        <a:pt x="86" y="3"/>
                      </a:lnTo>
                      <a:lnTo>
                        <a:pt x="83" y="3"/>
                      </a:lnTo>
                      <a:lnTo>
                        <a:pt x="81" y="0"/>
                      </a:lnTo>
                      <a:lnTo>
                        <a:pt x="81" y="0"/>
                      </a:lnTo>
                      <a:lnTo>
                        <a:pt x="79" y="0"/>
                      </a:lnTo>
                      <a:lnTo>
                        <a:pt x="79" y="0"/>
                      </a:lnTo>
                      <a:lnTo>
                        <a:pt x="74" y="1"/>
                      </a:lnTo>
                      <a:lnTo>
                        <a:pt x="74" y="1"/>
                      </a:lnTo>
                      <a:lnTo>
                        <a:pt x="72" y="5"/>
                      </a:lnTo>
                      <a:lnTo>
                        <a:pt x="71" y="7"/>
                      </a:lnTo>
                      <a:lnTo>
                        <a:pt x="68" y="7"/>
                      </a:lnTo>
                      <a:lnTo>
                        <a:pt x="68" y="7"/>
                      </a:lnTo>
                      <a:lnTo>
                        <a:pt x="62" y="7"/>
                      </a:lnTo>
                      <a:lnTo>
                        <a:pt x="59" y="7"/>
                      </a:lnTo>
                      <a:lnTo>
                        <a:pt x="57" y="8"/>
                      </a:lnTo>
                      <a:lnTo>
                        <a:pt x="57" y="8"/>
                      </a:lnTo>
                      <a:lnTo>
                        <a:pt x="54" y="12"/>
                      </a:lnTo>
                      <a:lnTo>
                        <a:pt x="52" y="17"/>
                      </a:lnTo>
                      <a:lnTo>
                        <a:pt x="52" y="17"/>
                      </a:lnTo>
                      <a:lnTo>
                        <a:pt x="54" y="21"/>
                      </a:lnTo>
                      <a:lnTo>
                        <a:pt x="52" y="22"/>
                      </a:lnTo>
                      <a:lnTo>
                        <a:pt x="51" y="22"/>
                      </a:lnTo>
                      <a:lnTo>
                        <a:pt x="51" y="22"/>
                      </a:lnTo>
                      <a:lnTo>
                        <a:pt x="49" y="24"/>
                      </a:lnTo>
                      <a:lnTo>
                        <a:pt x="48" y="25"/>
                      </a:lnTo>
                      <a:lnTo>
                        <a:pt x="48" y="27"/>
                      </a:lnTo>
                      <a:lnTo>
                        <a:pt x="45" y="27"/>
                      </a:lnTo>
                      <a:lnTo>
                        <a:pt x="45" y="27"/>
                      </a:lnTo>
                      <a:lnTo>
                        <a:pt x="41" y="31"/>
                      </a:lnTo>
                      <a:lnTo>
                        <a:pt x="38" y="35"/>
                      </a:lnTo>
                      <a:lnTo>
                        <a:pt x="38" y="35"/>
                      </a:lnTo>
                      <a:lnTo>
                        <a:pt x="37" y="39"/>
                      </a:lnTo>
                      <a:lnTo>
                        <a:pt x="37" y="41"/>
                      </a:lnTo>
                      <a:lnTo>
                        <a:pt x="35" y="42"/>
                      </a:lnTo>
                      <a:lnTo>
                        <a:pt x="35" y="42"/>
                      </a:lnTo>
                      <a:lnTo>
                        <a:pt x="30" y="44"/>
                      </a:lnTo>
                      <a:lnTo>
                        <a:pt x="27" y="44"/>
                      </a:lnTo>
                      <a:lnTo>
                        <a:pt x="25" y="45"/>
                      </a:lnTo>
                      <a:lnTo>
                        <a:pt x="25" y="45"/>
                      </a:lnTo>
                      <a:lnTo>
                        <a:pt x="21" y="49"/>
                      </a:lnTo>
                      <a:lnTo>
                        <a:pt x="20" y="49"/>
                      </a:lnTo>
                      <a:lnTo>
                        <a:pt x="17" y="49"/>
                      </a:lnTo>
                      <a:lnTo>
                        <a:pt x="17" y="49"/>
                      </a:lnTo>
                      <a:lnTo>
                        <a:pt x="5" y="48"/>
                      </a:lnTo>
                      <a:lnTo>
                        <a:pt x="5" y="48"/>
                      </a:lnTo>
                      <a:lnTo>
                        <a:pt x="5" y="49"/>
                      </a:lnTo>
                      <a:lnTo>
                        <a:pt x="5" y="49"/>
                      </a:lnTo>
                      <a:lnTo>
                        <a:pt x="4" y="54"/>
                      </a:lnTo>
                      <a:lnTo>
                        <a:pt x="4" y="56"/>
                      </a:lnTo>
                      <a:lnTo>
                        <a:pt x="5" y="59"/>
                      </a:lnTo>
                      <a:lnTo>
                        <a:pt x="8" y="62"/>
                      </a:lnTo>
                      <a:lnTo>
                        <a:pt x="8" y="62"/>
                      </a:lnTo>
                      <a:lnTo>
                        <a:pt x="10" y="65"/>
                      </a:lnTo>
                      <a:lnTo>
                        <a:pt x="10" y="69"/>
                      </a:lnTo>
                      <a:lnTo>
                        <a:pt x="10" y="73"/>
                      </a:lnTo>
                      <a:lnTo>
                        <a:pt x="8" y="76"/>
                      </a:lnTo>
                      <a:lnTo>
                        <a:pt x="8" y="76"/>
                      </a:lnTo>
                      <a:lnTo>
                        <a:pt x="3" y="79"/>
                      </a:lnTo>
                      <a:lnTo>
                        <a:pt x="0" y="82"/>
                      </a:lnTo>
                      <a:lnTo>
                        <a:pt x="0" y="83"/>
                      </a:lnTo>
                      <a:lnTo>
                        <a:pt x="0" y="83"/>
                      </a:lnTo>
                      <a:lnTo>
                        <a:pt x="0" y="86"/>
                      </a:lnTo>
                      <a:lnTo>
                        <a:pt x="3" y="88"/>
                      </a:lnTo>
                      <a:lnTo>
                        <a:pt x="4" y="90"/>
                      </a:lnTo>
                      <a:lnTo>
                        <a:pt x="4" y="92"/>
                      </a:lnTo>
                      <a:lnTo>
                        <a:pt x="4" y="92"/>
                      </a:lnTo>
                      <a:lnTo>
                        <a:pt x="4" y="100"/>
                      </a:lnTo>
                      <a:lnTo>
                        <a:pt x="4" y="100"/>
                      </a:lnTo>
                      <a:lnTo>
                        <a:pt x="8" y="100"/>
                      </a:lnTo>
                      <a:lnTo>
                        <a:pt x="11" y="100"/>
                      </a:lnTo>
                      <a:lnTo>
                        <a:pt x="13" y="99"/>
                      </a:lnTo>
                      <a:lnTo>
                        <a:pt x="13" y="99"/>
                      </a:lnTo>
                      <a:lnTo>
                        <a:pt x="17" y="95"/>
                      </a:lnTo>
                      <a:lnTo>
                        <a:pt x="20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38" y="93"/>
                      </a:lnTo>
                      <a:lnTo>
                        <a:pt x="47" y="95"/>
                      </a:lnTo>
                      <a:lnTo>
                        <a:pt x="51" y="96"/>
                      </a:lnTo>
                      <a:lnTo>
                        <a:pt x="51" y="96"/>
                      </a:lnTo>
                      <a:lnTo>
                        <a:pt x="54" y="98"/>
                      </a:lnTo>
                      <a:lnTo>
                        <a:pt x="58" y="98"/>
                      </a:lnTo>
                      <a:lnTo>
                        <a:pt x="62" y="98"/>
                      </a:lnTo>
                      <a:lnTo>
                        <a:pt x="65" y="99"/>
                      </a:lnTo>
                      <a:lnTo>
                        <a:pt x="65" y="99"/>
                      </a:lnTo>
                      <a:lnTo>
                        <a:pt x="72" y="100"/>
                      </a:lnTo>
                      <a:lnTo>
                        <a:pt x="75" y="100"/>
                      </a:lnTo>
                      <a:lnTo>
                        <a:pt x="76" y="100"/>
                      </a:lnTo>
                      <a:lnTo>
                        <a:pt x="76" y="100"/>
                      </a:lnTo>
                      <a:lnTo>
                        <a:pt x="78" y="99"/>
                      </a:lnTo>
                      <a:lnTo>
                        <a:pt x="79" y="100"/>
                      </a:lnTo>
                      <a:lnTo>
                        <a:pt x="83" y="102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9" y="100"/>
                      </a:lnTo>
                      <a:lnTo>
                        <a:pt x="92" y="102"/>
                      </a:lnTo>
                      <a:lnTo>
                        <a:pt x="95" y="105"/>
                      </a:lnTo>
                      <a:lnTo>
                        <a:pt x="96" y="105"/>
                      </a:lnTo>
                      <a:lnTo>
                        <a:pt x="96" y="105"/>
                      </a:lnTo>
                      <a:lnTo>
                        <a:pt x="105" y="103"/>
                      </a:lnTo>
                      <a:lnTo>
                        <a:pt x="109" y="103"/>
                      </a:lnTo>
                      <a:lnTo>
                        <a:pt x="112" y="105"/>
                      </a:lnTo>
                      <a:lnTo>
                        <a:pt x="112" y="105"/>
                      </a:lnTo>
                      <a:lnTo>
                        <a:pt x="113" y="106"/>
                      </a:lnTo>
                      <a:lnTo>
                        <a:pt x="113" y="105"/>
                      </a:lnTo>
                      <a:lnTo>
                        <a:pt x="115" y="100"/>
                      </a:lnTo>
                      <a:lnTo>
                        <a:pt x="115" y="100"/>
                      </a:lnTo>
                      <a:lnTo>
                        <a:pt x="116" y="98"/>
                      </a:lnTo>
                      <a:lnTo>
                        <a:pt x="119" y="93"/>
                      </a:lnTo>
                      <a:lnTo>
                        <a:pt x="123" y="89"/>
                      </a:lnTo>
                      <a:lnTo>
                        <a:pt x="123" y="89"/>
                      </a:lnTo>
                      <a:lnTo>
                        <a:pt x="127" y="89"/>
                      </a:lnTo>
                      <a:lnTo>
                        <a:pt x="135" y="88"/>
                      </a:lnTo>
                      <a:lnTo>
                        <a:pt x="135" y="88"/>
                      </a:lnTo>
                      <a:lnTo>
                        <a:pt x="132" y="81"/>
                      </a:lnTo>
                      <a:lnTo>
                        <a:pt x="132" y="81"/>
                      </a:lnTo>
                      <a:lnTo>
                        <a:pt x="129" y="72"/>
                      </a:lnTo>
                      <a:lnTo>
                        <a:pt x="129" y="68"/>
                      </a:lnTo>
                      <a:lnTo>
                        <a:pt x="129" y="66"/>
                      </a:lnTo>
                      <a:lnTo>
                        <a:pt x="129" y="66"/>
                      </a:lnTo>
                      <a:lnTo>
                        <a:pt x="132" y="65"/>
                      </a:lnTo>
                      <a:lnTo>
                        <a:pt x="135" y="66"/>
                      </a:lnTo>
                      <a:lnTo>
                        <a:pt x="137" y="68"/>
                      </a:lnTo>
                      <a:lnTo>
                        <a:pt x="140" y="68"/>
                      </a:lnTo>
                      <a:lnTo>
                        <a:pt x="140" y="68"/>
                      </a:lnTo>
                      <a:lnTo>
                        <a:pt x="146" y="65"/>
                      </a:lnTo>
                      <a:lnTo>
                        <a:pt x="149" y="62"/>
                      </a:lnTo>
                      <a:lnTo>
                        <a:pt x="149" y="61"/>
                      </a:lnTo>
                      <a:lnTo>
                        <a:pt x="149" y="61"/>
                      </a:lnTo>
                      <a:lnTo>
                        <a:pt x="147" y="58"/>
                      </a:lnTo>
                      <a:lnTo>
                        <a:pt x="146" y="55"/>
                      </a:lnTo>
                      <a:lnTo>
                        <a:pt x="140" y="52"/>
                      </a:lnTo>
                      <a:lnTo>
                        <a:pt x="140" y="5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85"/>
                <p:cNvSpPr>
                  <a:spLocks/>
                </p:cNvSpPr>
                <p:nvPr/>
              </p:nvSpPr>
              <p:spPr bwMode="auto">
                <a:xfrm>
                  <a:off x="6240030" y="2787667"/>
                  <a:ext cx="209807" cy="99478"/>
                </a:xfrm>
                <a:custGeom>
                  <a:avLst/>
                  <a:gdLst>
                    <a:gd name="T0" fmla="*/ 38 w 116"/>
                    <a:gd name="T1" fmla="*/ 39 h 55"/>
                    <a:gd name="T2" fmla="*/ 54 w 116"/>
                    <a:gd name="T3" fmla="*/ 39 h 55"/>
                    <a:gd name="T4" fmla="*/ 58 w 116"/>
                    <a:gd name="T5" fmla="*/ 39 h 55"/>
                    <a:gd name="T6" fmla="*/ 64 w 116"/>
                    <a:gd name="T7" fmla="*/ 41 h 55"/>
                    <a:gd name="T8" fmla="*/ 68 w 116"/>
                    <a:gd name="T9" fmla="*/ 42 h 55"/>
                    <a:gd name="T10" fmla="*/ 71 w 116"/>
                    <a:gd name="T11" fmla="*/ 44 h 55"/>
                    <a:gd name="T12" fmla="*/ 84 w 116"/>
                    <a:gd name="T13" fmla="*/ 51 h 55"/>
                    <a:gd name="T14" fmla="*/ 91 w 116"/>
                    <a:gd name="T15" fmla="*/ 55 h 55"/>
                    <a:gd name="T16" fmla="*/ 94 w 116"/>
                    <a:gd name="T17" fmla="*/ 52 h 55"/>
                    <a:gd name="T18" fmla="*/ 96 w 116"/>
                    <a:gd name="T19" fmla="*/ 51 h 55"/>
                    <a:gd name="T20" fmla="*/ 105 w 116"/>
                    <a:gd name="T21" fmla="*/ 51 h 55"/>
                    <a:gd name="T22" fmla="*/ 108 w 116"/>
                    <a:gd name="T23" fmla="*/ 51 h 55"/>
                    <a:gd name="T24" fmla="*/ 111 w 116"/>
                    <a:gd name="T25" fmla="*/ 45 h 55"/>
                    <a:gd name="T26" fmla="*/ 116 w 116"/>
                    <a:gd name="T27" fmla="*/ 44 h 55"/>
                    <a:gd name="T28" fmla="*/ 115 w 116"/>
                    <a:gd name="T29" fmla="*/ 38 h 55"/>
                    <a:gd name="T30" fmla="*/ 113 w 116"/>
                    <a:gd name="T31" fmla="*/ 34 h 55"/>
                    <a:gd name="T32" fmla="*/ 108 w 116"/>
                    <a:gd name="T33" fmla="*/ 27 h 55"/>
                    <a:gd name="T34" fmla="*/ 108 w 116"/>
                    <a:gd name="T35" fmla="*/ 24 h 55"/>
                    <a:gd name="T36" fmla="*/ 108 w 116"/>
                    <a:gd name="T37" fmla="*/ 18 h 55"/>
                    <a:gd name="T38" fmla="*/ 106 w 116"/>
                    <a:gd name="T39" fmla="*/ 15 h 55"/>
                    <a:gd name="T40" fmla="*/ 103 w 116"/>
                    <a:gd name="T41" fmla="*/ 11 h 55"/>
                    <a:gd name="T42" fmla="*/ 88 w 116"/>
                    <a:gd name="T43" fmla="*/ 10 h 55"/>
                    <a:gd name="T44" fmla="*/ 85 w 116"/>
                    <a:gd name="T45" fmla="*/ 10 h 55"/>
                    <a:gd name="T46" fmla="*/ 72 w 116"/>
                    <a:gd name="T47" fmla="*/ 1 h 55"/>
                    <a:gd name="T48" fmla="*/ 65 w 116"/>
                    <a:gd name="T49" fmla="*/ 0 h 55"/>
                    <a:gd name="T50" fmla="*/ 55 w 116"/>
                    <a:gd name="T51" fmla="*/ 1 h 55"/>
                    <a:gd name="T52" fmla="*/ 52 w 116"/>
                    <a:gd name="T53" fmla="*/ 8 h 55"/>
                    <a:gd name="T54" fmla="*/ 54 w 116"/>
                    <a:gd name="T55" fmla="*/ 17 h 55"/>
                    <a:gd name="T56" fmla="*/ 52 w 116"/>
                    <a:gd name="T57" fmla="*/ 21 h 55"/>
                    <a:gd name="T58" fmla="*/ 40 w 116"/>
                    <a:gd name="T59" fmla="*/ 22 h 55"/>
                    <a:gd name="T60" fmla="*/ 37 w 116"/>
                    <a:gd name="T61" fmla="*/ 21 h 55"/>
                    <a:gd name="T62" fmla="*/ 25 w 116"/>
                    <a:gd name="T63" fmla="*/ 7 h 55"/>
                    <a:gd name="T64" fmla="*/ 25 w 116"/>
                    <a:gd name="T65" fmla="*/ 5 h 55"/>
                    <a:gd name="T66" fmla="*/ 20 w 116"/>
                    <a:gd name="T67" fmla="*/ 8 h 55"/>
                    <a:gd name="T68" fmla="*/ 11 w 116"/>
                    <a:gd name="T69" fmla="*/ 14 h 55"/>
                    <a:gd name="T70" fmla="*/ 7 w 116"/>
                    <a:gd name="T71" fmla="*/ 20 h 55"/>
                    <a:gd name="T72" fmla="*/ 4 w 116"/>
                    <a:gd name="T73" fmla="*/ 27 h 55"/>
                    <a:gd name="T74" fmla="*/ 1 w 116"/>
                    <a:gd name="T75" fmla="*/ 30 h 55"/>
                    <a:gd name="T76" fmla="*/ 0 w 116"/>
                    <a:gd name="T77" fmla="*/ 37 h 55"/>
                    <a:gd name="T78" fmla="*/ 1 w 116"/>
                    <a:gd name="T79" fmla="*/ 41 h 55"/>
                    <a:gd name="T80" fmla="*/ 3 w 116"/>
                    <a:gd name="T81" fmla="*/ 42 h 55"/>
                    <a:gd name="T82" fmla="*/ 15 w 116"/>
                    <a:gd name="T83" fmla="*/ 39 h 55"/>
                    <a:gd name="T84" fmla="*/ 20 w 116"/>
                    <a:gd name="T85" fmla="*/ 38 h 55"/>
                    <a:gd name="T86" fmla="*/ 38 w 116"/>
                    <a:gd name="T87" fmla="*/ 39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6" h="55">
                      <a:moveTo>
                        <a:pt x="38" y="39"/>
                      </a:moveTo>
                      <a:lnTo>
                        <a:pt x="38" y="39"/>
                      </a:lnTo>
                      <a:lnTo>
                        <a:pt x="48" y="39"/>
                      </a:lnTo>
                      <a:lnTo>
                        <a:pt x="54" y="39"/>
                      </a:lnTo>
                      <a:lnTo>
                        <a:pt x="58" y="39"/>
                      </a:lnTo>
                      <a:lnTo>
                        <a:pt x="58" y="39"/>
                      </a:lnTo>
                      <a:lnTo>
                        <a:pt x="62" y="38"/>
                      </a:lnTo>
                      <a:lnTo>
                        <a:pt x="64" y="41"/>
                      </a:lnTo>
                      <a:lnTo>
                        <a:pt x="65" y="42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71" y="44"/>
                      </a:lnTo>
                      <a:lnTo>
                        <a:pt x="75" y="45"/>
                      </a:lnTo>
                      <a:lnTo>
                        <a:pt x="84" y="51"/>
                      </a:lnTo>
                      <a:lnTo>
                        <a:pt x="84" y="51"/>
                      </a:lnTo>
                      <a:lnTo>
                        <a:pt x="91" y="55"/>
                      </a:lnTo>
                      <a:lnTo>
                        <a:pt x="91" y="55"/>
                      </a:lnTo>
                      <a:lnTo>
                        <a:pt x="94" y="52"/>
                      </a:lnTo>
                      <a:lnTo>
                        <a:pt x="94" y="52"/>
                      </a:lnTo>
                      <a:lnTo>
                        <a:pt x="96" y="51"/>
                      </a:lnTo>
                      <a:lnTo>
                        <a:pt x="99" y="51"/>
                      </a:lnTo>
                      <a:lnTo>
                        <a:pt x="105" y="51"/>
                      </a:lnTo>
                      <a:lnTo>
                        <a:pt x="105" y="51"/>
                      </a:lnTo>
                      <a:lnTo>
                        <a:pt x="108" y="51"/>
                      </a:lnTo>
                      <a:lnTo>
                        <a:pt x="109" y="49"/>
                      </a:lnTo>
                      <a:lnTo>
                        <a:pt x="111" y="45"/>
                      </a:lnTo>
                      <a:lnTo>
                        <a:pt x="111" y="45"/>
                      </a:lnTo>
                      <a:lnTo>
                        <a:pt x="116" y="44"/>
                      </a:lnTo>
                      <a:lnTo>
                        <a:pt x="116" y="44"/>
                      </a:lnTo>
                      <a:lnTo>
                        <a:pt x="115" y="38"/>
                      </a:lnTo>
                      <a:lnTo>
                        <a:pt x="113" y="34"/>
                      </a:lnTo>
                      <a:lnTo>
                        <a:pt x="113" y="34"/>
                      </a:lnTo>
                      <a:lnTo>
                        <a:pt x="109" y="28"/>
                      </a:lnTo>
                      <a:lnTo>
                        <a:pt x="108" y="27"/>
                      </a:lnTo>
                      <a:lnTo>
                        <a:pt x="108" y="24"/>
                      </a:lnTo>
                      <a:lnTo>
                        <a:pt x="108" y="24"/>
                      </a:lnTo>
                      <a:lnTo>
                        <a:pt x="108" y="20"/>
                      </a:lnTo>
                      <a:lnTo>
                        <a:pt x="108" y="18"/>
                      </a:lnTo>
                      <a:lnTo>
                        <a:pt x="106" y="15"/>
                      </a:lnTo>
                      <a:lnTo>
                        <a:pt x="106" y="15"/>
                      </a:lnTo>
                      <a:lnTo>
                        <a:pt x="103" y="11"/>
                      </a:lnTo>
                      <a:lnTo>
                        <a:pt x="103" y="11"/>
                      </a:lnTo>
                      <a:lnTo>
                        <a:pt x="94" y="10"/>
                      </a:lnTo>
                      <a:lnTo>
                        <a:pt x="88" y="10"/>
                      </a:lnTo>
                      <a:lnTo>
                        <a:pt x="88" y="10"/>
                      </a:lnTo>
                      <a:lnTo>
                        <a:pt x="85" y="10"/>
                      </a:lnTo>
                      <a:lnTo>
                        <a:pt x="79" y="7"/>
                      </a:lnTo>
                      <a:lnTo>
                        <a:pt x="72" y="1"/>
                      </a:lnTo>
                      <a:lnTo>
                        <a:pt x="72" y="1"/>
                      </a:lnTo>
                      <a:lnTo>
                        <a:pt x="65" y="0"/>
                      </a:lnTo>
                      <a:lnTo>
                        <a:pt x="55" y="1"/>
                      </a:lnTo>
                      <a:lnTo>
                        <a:pt x="55" y="1"/>
                      </a:lnTo>
                      <a:lnTo>
                        <a:pt x="52" y="4"/>
                      </a:lnTo>
                      <a:lnTo>
                        <a:pt x="52" y="8"/>
                      </a:lnTo>
                      <a:lnTo>
                        <a:pt x="54" y="17"/>
                      </a:lnTo>
                      <a:lnTo>
                        <a:pt x="54" y="17"/>
                      </a:lnTo>
                      <a:lnTo>
                        <a:pt x="52" y="20"/>
                      </a:lnTo>
                      <a:lnTo>
                        <a:pt x="52" y="21"/>
                      </a:lnTo>
                      <a:lnTo>
                        <a:pt x="48" y="22"/>
                      </a:lnTo>
                      <a:lnTo>
                        <a:pt x="40" y="22"/>
                      </a:lnTo>
                      <a:lnTo>
                        <a:pt x="40" y="22"/>
                      </a:lnTo>
                      <a:lnTo>
                        <a:pt x="37" y="21"/>
                      </a:lnTo>
                      <a:lnTo>
                        <a:pt x="33" y="15"/>
                      </a:lnTo>
                      <a:lnTo>
                        <a:pt x="25" y="7"/>
                      </a:lnTo>
                      <a:lnTo>
                        <a:pt x="25" y="7"/>
                      </a:lnTo>
                      <a:lnTo>
                        <a:pt x="25" y="5"/>
                      </a:lnTo>
                      <a:lnTo>
                        <a:pt x="24" y="5"/>
                      </a:lnTo>
                      <a:lnTo>
                        <a:pt x="20" y="8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8" y="17"/>
                      </a:lnTo>
                      <a:lnTo>
                        <a:pt x="7" y="20"/>
                      </a:lnTo>
                      <a:lnTo>
                        <a:pt x="6" y="24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1" y="30"/>
                      </a:lnTo>
                      <a:lnTo>
                        <a:pt x="0" y="32"/>
                      </a:lnTo>
                      <a:lnTo>
                        <a:pt x="0" y="37"/>
                      </a:lnTo>
                      <a:lnTo>
                        <a:pt x="1" y="41"/>
                      </a:lnTo>
                      <a:lnTo>
                        <a:pt x="1" y="41"/>
                      </a:lnTo>
                      <a:lnTo>
                        <a:pt x="3" y="42"/>
                      </a:lnTo>
                      <a:lnTo>
                        <a:pt x="3" y="42"/>
                      </a:lnTo>
                      <a:lnTo>
                        <a:pt x="10" y="41"/>
                      </a:lnTo>
                      <a:lnTo>
                        <a:pt x="15" y="39"/>
                      </a:lnTo>
                      <a:lnTo>
                        <a:pt x="15" y="39"/>
                      </a:lnTo>
                      <a:lnTo>
                        <a:pt x="20" y="38"/>
                      </a:lnTo>
                      <a:lnTo>
                        <a:pt x="27" y="38"/>
                      </a:lnTo>
                      <a:lnTo>
                        <a:pt x="38" y="39"/>
                      </a:lnTo>
                      <a:lnTo>
                        <a:pt x="38" y="3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86"/>
                <p:cNvSpPr>
                  <a:spLocks/>
                </p:cNvSpPr>
                <p:nvPr/>
              </p:nvSpPr>
              <p:spPr bwMode="auto">
                <a:xfrm>
                  <a:off x="6240030" y="2856397"/>
                  <a:ext cx="164591" cy="99478"/>
                </a:xfrm>
                <a:custGeom>
                  <a:avLst/>
                  <a:gdLst>
                    <a:gd name="T0" fmla="*/ 11 w 91"/>
                    <a:gd name="T1" fmla="*/ 27 h 55"/>
                    <a:gd name="T2" fmla="*/ 18 w 91"/>
                    <a:gd name="T3" fmla="*/ 31 h 55"/>
                    <a:gd name="T4" fmla="*/ 21 w 91"/>
                    <a:gd name="T5" fmla="*/ 30 h 55"/>
                    <a:gd name="T6" fmla="*/ 27 w 91"/>
                    <a:gd name="T7" fmla="*/ 31 h 55"/>
                    <a:gd name="T8" fmla="*/ 30 w 91"/>
                    <a:gd name="T9" fmla="*/ 35 h 55"/>
                    <a:gd name="T10" fmla="*/ 30 w 91"/>
                    <a:gd name="T11" fmla="*/ 43 h 55"/>
                    <a:gd name="T12" fmla="*/ 30 w 91"/>
                    <a:gd name="T13" fmla="*/ 47 h 55"/>
                    <a:gd name="T14" fmla="*/ 37 w 91"/>
                    <a:gd name="T15" fmla="*/ 50 h 55"/>
                    <a:gd name="T16" fmla="*/ 42 w 91"/>
                    <a:gd name="T17" fmla="*/ 54 h 55"/>
                    <a:gd name="T18" fmla="*/ 54 w 91"/>
                    <a:gd name="T19" fmla="*/ 55 h 55"/>
                    <a:gd name="T20" fmla="*/ 57 w 91"/>
                    <a:gd name="T21" fmla="*/ 55 h 55"/>
                    <a:gd name="T22" fmla="*/ 62 w 91"/>
                    <a:gd name="T23" fmla="*/ 51 h 55"/>
                    <a:gd name="T24" fmla="*/ 64 w 91"/>
                    <a:gd name="T25" fmla="*/ 50 h 55"/>
                    <a:gd name="T26" fmla="*/ 72 w 91"/>
                    <a:gd name="T27" fmla="*/ 48 h 55"/>
                    <a:gd name="T28" fmla="*/ 74 w 91"/>
                    <a:gd name="T29" fmla="*/ 47 h 55"/>
                    <a:gd name="T30" fmla="*/ 75 w 91"/>
                    <a:gd name="T31" fmla="*/ 41 h 55"/>
                    <a:gd name="T32" fmla="*/ 78 w 91"/>
                    <a:gd name="T33" fmla="*/ 37 h 55"/>
                    <a:gd name="T34" fmla="*/ 82 w 91"/>
                    <a:gd name="T35" fmla="*/ 33 h 55"/>
                    <a:gd name="T36" fmla="*/ 85 w 91"/>
                    <a:gd name="T37" fmla="*/ 31 h 55"/>
                    <a:gd name="T38" fmla="*/ 88 w 91"/>
                    <a:gd name="T39" fmla="*/ 28 h 55"/>
                    <a:gd name="T40" fmla="*/ 89 w 91"/>
                    <a:gd name="T41" fmla="*/ 28 h 55"/>
                    <a:gd name="T42" fmla="*/ 89 w 91"/>
                    <a:gd name="T43" fmla="*/ 23 h 55"/>
                    <a:gd name="T44" fmla="*/ 91 w 91"/>
                    <a:gd name="T45" fmla="*/ 20 h 55"/>
                    <a:gd name="T46" fmla="*/ 91 w 91"/>
                    <a:gd name="T47" fmla="*/ 17 h 55"/>
                    <a:gd name="T48" fmla="*/ 84 w 91"/>
                    <a:gd name="T49" fmla="*/ 13 h 55"/>
                    <a:gd name="T50" fmla="*/ 71 w 91"/>
                    <a:gd name="T51" fmla="*/ 6 h 55"/>
                    <a:gd name="T52" fmla="*/ 68 w 91"/>
                    <a:gd name="T53" fmla="*/ 4 h 55"/>
                    <a:gd name="T54" fmla="*/ 64 w 91"/>
                    <a:gd name="T55" fmla="*/ 3 h 55"/>
                    <a:gd name="T56" fmla="*/ 58 w 91"/>
                    <a:gd name="T57" fmla="*/ 1 h 55"/>
                    <a:gd name="T58" fmla="*/ 54 w 91"/>
                    <a:gd name="T59" fmla="*/ 1 h 55"/>
                    <a:gd name="T60" fmla="*/ 38 w 91"/>
                    <a:gd name="T61" fmla="*/ 1 h 55"/>
                    <a:gd name="T62" fmla="*/ 27 w 91"/>
                    <a:gd name="T63" fmla="*/ 0 h 55"/>
                    <a:gd name="T64" fmla="*/ 15 w 91"/>
                    <a:gd name="T65" fmla="*/ 1 h 55"/>
                    <a:gd name="T66" fmla="*/ 10 w 91"/>
                    <a:gd name="T67" fmla="*/ 3 h 55"/>
                    <a:gd name="T68" fmla="*/ 3 w 91"/>
                    <a:gd name="T69" fmla="*/ 4 h 55"/>
                    <a:gd name="T70" fmla="*/ 4 w 91"/>
                    <a:gd name="T71" fmla="*/ 14 h 55"/>
                    <a:gd name="T72" fmla="*/ 1 w 91"/>
                    <a:gd name="T73" fmla="*/ 21 h 55"/>
                    <a:gd name="T74" fmla="*/ 0 w 91"/>
                    <a:gd name="T75" fmla="*/ 23 h 55"/>
                    <a:gd name="T76" fmla="*/ 1 w 91"/>
                    <a:gd name="T77" fmla="*/ 26 h 55"/>
                    <a:gd name="T78" fmla="*/ 7 w 91"/>
                    <a:gd name="T79" fmla="*/ 26 h 55"/>
                    <a:gd name="T80" fmla="*/ 11 w 91"/>
                    <a:gd name="T81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91" h="55">
                      <a:moveTo>
                        <a:pt x="11" y="27"/>
                      </a:moveTo>
                      <a:lnTo>
                        <a:pt x="11" y="27"/>
                      </a:lnTo>
                      <a:lnTo>
                        <a:pt x="15" y="30"/>
                      </a:lnTo>
                      <a:lnTo>
                        <a:pt x="18" y="31"/>
                      </a:lnTo>
                      <a:lnTo>
                        <a:pt x="21" y="30"/>
                      </a:lnTo>
                      <a:lnTo>
                        <a:pt x="21" y="30"/>
                      </a:lnTo>
                      <a:lnTo>
                        <a:pt x="23" y="30"/>
                      </a:lnTo>
                      <a:lnTo>
                        <a:pt x="27" y="31"/>
                      </a:lnTo>
                      <a:lnTo>
                        <a:pt x="28" y="34"/>
                      </a:lnTo>
                      <a:lnTo>
                        <a:pt x="30" y="35"/>
                      </a:lnTo>
                      <a:lnTo>
                        <a:pt x="30" y="35"/>
                      </a:lnTo>
                      <a:lnTo>
                        <a:pt x="30" y="43"/>
                      </a:lnTo>
                      <a:lnTo>
                        <a:pt x="30" y="45"/>
                      </a:lnTo>
                      <a:lnTo>
                        <a:pt x="30" y="47"/>
                      </a:lnTo>
                      <a:lnTo>
                        <a:pt x="30" y="47"/>
                      </a:lnTo>
                      <a:lnTo>
                        <a:pt x="37" y="50"/>
                      </a:lnTo>
                      <a:lnTo>
                        <a:pt x="40" y="51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54" y="55"/>
                      </a:lnTo>
                      <a:lnTo>
                        <a:pt x="54" y="55"/>
                      </a:lnTo>
                      <a:lnTo>
                        <a:pt x="57" y="55"/>
                      </a:lnTo>
                      <a:lnTo>
                        <a:pt x="58" y="55"/>
                      </a:lnTo>
                      <a:lnTo>
                        <a:pt x="62" y="51"/>
                      </a:lnTo>
                      <a:lnTo>
                        <a:pt x="62" y="51"/>
                      </a:lnTo>
                      <a:lnTo>
                        <a:pt x="64" y="50"/>
                      </a:lnTo>
                      <a:lnTo>
                        <a:pt x="67" y="50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4" y="47"/>
                      </a:lnTo>
                      <a:lnTo>
                        <a:pt x="74" y="45"/>
                      </a:lnTo>
                      <a:lnTo>
                        <a:pt x="75" y="41"/>
                      </a:lnTo>
                      <a:lnTo>
                        <a:pt x="75" y="41"/>
                      </a:lnTo>
                      <a:lnTo>
                        <a:pt x="78" y="37"/>
                      </a:lnTo>
                      <a:lnTo>
                        <a:pt x="82" y="33"/>
                      </a:lnTo>
                      <a:lnTo>
                        <a:pt x="82" y="33"/>
                      </a:lnTo>
                      <a:lnTo>
                        <a:pt x="85" y="33"/>
                      </a:lnTo>
                      <a:lnTo>
                        <a:pt x="85" y="31"/>
                      </a:lnTo>
                      <a:lnTo>
                        <a:pt x="86" y="30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9" y="28"/>
                      </a:lnTo>
                      <a:lnTo>
                        <a:pt x="91" y="27"/>
                      </a:lnTo>
                      <a:lnTo>
                        <a:pt x="89" y="23"/>
                      </a:lnTo>
                      <a:lnTo>
                        <a:pt x="89" y="23"/>
                      </a:lnTo>
                      <a:lnTo>
                        <a:pt x="91" y="20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84" y="13"/>
                      </a:lnTo>
                      <a:lnTo>
                        <a:pt x="84" y="13"/>
                      </a:lnTo>
                      <a:lnTo>
                        <a:pt x="75" y="7"/>
                      </a:lnTo>
                      <a:lnTo>
                        <a:pt x="71" y="6"/>
                      </a:lnTo>
                      <a:lnTo>
                        <a:pt x="68" y="4"/>
                      </a:lnTo>
                      <a:lnTo>
                        <a:pt x="68" y="4"/>
                      </a:lnTo>
                      <a:lnTo>
                        <a:pt x="65" y="4"/>
                      </a:lnTo>
                      <a:lnTo>
                        <a:pt x="64" y="3"/>
                      </a:lnTo>
                      <a:lnTo>
                        <a:pt x="62" y="0"/>
                      </a:lnTo>
                      <a:lnTo>
                        <a:pt x="58" y="1"/>
                      </a:lnTo>
                      <a:lnTo>
                        <a:pt x="58" y="1"/>
                      </a:lnTo>
                      <a:lnTo>
                        <a:pt x="54" y="1"/>
                      </a:lnTo>
                      <a:lnTo>
                        <a:pt x="48" y="1"/>
                      </a:lnTo>
                      <a:lnTo>
                        <a:pt x="38" y="1"/>
                      </a:lnTo>
                      <a:lnTo>
                        <a:pt x="38" y="1"/>
                      </a:lnTo>
                      <a:lnTo>
                        <a:pt x="27" y="0"/>
                      </a:lnTo>
                      <a:lnTo>
                        <a:pt x="20" y="0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0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4" y="9"/>
                      </a:lnTo>
                      <a:lnTo>
                        <a:pt x="4" y="14"/>
                      </a:lnTo>
                      <a:lnTo>
                        <a:pt x="3" y="18"/>
                      </a:lnTo>
                      <a:lnTo>
                        <a:pt x="1" y="21"/>
                      </a:lnTo>
                      <a:lnTo>
                        <a:pt x="1" y="21"/>
                      </a:lnTo>
                      <a:lnTo>
                        <a:pt x="0" y="23"/>
                      </a:lnTo>
                      <a:lnTo>
                        <a:pt x="0" y="24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7" y="26"/>
                      </a:lnTo>
                      <a:lnTo>
                        <a:pt x="10" y="26"/>
                      </a:lnTo>
                      <a:lnTo>
                        <a:pt x="11" y="27"/>
                      </a:lnTo>
                      <a:lnTo>
                        <a:pt x="11" y="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87"/>
                <p:cNvSpPr>
                  <a:spLocks/>
                </p:cNvSpPr>
                <p:nvPr/>
              </p:nvSpPr>
              <p:spPr bwMode="auto">
                <a:xfrm>
                  <a:off x="5824031" y="3200048"/>
                  <a:ext cx="130226" cy="66922"/>
                </a:xfrm>
                <a:custGeom>
                  <a:avLst/>
                  <a:gdLst>
                    <a:gd name="T0" fmla="*/ 64 w 72"/>
                    <a:gd name="T1" fmla="*/ 16 h 37"/>
                    <a:gd name="T2" fmla="*/ 58 w 72"/>
                    <a:gd name="T3" fmla="*/ 14 h 37"/>
                    <a:gd name="T4" fmla="*/ 55 w 72"/>
                    <a:gd name="T5" fmla="*/ 11 h 37"/>
                    <a:gd name="T6" fmla="*/ 55 w 72"/>
                    <a:gd name="T7" fmla="*/ 4 h 37"/>
                    <a:gd name="T8" fmla="*/ 47 w 72"/>
                    <a:gd name="T9" fmla="*/ 0 h 37"/>
                    <a:gd name="T10" fmla="*/ 41 w 72"/>
                    <a:gd name="T11" fmla="*/ 0 h 37"/>
                    <a:gd name="T12" fmla="*/ 36 w 72"/>
                    <a:gd name="T13" fmla="*/ 1 h 37"/>
                    <a:gd name="T14" fmla="*/ 23 w 72"/>
                    <a:gd name="T15" fmla="*/ 1 h 37"/>
                    <a:gd name="T16" fmla="*/ 21 w 72"/>
                    <a:gd name="T17" fmla="*/ 3 h 37"/>
                    <a:gd name="T18" fmla="*/ 20 w 72"/>
                    <a:gd name="T19" fmla="*/ 4 h 37"/>
                    <a:gd name="T20" fmla="*/ 16 w 72"/>
                    <a:gd name="T21" fmla="*/ 6 h 37"/>
                    <a:gd name="T22" fmla="*/ 11 w 72"/>
                    <a:gd name="T23" fmla="*/ 10 h 37"/>
                    <a:gd name="T24" fmla="*/ 10 w 72"/>
                    <a:gd name="T25" fmla="*/ 13 h 37"/>
                    <a:gd name="T26" fmla="*/ 4 w 72"/>
                    <a:gd name="T27" fmla="*/ 20 h 37"/>
                    <a:gd name="T28" fmla="*/ 2 w 72"/>
                    <a:gd name="T29" fmla="*/ 23 h 37"/>
                    <a:gd name="T30" fmla="*/ 0 w 72"/>
                    <a:gd name="T31" fmla="*/ 30 h 37"/>
                    <a:gd name="T32" fmla="*/ 4 w 72"/>
                    <a:gd name="T33" fmla="*/ 28 h 37"/>
                    <a:gd name="T34" fmla="*/ 6 w 72"/>
                    <a:gd name="T35" fmla="*/ 27 h 37"/>
                    <a:gd name="T36" fmla="*/ 10 w 72"/>
                    <a:gd name="T37" fmla="*/ 27 h 37"/>
                    <a:gd name="T38" fmla="*/ 11 w 72"/>
                    <a:gd name="T39" fmla="*/ 30 h 37"/>
                    <a:gd name="T40" fmla="*/ 13 w 72"/>
                    <a:gd name="T41" fmla="*/ 33 h 37"/>
                    <a:gd name="T42" fmla="*/ 14 w 72"/>
                    <a:gd name="T43" fmla="*/ 37 h 37"/>
                    <a:gd name="T44" fmla="*/ 14 w 72"/>
                    <a:gd name="T45" fmla="*/ 37 h 37"/>
                    <a:gd name="T46" fmla="*/ 27 w 72"/>
                    <a:gd name="T47" fmla="*/ 37 h 37"/>
                    <a:gd name="T48" fmla="*/ 30 w 72"/>
                    <a:gd name="T49" fmla="*/ 35 h 37"/>
                    <a:gd name="T50" fmla="*/ 36 w 72"/>
                    <a:gd name="T51" fmla="*/ 26 h 37"/>
                    <a:gd name="T52" fmla="*/ 37 w 72"/>
                    <a:gd name="T53" fmla="*/ 26 h 37"/>
                    <a:gd name="T54" fmla="*/ 44 w 72"/>
                    <a:gd name="T55" fmla="*/ 35 h 37"/>
                    <a:gd name="T56" fmla="*/ 47 w 72"/>
                    <a:gd name="T57" fmla="*/ 37 h 37"/>
                    <a:gd name="T58" fmla="*/ 48 w 72"/>
                    <a:gd name="T59" fmla="*/ 30 h 37"/>
                    <a:gd name="T60" fmla="*/ 50 w 72"/>
                    <a:gd name="T61" fmla="*/ 28 h 37"/>
                    <a:gd name="T62" fmla="*/ 54 w 72"/>
                    <a:gd name="T63" fmla="*/ 27 h 37"/>
                    <a:gd name="T64" fmla="*/ 58 w 72"/>
                    <a:gd name="T65" fmla="*/ 27 h 37"/>
                    <a:gd name="T66" fmla="*/ 61 w 72"/>
                    <a:gd name="T67" fmla="*/ 26 h 37"/>
                    <a:gd name="T68" fmla="*/ 63 w 72"/>
                    <a:gd name="T69" fmla="*/ 24 h 37"/>
                    <a:gd name="T70" fmla="*/ 67 w 72"/>
                    <a:gd name="T71" fmla="*/ 23 h 37"/>
                    <a:gd name="T72" fmla="*/ 68 w 72"/>
                    <a:gd name="T73" fmla="*/ 23 h 37"/>
                    <a:gd name="T74" fmla="*/ 68 w 72"/>
                    <a:gd name="T75" fmla="*/ 20 h 37"/>
                    <a:gd name="T76" fmla="*/ 72 w 72"/>
                    <a:gd name="T77" fmla="*/ 17 h 37"/>
                    <a:gd name="T78" fmla="*/ 64 w 72"/>
                    <a:gd name="T79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2" h="37">
                      <a:moveTo>
                        <a:pt x="64" y="16"/>
                      </a:moveTo>
                      <a:lnTo>
                        <a:pt x="64" y="16"/>
                      </a:lnTo>
                      <a:lnTo>
                        <a:pt x="61" y="16"/>
                      </a:lnTo>
                      <a:lnTo>
                        <a:pt x="58" y="14"/>
                      </a:lnTo>
                      <a:lnTo>
                        <a:pt x="55" y="11"/>
                      </a:lnTo>
                      <a:lnTo>
                        <a:pt x="55" y="11"/>
                      </a:lnTo>
                      <a:lnTo>
                        <a:pt x="55" y="9"/>
                      </a:lnTo>
                      <a:lnTo>
                        <a:pt x="55" y="4"/>
                      </a:lnTo>
                      <a:lnTo>
                        <a:pt x="55" y="4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1" y="0"/>
                      </a:lnTo>
                      <a:lnTo>
                        <a:pt x="36" y="1"/>
                      </a:lnTo>
                      <a:lnTo>
                        <a:pt x="36" y="1"/>
                      </a:lnTo>
                      <a:lnTo>
                        <a:pt x="30" y="1"/>
                      </a:lnTo>
                      <a:lnTo>
                        <a:pt x="23" y="1"/>
                      </a:lnTo>
                      <a:lnTo>
                        <a:pt x="23" y="1"/>
                      </a:lnTo>
                      <a:lnTo>
                        <a:pt x="21" y="3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7" y="4"/>
                      </a:lnTo>
                      <a:lnTo>
                        <a:pt x="16" y="6"/>
                      </a:lnTo>
                      <a:lnTo>
                        <a:pt x="13" y="9"/>
                      </a:lnTo>
                      <a:lnTo>
                        <a:pt x="11" y="10"/>
                      </a:lnTo>
                      <a:lnTo>
                        <a:pt x="11" y="10"/>
                      </a:lnTo>
                      <a:lnTo>
                        <a:pt x="10" y="13"/>
                      </a:lnTo>
                      <a:lnTo>
                        <a:pt x="7" y="16"/>
                      </a:lnTo>
                      <a:lnTo>
                        <a:pt x="4" y="20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0" y="27"/>
                      </a:lnTo>
                      <a:lnTo>
                        <a:pt x="0" y="30"/>
                      </a:lnTo>
                      <a:lnTo>
                        <a:pt x="2" y="30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6" y="27"/>
                      </a:lnTo>
                      <a:lnTo>
                        <a:pt x="9" y="27"/>
                      </a:lnTo>
                      <a:lnTo>
                        <a:pt x="10" y="27"/>
                      </a:lnTo>
                      <a:lnTo>
                        <a:pt x="11" y="30"/>
                      </a:lnTo>
                      <a:lnTo>
                        <a:pt x="11" y="30"/>
                      </a:lnTo>
                      <a:lnTo>
                        <a:pt x="11" y="31"/>
                      </a:lnTo>
                      <a:lnTo>
                        <a:pt x="13" y="33"/>
                      </a:lnTo>
                      <a:lnTo>
                        <a:pt x="14" y="34"/>
                      </a:lnTo>
                      <a:lnTo>
                        <a:pt x="14" y="37"/>
                      </a:lnTo>
                      <a:lnTo>
                        <a:pt x="14" y="37"/>
                      </a:lnTo>
                      <a:lnTo>
                        <a:pt x="14" y="37"/>
                      </a:lnTo>
                      <a:lnTo>
                        <a:pt x="14" y="37"/>
                      </a:lnTo>
                      <a:lnTo>
                        <a:pt x="27" y="37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1" y="31"/>
                      </a:lnTo>
                      <a:lnTo>
                        <a:pt x="36" y="26"/>
                      </a:lnTo>
                      <a:lnTo>
                        <a:pt x="36" y="26"/>
                      </a:lnTo>
                      <a:lnTo>
                        <a:pt x="37" y="26"/>
                      </a:lnTo>
                      <a:lnTo>
                        <a:pt x="38" y="28"/>
                      </a:lnTo>
                      <a:lnTo>
                        <a:pt x="44" y="35"/>
                      </a:lnTo>
                      <a:lnTo>
                        <a:pt x="44" y="35"/>
                      </a:lnTo>
                      <a:lnTo>
                        <a:pt x="47" y="37"/>
                      </a:lnTo>
                      <a:lnTo>
                        <a:pt x="48" y="35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50" y="28"/>
                      </a:lnTo>
                      <a:lnTo>
                        <a:pt x="51" y="27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58" y="27"/>
                      </a:lnTo>
                      <a:lnTo>
                        <a:pt x="61" y="27"/>
                      </a:lnTo>
                      <a:lnTo>
                        <a:pt x="61" y="26"/>
                      </a:lnTo>
                      <a:lnTo>
                        <a:pt x="61" y="26"/>
                      </a:lnTo>
                      <a:lnTo>
                        <a:pt x="63" y="24"/>
                      </a:lnTo>
                      <a:lnTo>
                        <a:pt x="64" y="23"/>
                      </a:lnTo>
                      <a:lnTo>
                        <a:pt x="67" y="23"/>
                      </a:lnTo>
                      <a:lnTo>
                        <a:pt x="67" y="23"/>
                      </a:lnTo>
                      <a:lnTo>
                        <a:pt x="68" y="23"/>
                      </a:lnTo>
                      <a:lnTo>
                        <a:pt x="68" y="21"/>
                      </a:lnTo>
                      <a:lnTo>
                        <a:pt x="68" y="20"/>
                      </a:lnTo>
                      <a:lnTo>
                        <a:pt x="72" y="17"/>
                      </a:lnTo>
                      <a:lnTo>
                        <a:pt x="72" y="17"/>
                      </a:lnTo>
                      <a:lnTo>
                        <a:pt x="68" y="16"/>
                      </a:lnTo>
                      <a:lnTo>
                        <a:pt x="64" y="16"/>
                      </a:lnTo>
                      <a:lnTo>
                        <a:pt x="64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89"/>
                <p:cNvSpPr>
                  <a:spLocks/>
                </p:cNvSpPr>
                <p:nvPr/>
              </p:nvSpPr>
              <p:spPr bwMode="auto">
                <a:xfrm>
                  <a:off x="6241839" y="2223357"/>
                  <a:ext cx="303860" cy="479303"/>
                </a:xfrm>
                <a:custGeom>
                  <a:avLst/>
                  <a:gdLst>
                    <a:gd name="T0" fmla="*/ 155 w 168"/>
                    <a:gd name="T1" fmla="*/ 211 h 265"/>
                    <a:gd name="T2" fmla="*/ 168 w 168"/>
                    <a:gd name="T3" fmla="*/ 198 h 265"/>
                    <a:gd name="T4" fmla="*/ 156 w 168"/>
                    <a:gd name="T5" fmla="*/ 183 h 265"/>
                    <a:gd name="T6" fmla="*/ 142 w 168"/>
                    <a:gd name="T7" fmla="*/ 170 h 265"/>
                    <a:gd name="T8" fmla="*/ 152 w 168"/>
                    <a:gd name="T9" fmla="*/ 163 h 265"/>
                    <a:gd name="T10" fmla="*/ 144 w 168"/>
                    <a:gd name="T11" fmla="*/ 154 h 265"/>
                    <a:gd name="T12" fmla="*/ 146 w 168"/>
                    <a:gd name="T13" fmla="*/ 146 h 265"/>
                    <a:gd name="T14" fmla="*/ 138 w 168"/>
                    <a:gd name="T15" fmla="*/ 142 h 265"/>
                    <a:gd name="T16" fmla="*/ 142 w 168"/>
                    <a:gd name="T17" fmla="*/ 136 h 265"/>
                    <a:gd name="T18" fmla="*/ 139 w 168"/>
                    <a:gd name="T19" fmla="*/ 125 h 265"/>
                    <a:gd name="T20" fmla="*/ 145 w 168"/>
                    <a:gd name="T21" fmla="*/ 115 h 265"/>
                    <a:gd name="T22" fmla="*/ 129 w 168"/>
                    <a:gd name="T23" fmla="*/ 88 h 265"/>
                    <a:gd name="T24" fmla="*/ 144 w 168"/>
                    <a:gd name="T25" fmla="*/ 72 h 265"/>
                    <a:gd name="T26" fmla="*/ 132 w 168"/>
                    <a:gd name="T27" fmla="*/ 58 h 265"/>
                    <a:gd name="T28" fmla="*/ 122 w 168"/>
                    <a:gd name="T29" fmla="*/ 52 h 265"/>
                    <a:gd name="T30" fmla="*/ 122 w 168"/>
                    <a:gd name="T31" fmla="*/ 38 h 265"/>
                    <a:gd name="T32" fmla="*/ 128 w 168"/>
                    <a:gd name="T33" fmla="*/ 32 h 265"/>
                    <a:gd name="T34" fmla="*/ 132 w 168"/>
                    <a:gd name="T35" fmla="*/ 24 h 265"/>
                    <a:gd name="T36" fmla="*/ 125 w 168"/>
                    <a:gd name="T37" fmla="*/ 10 h 265"/>
                    <a:gd name="T38" fmla="*/ 110 w 168"/>
                    <a:gd name="T39" fmla="*/ 0 h 265"/>
                    <a:gd name="T40" fmla="*/ 94 w 168"/>
                    <a:gd name="T41" fmla="*/ 5 h 265"/>
                    <a:gd name="T42" fmla="*/ 85 w 168"/>
                    <a:gd name="T43" fmla="*/ 10 h 265"/>
                    <a:gd name="T44" fmla="*/ 77 w 168"/>
                    <a:gd name="T45" fmla="*/ 18 h 265"/>
                    <a:gd name="T46" fmla="*/ 74 w 168"/>
                    <a:gd name="T47" fmla="*/ 31 h 265"/>
                    <a:gd name="T48" fmla="*/ 67 w 168"/>
                    <a:gd name="T49" fmla="*/ 41 h 265"/>
                    <a:gd name="T50" fmla="*/ 58 w 168"/>
                    <a:gd name="T51" fmla="*/ 38 h 265"/>
                    <a:gd name="T52" fmla="*/ 46 w 168"/>
                    <a:gd name="T53" fmla="*/ 38 h 265"/>
                    <a:gd name="T54" fmla="*/ 29 w 168"/>
                    <a:gd name="T55" fmla="*/ 37 h 265"/>
                    <a:gd name="T56" fmla="*/ 12 w 168"/>
                    <a:gd name="T57" fmla="*/ 24 h 265"/>
                    <a:gd name="T58" fmla="*/ 0 w 168"/>
                    <a:gd name="T59" fmla="*/ 32 h 265"/>
                    <a:gd name="T60" fmla="*/ 33 w 168"/>
                    <a:gd name="T61" fmla="*/ 51 h 265"/>
                    <a:gd name="T62" fmla="*/ 40 w 168"/>
                    <a:gd name="T63" fmla="*/ 66 h 265"/>
                    <a:gd name="T64" fmla="*/ 43 w 168"/>
                    <a:gd name="T65" fmla="*/ 81 h 265"/>
                    <a:gd name="T66" fmla="*/ 47 w 168"/>
                    <a:gd name="T67" fmla="*/ 91 h 265"/>
                    <a:gd name="T68" fmla="*/ 44 w 168"/>
                    <a:gd name="T69" fmla="*/ 102 h 265"/>
                    <a:gd name="T70" fmla="*/ 49 w 168"/>
                    <a:gd name="T71" fmla="*/ 113 h 265"/>
                    <a:gd name="T72" fmla="*/ 63 w 168"/>
                    <a:gd name="T73" fmla="*/ 123 h 265"/>
                    <a:gd name="T74" fmla="*/ 68 w 168"/>
                    <a:gd name="T75" fmla="*/ 140 h 265"/>
                    <a:gd name="T76" fmla="*/ 61 w 168"/>
                    <a:gd name="T77" fmla="*/ 142 h 265"/>
                    <a:gd name="T78" fmla="*/ 50 w 168"/>
                    <a:gd name="T79" fmla="*/ 159 h 265"/>
                    <a:gd name="T80" fmla="*/ 36 w 168"/>
                    <a:gd name="T81" fmla="*/ 167 h 265"/>
                    <a:gd name="T82" fmla="*/ 24 w 168"/>
                    <a:gd name="T83" fmla="*/ 174 h 265"/>
                    <a:gd name="T84" fmla="*/ 19 w 168"/>
                    <a:gd name="T85" fmla="*/ 184 h 265"/>
                    <a:gd name="T86" fmla="*/ 6 w 168"/>
                    <a:gd name="T87" fmla="*/ 193 h 265"/>
                    <a:gd name="T88" fmla="*/ 5 w 168"/>
                    <a:gd name="T89" fmla="*/ 205 h 265"/>
                    <a:gd name="T90" fmla="*/ 6 w 168"/>
                    <a:gd name="T91" fmla="*/ 217 h 265"/>
                    <a:gd name="T92" fmla="*/ 9 w 168"/>
                    <a:gd name="T93" fmla="*/ 234 h 265"/>
                    <a:gd name="T94" fmla="*/ 5 w 168"/>
                    <a:gd name="T95" fmla="*/ 251 h 265"/>
                    <a:gd name="T96" fmla="*/ 20 w 168"/>
                    <a:gd name="T97" fmla="*/ 256 h 265"/>
                    <a:gd name="T98" fmla="*/ 30 w 168"/>
                    <a:gd name="T99" fmla="*/ 262 h 265"/>
                    <a:gd name="T100" fmla="*/ 47 w 168"/>
                    <a:gd name="T101" fmla="*/ 265 h 265"/>
                    <a:gd name="T102" fmla="*/ 97 w 168"/>
                    <a:gd name="T103" fmla="*/ 254 h 265"/>
                    <a:gd name="T104" fmla="*/ 118 w 168"/>
                    <a:gd name="T105" fmla="*/ 242 h 265"/>
                    <a:gd name="T106" fmla="*/ 144 w 168"/>
                    <a:gd name="T107" fmla="*/ 222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8" h="265">
                      <a:moveTo>
                        <a:pt x="144" y="222"/>
                      </a:moveTo>
                      <a:lnTo>
                        <a:pt x="144" y="222"/>
                      </a:lnTo>
                      <a:lnTo>
                        <a:pt x="145" y="220"/>
                      </a:lnTo>
                      <a:lnTo>
                        <a:pt x="148" y="217"/>
                      </a:lnTo>
                      <a:lnTo>
                        <a:pt x="155" y="211"/>
                      </a:lnTo>
                      <a:lnTo>
                        <a:pt x="162" y="205"/>
                      </a:lnTo>
                      <a:lnTo>
                        <a:pt x="165" y="203"/>
                      </a:lnTo>
                      <a:lnTo>
                        <a:pt x="166" y="200"/>
                      </a:lnTo>
                      <a:lnTo>
                        <a:pt x="166" y="200"/>
                      </a:lnTo>
                      <a:lnTo>
                        <a:pt x="168" y="198"/>
                      </a:lnTo>
                      <a:lnTo>
                        <a:pt x="168" y="195"/>
                      </a:lnTo>
                      <a:lnTo>
                        <a:pt x="166" y="193"/>
                      </a:lnTo>
                      <a:lnTo>
                        <a:pt x="162" y="187"/>
                      </a:lnTo>
                      <a:lnTo>
                        <a:pt x="162" y="187"/>
                      </a:lnTo>
                      <a:lnTo>
                        <a:pt x="156" y="183"/>
                      </a:lnTo>
                      <a:lnTo>
                        <a:pt x="151" y="178"/>
                      </a:lnTo>
                      <a:lnTo>
                        <a:pt x="145" y="176"/>
                      </a:lnTo>
                      <a:lnTo>
                        <a:pt x="142" y="171"/>
                      </a:lnTo>
                      <a:lnTo>
                        <a:pt x="142" y="171"/>
                      </a:lnTo>
                      <a:lnTo>
                        <a:pt x="142" y="170"/>
                      </a:lnTo>
                      <a:lnTo>
                        <a:pt x="144" y="170"/>
                      </a:lnTo>
                      <a:lnTo>
                        <a:pt x="148" y="167"/>
                      </a:lnTo>
                      <a:lnTo>
                        <a:pt x="151" y="166"/>
                      </a:lnTo>
                      <a:lnTo>
                        <a:pt x="152" y="164"/>
                      </a:lnTo>
                      <a:lnTo>
                        <a:pt x="152" y="163"/>
                      </a:lnTo>
                      <a:lnTo>
                        <a:pt x="152" y="163"/>
                      </a:lnTo>
                      <a:lnTo>
                        <a:pt x="151" y="160"/>
                      </a:lnTo>
                      <a:lnTo>
                        <a:pt x="149" y="159"/>
                      </a:lnTo>
                      <a:lnTo>
                        <a:pt x="146" y="157"/>
                      </a:lnTo>
                      <a:lnTo>
                        <a:pt x="144" y="154"/>
                      </a:lnTo>
                      <a:lnTo>
                        <a:pt x="144" y="154"/>
                      </a:lnTo>
                      <a:lnTo>
                        <a:pt x="144" y="152"/>
                      </a:lnTo>
                      <a:lnTo>
                        <a:pt x="144" y="150"/>
                      </a:lnTo>
                      <a:lnTo>
                        <a:pt x="145" y="147"/>
                      </a:lnTo>
                      <a:lnTo>
                        <a:pt x="146" y="146"/>
                      </a:lnTo>
                      <a:lnTo>
                        <a:pt x="146" y="146"/>
                      </a:lnTo>
                      <a:lnTo>
                        <a:pt x="145" y="144"/>
                      </a:lnTo>
                      <a:lnTo>
                        <a:pt x="142" y="144"/>
                      </a:lnTo>
                      <a:lnTo>
                        <a:pt x="139" y="143"/>
                      </a:lnTo>
                      <a:lnTo>
                        <a:pt x="138" y="142"/>
                      </a:lnTo>
                      <a:lnTo>
                        <a:pt x="138" y="142"/>
                      </a:lnTo>
                      <a:lnTo>
                        <a:pt x="139" y="140"/>
                      </a:lnTo>
                      <a:lnTo>
                        <a:pt x="141" y="139"/>
                      </a:lnTo>
                      <a:lnTo>
                        <a:pt x="142" y="139"/>
                      </a:lnTo>
                      <a:lnTo>
                        <a:pt x="142" y="136"/>
                      </a:lnTo>
                      <a:lnTo>
                        <a:pt x="142" y="136"/>
                      </a:lnTo>
                      <a:lnTo>
                        <a:pt x="139" y="130"/>
                      </a:lnTo>
                      <a:lnTo>
                        <a:pt x="138" y="127"/>
                      </a:lnTo>
                      <a:lnTo>
                        <a:pt x="139" y="125"/>
                      </a:lnTo>
                      <a:lnTo>
                        <a:pt x="139" y="125"/>
                      </a:lnTo>
                      <a:lnTo>
                        <a:pt x="142" y="122"/>
                      </a:lnTo>
                      <a:lnTo>
                        <a:pt x="145" y="122"/>
                      </a:lnTo>
                      <a:lnTo>
                        <a:pt x="146" y="120"/>
                      </a:lnTo>
                      <a:lnTo>
                        <a:pt x="146" y="119"/>
                      </a:lnTo>
                      <a:lnTo>
                        <a:pt x="145" y="115"/>
                      </a:lnTo>
                      <a:lnTo>
                        <a:pt x="145" y="115"/>
                      </a:lnTo>
                      <a:lnTo>
                        <a:pt x="136" y="100"/>
                      </a:lnTo>
                      <a:lnTo>
                        <a:pt x="129" y="91"/>
                      </a:lnTo>
                      <a:lnTo>
                        <a:pt x="129" y="91"/>
                      </a:lnTo>
                      <a:lnTo>
                        <a:pt x="129" y="88"/>
                      </a:lnTo>
                      <a:lnTo>
                        <a:pt x="131" y="85"/>
                      </a:lnTo>
                      <a:lnTo>
                        <a:pt x="134" y="81"/>
                      </a:lnTo>
                      <a:lnTo>
                        <a:pt x="134" y="81"/>
                      </a:lnTo>
                      <a:lnTo>
                        <a:pt x="141" y="75"/>
                      </a:lnTo>
                      <a:lnTo>
                        <a:pt x="144" y="72"/>
                      </a:lnTo>
                      <a:lnTo>
                        <a:pt x="144" y="69"/>
                      </a:lnTo>
                      <a:lnTo>
                        <a:pt x="144" y="69"/>
                      </a:lnTo>
                      <a:lnTo>
                        <a:pt x="142" y="66"/>
                      </a:lnTo>
                      <a:lnTo>
                        <a:pt x="139" y="64"/>
                      </a:lnTo>
                      <a:lnTo>
                        <a:pt x="132" y="58"/>
                      </a:lnTo>
                      <a:lnTo>
                        <a:pt x="132" y="58"/>
                      </a:lnTo>
                      <a:lnTo>
                        <a:pt x="128" y="57"/>
                      </a:lnTo>
                      <a:lnTo>
                        <a:pt x="125" y="55"/>
                      </a:lnTo>
                      <a:lnTo>
                        <a:pt x="122" y="52"/>
                      </a:lnTo>
                      <a:lnTo>
                        <a:pt x="122" y="52"/>
                      </a:lnTo>
                      <a:lnTo>
                        <a:pt x="119" y="47"/>
                      </a:lnTo>
                      <a:lnTo>
                        <a:pt x="119" y="45"/>
                      </a:lnTo>
                      <a:lnTo>
                        <a:pt x="121" y="42"/>
                      </a:lnTo>
                      <a:lnTo>
                        <a:pt x="121" y="42"/>
                      </a:lnTo>
                      <a:lnTo>
                        <a:pt x="122" y="38"/>
                      </a:lnTo>
                      <a:lnTo>
                        <a:pt x="122" y="34"/>
                      </a:lnTo>
                      <a:lnTo>
                        <a:pt x="122" y="34"/>
                      </a:lnTo>
                      <a:lnTo>
                        <a:pt x="124" y="32"/>
                      </a:lnTo>
                      <a:lnTo>
                        <a:pt x="125" y="32"/>
                      </a:lnTo>
                      <a:lnTo>
                        <a:pt x="128" y="32"/>
                      </a:lnTo>
                      <a:lnTo>
                        <a:pt x="129" y="30"/>
                      </a:lnTo>
                      <a:lnTo>
                        <a:pt x="129" y="30"/>
                      </a:lnTo>
                      <a:lnTo>
                        <a:pt x="131" y="27"/>
                      </a:lnTo>
                      <a:lnTo>
                        <a:pt x="132" y="24"/>
                      </a:lnTo>
                      <a:lnTo>
                        <a:pt x="132" y="24"/>
                      </a:lnTo>
                      <a:lnTo>
                        <a:pt x="132" y="15"/>
                      </a:lnTo>
                      <a:lnTo>
                        <a:pt x="132" y="15"/>
                      </a:lnTo>
                      <a:lnTo>
                        <a:pt x="132" y="14"/>
                      </a:lnTo>
                      <a:lnTo>
                        <a:pt x="131" y="13"/>
                      </a:lnTo>
                      <a:lnTo>
                        <a:pt x="125" y="10"/>
                      </a:lnTo>
                      <a:lnTo>
                        <a:pt x="119" y="7"/>
                      </a:lnTo>
                      <a:lnTo>
                        <a:pt x="117" y="4"/>
                      </a:lnTo>
                      <a:lnTo>
                        <a:pt x="117" y="4"/>
                      </a:lnTo>
                      <a:lnTo>
                        <a:pt x="112" y="1"/>
                      </a:lnTo>
                      <a:lnTo>
                        <a:pt x="110" y="0"/>
                      </a:lnTo>
                      <a:lnTo>
                        <a:pt x="105" y="1"/>
                      </a:lnTo>
                      <a:lnTo>
                        <a:pt x="102" y="4"/>
                      </a:lnTo>
                      <a:lnTo>
                        <a:pt x="102" y="4"/>
                      </a:lnTo>
                      <a:lnTo>
                        <a:pt x="100" y="5"/>
                      </a:lnTo>
                      <a:lnTo>
                        <a:pt x="94" y="5"/>
                      </a:lnTo>
                      <a:lnTo>
                        <a:pt x="90" y="5"/>
                      </a:lnTo>
                      <a:lnTo>
                        <a:pt x="88" y="5"/>
                      </a:lnTo>
                      <a:lnTo>
                        <a:pt x="87" y="7"/>
                      </a:lnTo>
                      <a:lnTo>
                        <a:pt x="87" y="7"/>
                      </a:lnTo>
                      <a:lnTo>
                        <a:pt x="85" y="10"/>
                      </a:lnTo>
                      <a:lnTo>
                        <a:pt x="83" y="13"/>
                      </a:lnTo>
                      <a:lnTo>
                        <a:pt x="78" y="15"/>
                      </a:lnTo>
                      <a:lnTo>
                        <a:pt x="78" y="17"/>
                      </a:lnTo>
                      <a:lnTo>
                        <a:pt x="77" y="18"/>
                      </a:lnTo>
                      <a:lnTo>
                        <a:pt x="77" y="18"/>
                      </a:lnTo>
                      <a:lnTo>
                        <a:pt x="78" y="27"/>
                      </a:lnTo>
                      <a:lnTo>
                        <a:pt x="78" y="31"/>
                      </a:lnTo>
                      <a:lnTo>
                        <a:pt x="77" y="31"/>
                      </a:lnTo>
                      <a:lnTo>
                        <a:pt x="74" y="31"/>
                      </a:lnTo>
                      <a:lnTo>
                        <a:pt x="74" y="31"/>
                      </a:lnTo>
                      <a:lnTo>
                        <a:pt x="71" y="32"/>
                      </a:lnTo>
                      <a:lnTo>
                        <a:pt x="70" y="34"/>
                      </a:lnTo>
                      <a:lnTo>
                        <a:pt x="70" y="37"/>
                      </a:lnTo>
                      <a:lnTo>
                        <a:pt x="67" y="41"/>
                      </a:lnTo>
                      <a:lnTo>
                        <a:pt x="67" y="41"/>
                      </a:lnTo>
                      <a:lnTo>
                        <a:pt x="64" y="42"/>
                      </a:lnTo>
                      <a:lnTo>
                        <a:pt x="63" y="41"/>
                      </a:lnTo>
                      <a:lnTo>
                        <a:pt x="61" y="40"/>
                      </a:lnTo>
                      <a:lnTo>
                        <a:pt x="60" y="38"/>
                      </a:lnTo>
                      <a:lnTo>
                        <a:pt x="58" y="38"/>
                      </a:lnTo>
                      <a:lnTo>
                        <a:pt x="58" y="38"/>
                      </a:lnTo>
                      <a:lnTo>
                        <a:pt x="54" y="38"/>
                      </a:lnTo>
                      <a:lnTo>
                        <a:pt x="51" y="37"/>
                      </a:lnTo>
                      <a:lnTo>
                        <a:pt x="49" y="37"/>
                      </a:lnTo>
                      <a:lnTo>
                        <a:pt x="46" y="38"/>
                      </a:lnTo>
                      <a:lnTo>
                        <a:pt x="46" y="38"/>
                      </a:lnTo>
                      <a:lnTo>
                        <a:pt x="43" y="40"/>
                      </a:lnTo>
                      <a:lnTo>
                        <a:pt x="40" y="40"/>
                      </a:lnTo>
                      <a:lnTo>
                        <a:pt x="29" y="37"/>
                      </a:lnTo>
                      <a:lnTo>
                        <a:pt x="29" y="37"/>
                      </a:lnTo>
                      <a:lnTo>
                        <a:pt x="23" y="34"/>
                      </a:lnTo>
                      <a:lnTo>
                        <a:pt x="19" y="30"/>
                      </a:lnTo>
                      <a:lnTo>
                        <a:pt x="16" y="27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7" y="24"/>
                      </a:lnTo>
                      <a:lnTo>
                        <a:pt x="5" y="25"/>
                      </a:lnTo>
                      <a:lnTo>
                        <a:pt x="3" y="2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9" y="38"/>
                      </a:lnTo>
                      <a:lnTo>
                        <a:pt x="13" y="41"/>
                      </a:lnTo>
                      <a:lnTo>
                        <a:pt x="17" y="45"/>
                      </a:lnTo>
                      <a:lnTo>
                        <a:pt x="17" y="45"/>
                      </a:lnTo>
                      <a:lnTo>
                        <a:pt x="33" y="51"/>
                      </a:lnTo>
                      <a:lnTo>
                        <a:pt x="39" y="54"/>
                      </a:lnTo>
                      <a:lnTo>
                        <a:pt x="40" y="57"/>
                      </a:lnTo>
                      <a:lnTo>
                        <a:pt x="41" y="58"/>
                      </a:lnTo>
                      <a:lnTo>
                        <a:pt x="41" y="58"/>
                      </a:lnTo>
                      <a:lnTo>
                        <a:pt x="40" y="66"/>
                      </a:lnTo>
                      <a:lnTo>
                        <a:pt x="40" y="71"/>
                      </a:lnTo>
                      <a:lnTo>
                        <a:pt x="41" y="74"/>
                      </a:lnTo>
                      <a:lnTo>
                        <a:pt x="41" y="74"/>
                      </a:lnTo>
                      <a:lnTo>
                        <a:pt x="43" y="76"/>
                      </a:lnTo>
                      <a:lnTo>
                        <a:pt x="43" y="81"/>
                      </a:lnTo>
                      <a:lnTo>
                        <a:pt x="43" y="85"/>
                      </a:lnTo>
                      <a:lnTo>
                        <a:pt x="44" y="86"/>
                      </a:lnTo>
                      <a:lnTo>
                        <a:pt x="46" y="88"/>
                      </a:lnTo>
                      <a:lnTo>
                        <a:pt x="46" y="88"/>
                      </a:lnTo>
                      <a:lnTo>
                        <a:pt x="47" y="91"/>
                      </a:lnTo>
                      <a:lnTo>
                        <a:pt x="49" y="96"/>
                      </a:lnTo>
                      <a:lnTo>
                        <a:pt x="47" y="99"/>
                      </a:lnTo>
                      <a:lnTo>
                        <a:pt x="46" y="100"/>
                      </a:lnTo>
                      <a:lnTo>
                        <a:pt x="44" y="102"/>
                      </a:lnTo>
                      <a:lnTo>
                        <a:pt x="44" y="102"/>
                      </a:lnTo>
                      <a:lnTo>
                        <a:pt x="43" y="102"/>
                      </a:lnTo>
                      <a:lnTo>
                        <a:pt x="44" y="105"/>
                      </a:lnTo>
                      <a:lnTo>
                        <a:pt x="47" y="110"/>
                      </a:lnTo>
                      <a:lnTo>
                        <a:pt x="47" y="110"/>
                      </a:lnTo>
                      <a:lnTo>
                        <a:pt x="49" y="113"/>
                      </a:lnTo>
                      <a:lnTo>
                        <a:pt x="50" y="117"/>
                      </a:lnTo>
                      <a:lnTo>
                        <a:pt x="50" y="117"/>
                      </a:lnTo>
                      <a:lnTo>
                        <a:pt x="57" y="120"/>
                      </a:lnTo>
                      <a:lnTo>
                        <a:pt x="63" y="123"/>
                      </a:lnTo>
                      <a:lnTo>
                        <a:pt x="63" y="123"/>
                      </a:lnTo>
                      <a:lnTo>
                        <a:pt x="66" y="126"/>
                      </a:lnTo>
                      <a:lnTo>
                        <a:pt x="68" y="129"/>
                      </a:lnTo>
                      <a:lnTo>
                        <a:pt x="68" y="136"/>
                      </a:lnTo>
                      <a:lnTo>
                        <a:pt x="68" y="136"/>
                      </a:lnTo>
                      <a:lnTo>
                        <a:pt x="68" y="140"/>
                      </a:lnTo>
                      <a:lnTo>
                        <a:pt x="67" y="142"/>
                      </a:lnTo>
                      <a:lnTo>
                        <a:pt x="66" y="142"/>
                      </a:lnTo>
                      <a:lnTo>
                        <a:pt x="66" y="142"/>
                      </a:lnTo>
                      <a:lnTo>
                        <a:pt x="63" y="140"/>
                      </a:lnTo>
                      <a:lnTo>
                        <a:pt x="61" y="142"/>
                      </a:lnTo>
                      <a:lnTo>
                        <a:pt x="58" y="143"/>
                      </a:lnTo>
                      <a:lnTo>
                        <a:pt x="57" y="149"/>
                      </a:lnTo>
                      <a:lnTo>
                        <a:pt x="57" y="149"/>
                      </a:lnTo>
                      <a:lnTo>
                        <a:pt x="54" y="153"/>
                      </a:lnTo>
                      <a:lnTo>
                        <a:pt x="50" y="159"/>
                      </a:lnTo>
                      <a:lnTo>
                        <a:pt x="46" y="163"/>
                      </a:lnTo>
                      <a:lnTo>
                        <a:pt x="40" y="164"/>
                      </a:lnTo>
                      <a:lnTo>
                        <a:pt x="40" y="164"/>
                      </a:lnTo>
                      <a:lnTo>
                        <a:pt x="37" y="166"/>
                      </a:lnTo>
                      <a:lnTo>
                        <a:pt x="36" y="167"/>
                      </a:lnTo>
                      <a:lnTo>
                        <a:pt x="33" y="170"/>
                      </a:lnTo>
                      <a:lnTo>
                        <a:pt x="32" y="171"/>
                      </a:lnTo>
                      <a:lnTo>
                        <a:pt x="32" y="171"/>
                      </a:lnTo>
                      <a:lnTo>
                        <a:pt x="27" y="173"/>
                      </a:lnTo>
                      <a:lnTo>
                        <a:pt x="24" y="174"/>
                      </a:lnTo>
                      <a:lnTo>
                        <a:pt x="23" y="177"/>
                      </a:lnTo>
                      <a:lnTo>
                        <a:pt x="23" y="180"/>
                      </a:lnTo>
                      <a:lnTo>
                        <a:pt x="23" y="180"/>
                      </a:lnTo>
                      <a:lnTo>
                        <a:pt x="22" y="183"/>
                      </a:lnTo>
                      <a:lnTo>
                        <a:pt x="19" y="184"/>
                      </a:lnTo>
                      <a:lnTo>
                        <a:pt x="12" y="186"/>
                      </a:lnTo>
                      <a:lnTo>
                        <a:pt x="12" y="186"/>
                      </a:lnTo>
                      <a:lnTo>
                        <a:pt x="9" y="187"/>
                      </a:lnTo>
                      <a:lnTo>
                        <a:pt x="7" y="190"/>
                      </a:lnTo>
                      <a:lnTo>
                        <a:pt x="6" y="193"/>
                      </a:lnTo>
                      <a:lnTo>
                        <a:pt x="5" y="195"/>
                      </a:lnTo>
                      <a:lnTo>
                        <a:pt x="5" y="195"/>
                      </a:lnTo>
                      <a:lnTo>
                        <a:pt x="2" y="197"/>
                      </a:lnTo>
                      <a:lnTo>
                        <a:pt x="2" y="200"/>
                      </a:lnTo>
                      <a:lnTo>
                        <a:pt x="5" y="205"/>
                      </a:lnTo>
                      <a:lnTo>
                        <a:pt x="5" y="205"/>
                      </a:lnTo>
                      <a:lnTo>
                        <a:pt x="6" y="208"/>
                      </a:lnTo>
                      <a:lnTo>
                        <a:pt x="6" y="211"/>
                      </a:lnTo>
                      <a:lnTo>
                        <a:pt x="6" y="214"/>
                      </a:lnTo>
                      <a:lnTo>
                        <a:pt x="6" y="217"/>
                      </a:lnTo>
                      <a:lnTo>
                        <a:pt x="6" y="217"/>
                      </a:lnTo>
                      <a:lnTo>
                        <a:pt x="10" y="224"/>
                      </a:lnTo>
                      <a:lnTo>
                        <a:pt x="10" y="228"/>
                      </a:lnTo>
                      <a:lnTo>
                        <a:pt x="9" y="234"/>
                      </a:lnTo>
                      <a:lnTo>
                        <a:pt x="9" y="234"/>
                      </a:lnTo>
                      <a:lnTo>
                        <a:pt x="5" y="245"/>
                      </a:lnTo>
                      <a:lnTo>
                        <a:pt x="5" y="249"/>
                      </a:lnTo>
                      <a:lnTo>
                        <a:pt x="5" y="251"/>
                      </a:lnTo>
                      <a:lnTo>
                        <a:pt x="5" y="251"/>
                      </a:lnTo>
                      <a:lnTo>
                        <a:pt x="5" y="251"/>
                      </a:lnTo>
                      <a:lnTo>
                        <a:pt x="7" y="251"/>
                      </a:lnTo>
                      <a:lnTo>
                        <a:pt x="12" y="254"/>
                      </a:lnTo>
                      <a:lnTo>
                        <a:pt x="16" y="255"/>
                      </a:lnTo>
                      <a:lnTo>
                        <a:pt x="20" y="256"/>
                      </a:lnTo>
                      <a:lnTo>
                        <a:pt x="20" y="256"/>
                      </a:lnTo>
                      <a:lnTo>
                        <a:pt x="23" y="258"/>
                      </a:lnTo>
                      <a:lnTo>
                        <a:pt x="24" y="259"/>
                      </a:lnTo>
                      <a:lnTo>
                        <a:pt x="27" y="262"/>
                      </a:lnTo>
                      <a:lnTo>
                        <a:pt x="30" y="262"/>
                      </a:lnTo>
                      <a:lnTo>
                        <a:pt x="30" y="262"/>
                      </a:lnTo>
                      <a:lnTo>
                        <a:pt x="33" y="262"/>
                      </a:lnTo>
                      <a:lnTo>
                        <a:pt x="36" y="264"/>
                      </a:lnTo>
                      <a:lnTo>
                        <a:pt x="40" y="265"/>
                      </a:lnTo>
                      <a:lnTo>
                        <a:pt x="47" y="265"/>
                      </a:lnTo>
                      <a:lnTo>
                        <a:pt x="47" y="265"/>
                      </a:lnTo>
                      <a:lnTo>
                        <a:pt x="58" y="264"/>
                      </a:lnTo>
                      <a:lnTo>
                        <a:pt x="73" y="259"/>
                      </a:lnTo>
                      <a:lnTo>
                        <a:pt x="87" y="256"/>
                      </a:lnTo>
                      <a:lnTo>
                        <a:pt x="97" y="254"/>
                      </a:lnTo>
                      <a:lnTo>
                        <a:pt x="97" y="254"/>
                      </a:lnTo>
                      <a:lnTo>
                        <a:pt x="105" y="254"/>
                      </a:lnTo>
                      <a:lnTo>
                        <a:pt x="111" y="252"/>
                      </a:lnTo>
                      <a:lnTo>
                        <a:pt x="111" y="252"/>
                      </a:lnTo>
                      <a:lnTo>
                        <a:pt x="118" y="242"/>
                      </a:lnTo>
                      <a:lnTo>
                        <a:pt x="118" y="242"/>
                      </a:lnTo>
                      <a:lnTo>
                        <a:pt x="125" y="238"/>
                      </a:lnTo>
                      <a:lnTo>
                        <a:pt x="132" y="234"/>
                      </a:lnTo>
                      <a:lnTo>
                        <a:pt x="139" y="228"/>
                      </a:lnTo>
                      <a:lnTo>
                        <a:pt x="144" y="222"/>
                      </a:lnTo>
                      <a:lnTo>
                        <a:pt x="144" y="2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90"/>
                <p:cNvSpPr>
                  <a:spLocks/>
                </p:cNvSpPr>
                <p:nvPr/>
              </p:nvSpPr>
              <p:spPr bwMode="auto">
                <a:xfrm>
                  <a:off x="6632514" y="3735418"/>
                  <a:ext cx="607719" cy="490155"/>
                </a:xfrm>
                <a:custGeom>
                  <a:avLst/>
                  <a:gdLst>
                    <a:gd name="T0" fmla="*/ 173 w 336"/>
                    <a:gd name="T1" fmla="*/ 54 h 271"/>
                    <a:gd name="T2" fmla="*/ 159 w 336"/>
                    <a:gd name="T3" fmla="*/ 51 h 271"/>
                    <a:gd name="T4" fmla="*/ 135 w 336"/>
                    <a:gd name="T5" fmla="*/ 33 h 271"/>
                    <a:gd name="T6" fmla="*/ 99 w 336"/>
                    <a:gd name="T7" fmla="*/ 9 h 271"/>
                    <a:gd name="T8" fmla="*/ 84 w 336"/>
                    <a:gd name="T9" fmla="*/ 0 h 271"/>
                    <a:gd name="T10" fmla="*/ 71 w 336"/>
                    <a:gd name="T11" fmla="*/ 0 h 271"/>
                    <a:gd name="T12" fmla="*/ 61 w 336"/>
                    <a:gd name="T13" fmla="*/ 5 h 271"/>
                    <a:gd name="T14" fmla="*/ 45 w 336"/>
                    <a:gd name="T15" fmla="*/ 7 h 271"/>
                    <a:gd name="T16" fmla="*/ 37 w 336"/>
                    <a:gd name="T17" fmla="*/ 16 h 271"/>
                    <a:gd name="T18" fmla="*/ 42 w 336"/>
                    <a:gd name="T19" fmla="*/ 19 h 271"/>
                    <a:gd name="T20" fmla="*/ 51 w 336"/>
                    <a:gd name="T21" fmla="*/ 29 h 271"/>
                    <a:gd name="T22" fmla="*/ 48 w 336"/>
                    <a:gd name="T23" fmla="*/ 32 h 271"/>
                    <a:gd name="T24" fmla="*/ 41 w 336"/>
                    <a:gd name="T25" fmla="*/ 37 h 271"/>
                    <a:gd name="T26" fmla="*/ 31 w 336"/>
                    <a:gd name="T27" fmla="*/ 40 h 271"/>
                    <a:gd name="T28" fmla="*/ 30 w 336"/>
                    <a:gd name="T29" fmla="*/ 46 h 271"/>
                    <a:gd name="T30" fmla="*/ 18 w 336"/>
                    <a:gd name="T31" fmla="*/ 51 h 271"/>
                    <a:gd name="T32" fmla="*/ 1 w 336"/>
                    <a:gd name="T33" fmla="*/ 44 h 271"/>
                    <a:gd name="T34" fmla="*/ 0 w 336"/>
                    <a:gd name="T35" fmla="*/ 53 h 271"/>
                    <a:gd name="T36" fmla="*/ 3 w 336"/>
                    <a:gd name="T37" fmla="*/ 71 h 271"/>
                    <a:gd name="T38" fmla="*/ 7 w 336"/>
                    <a:gd name="T39" fmla="*/ 77 h 271"/>
                    <a:gd name="T40" fmla="*/ 30 w 336"/>
                    <a:gd name="T41" fmla="*/ 107 h 271"/>
                    <a:gd name="T42" fmla="*/ 38 w 336"/>
                    <a:gd name="T43" fmla="*/ 124 h 271"/>
                    <a:gd name="T44" fmla="*/ 45 w 336"/>
                    <a:gd name="T45" fmla="*/ 136 h 271"/>
                    <a:gd name="T46" fmla="*/ 57 w 336"/>
                    <a:gd name="T47" fmla="*/ 146 h 271"/>
                    <a:gd name="T48" fmla="*/ 65 w 336"/>
                    <a:gd name="T49" fmla="*/ 159 h 271"/>
                    <a:gd name="T50" fmla="*/ 69 w 336"/>
                    <a:gd name="T51" fmla="*/ 166 h 271"/>
                    <a:gd name="T52" fmla="*/ 69 w 336"/>
                    <a:gd name="T53" fmla="*/ 185 h 271"/>
                    <a:gd name="T54" fmla="*/ 82 w 336"/>
                    <a:gd name="T55" fmla="*/ 203 h 271"/>
                    <a:gd name="T56" fmla="*/ 94 w 336"/>
                    <a:gd name="T57" fmla="*/ 212 h 271"/>
                    <a:gd name="T58" fmla="*/ 101 w 336"/>
                    <a:gd name="T59" fmla="*/ 224 h 271"/>
                    <a:gd name="T60" fmla="*/ 115 w 336"/>
                    <a:gd name="T61" fmla="*/ 248 h 271"/>
                    <a:gd name="T62" fmla="*/ 119 w 336"/>
                    <a:gd name="T63" fmla="*/ 258 h 271"/>
                    <a:gd name="T64" fmla="*/ 126 w 336"/>
                    <a:gd name="T65" fmla="*/ 271 h 271"/>
                    <a:gd name="T66" fmla="*/ 133 w 336"/>
                    <a:gd name="T67" fmla="*/ 267 h 271"/>
                    <a:gd name="T68" fmla="*/ 133 w 336"/>
                    <a:gd name="T69" fmla="*/ 258 h 271"/>
                    <a:gd name="T70" fmla="*/ 140 w 336"/>
                    <a:gd name="T71" fmla="*/ 251 h 271"/>
                    <a:gd name="T72" fmla="*/ 145 w 336"/>
                    <a:gd name="T73" fmla="*/ 253 h 271"/>
                    <a:gd name="T74" fmla="*/ 152 w 336"/>
                    <a:gd name="T75" fmla="*/ 254 h 271"/>
                    <a:gd name="T76" fmla="*/ 172 w 336"/>
                    <a:gd name="T77" fmla="*/ 256 h 271"/>
                    <a:gd name="T78" fmla="*/ 189 w 336"/>
                    <a:gd name="T79" fmla="*/ 257 h 271"/>
                    <a:gd name="T80" fmla="*/ 197 w 336"/>
                    <a:gd name="T81" fmla="*/ 261 h 271"/>
                    <a:gd name="T82" fmla="*/ 204 w 336"/>
                    <a:gd name="T83" fmla="*/ 256 h 271"/>
                    <a:gd name="T84" fmla="*/ 217 w 336"/>
                    <a:gd name="T85" fmla="*/ 243 h 271"/>
                    <a:gd name="T86" fmla="*/ 234 w 336"/>
                    <a:gd name="T87" fmla="*/ 233 h 271"/>
                    <a:gd name="T88" fmla="*/ 261 w 336"/>
                    <a:gd name="T89" fmla="*/ 231 h 271"/>
                    <a:gd name="T90" fmla="*/ 325 w 336"/>
                    <a:gd name="T91" fmla="*/ 210 h 271"/>
                    <a:gd name="T92" fmla="*/ 332 w 336"/>
                    <a:gd name="T93" fmla="*/ 195 h 271"/>
                    <a:gd name="T94" fmla="*/ 336 w 336"/>
                    <a:gd name="T95" fmla="*/ 175 h 271"/>
                    <a:gd name="T96" fmla="*/ 328 w 336"/>
                    <a:gd name="T97" fmla="*/ 166 h 271"/>
                    <a:gd name="T98" fmla="*/ 288 w 336"/>
                    <a:gd name="T99" fmla="*/ 162 h 271"/>
                    <a:gd name="T100" fmla="*/ 278 w 336"/>
                    <a:gd name="T101" fmla="*/ 151 h 271"/>
                    <a:gd name="T102" fmla="*/ 272 w 336"/>
                    <a:gd name="T103" fmla="*/ 139 h 271"/>
                    <a:gd name="T104" fmla="*/ 265 w 336"/>
                    <a:gd name="T105" fmla="*/ 134 h 271"/>
                    <a:gd name="T106" fmla="*/ 255 w 336"/>
                    <a:gd name="T107" fmla="*/ 125 h 271"/>
                    <a:gd name="T108" fmla="*/ 250 w 336"/>
                    <a:gd name="T109" fmla="*/ 117 h 271"/>
                    <a:gd name="T110" fmla="*/ 247 w 336"/>
                    <a:gd name="T111" fmla="*/ 108 h 271"/>
                    <a:gd name="T112" fmla="*/ 247 w 336"/>
                    <a:gd name="T113" fmla="*/ 100 h 271"/>
                    <a:gd name="T114" fmla="*/ 240 w 336"/>
                    <a:gd name="T115" fmla="*/ 91 h 271"/>
                    <a:gd name="T116" fmla="*/ 224 w 336"/>
                    <a:gd name="T117" fmla="*/ 71 h 271"/>
                    <a:gd name="T118" fmla="*/ 208 w 336"/>
                    <a:gd name="T119" fmla="*/ 64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36" h="271">
                      <a:moveTo>
                        <a:pt x="201" y="57"/>
                      </a:moveTo>
                      <a:lnTo>
                        <a:pt x="201" y="57"/>
                      </a:lnTo>
                      <a:lnTo>
                        <a:pt x="173" y="54"/>
                      </a:lnTo>
                      <a:lnTo>
                        <a:pt x="173" y="54"/>
                      </a:lnTo>
                      <a:lnTo>
                        <a:pt x="163" y="53"/>
                      </a:lnTo>
                      <a:lnTo>
                        <a:pt x="159" y="51"/>
                      </a:lnTo>
                      <a:lnTo>
                        <a:pt x="153" y="47"/>
                      </a:lnTo>
                      <a:lnTo>
                        <a:pt x="153" y="47"/>
                      </a:lnTo>
                      <a:lnTo>
                        <a:pt x="135" y="33"/>
                      </a:lnTo>
                      <a:lnTo>
                        <a:pt x="115" y="19"/>
                      </a:lnTo>
                      <a:lnTo>
                        <a:pt x="115" y="19"/>
                      </a:lnTo>
                      <a:lnTo>
                        <a:pt x="99" y="9"/>
                      </a:lnTo>
                      <a:lnTo>
                        <a:pt x="91" y="3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78" y="0"/>
                      </a:lnTo>
                      <a:lnTo>
                        <a:pt x="71" y="0"/>
                      </a:lnTo>
                      <a:lnTo>
                        <a:pt x="71" y="0"/>
                      </a:lnTo>
                      <a:lnTo>
                        <a:pt x="67" y="2"/>
                      </a:lnTo>
                      <a:lnTo>
                        <a:pt x="64" y="3"/>
                      </a:lnTo>
                      <a:lnTo>
                        <a:pt x="61" y="5"/>
                      </a:lnTo>
                      <a:lnTo>
                        <a:pt x="54" y="6"/>
                      </a:lnTo>
                      <a:lnTo>
                        <a:pt x="54" y="6"/>
                      </a:lnTo>
                      <a:lnTo>
                        <a:pt x="45" y="7"/>
                      </a:lnTo>
                      <a:lnTo>
                        <a:pt x="40" y="10"/>
                      </a:lnTo>
                      <a:lnTo>
                        <a:pt x="37" y="15"/>
                      </a:lnTo>
                      <a:lnTo>
                        <a:pt x="37" y="16"/>
                      </a:lnTo>
                      <a:lnTo>
                        <a:pt x="38" y="16"/>
                      </a:lnTo>
                      <a:lnTo>
                        <a:pt x="38" y="16"/>
                      </a:lnTo>
                      <a:lnTo>
                        <a:pt x="42" y="19"/>
                      </a:lnTo>
                      <a:lnTo>
                        <a:pt x="47" y="23"/>
                      </a:lnTo>
                      <a:lnTo>
                        <a:pt x="50" y="27"/>
                      </a:lnTo>
                      <a:lnTo>
                        <a:pt x="51" y="29"/>
                      </a:lnTo>
                      <a:lnTo>
                        <a:pt x="50" y="30"/>
                      </a:lnTo>
                      <a:lnTo>
                        <a:pt x="50" y="30"/>
                      </a:lnTo>
                      <a:lnTo>
                        <a:pt x="48" y="32"/>
                      </a:lnTo>
                      <a:lnTo>
                        <a:pt x="45" y="34"/>
                      </a:lnTo>
                      <a:lnTo>
                        <a:pt x="44" y="37"/>
                      </a:lnTo>
                      <a:lnTo>
                        <a:pt x="41" y="37"/>
                      </a:lnTo>
                      <a:lnTo>
                        <a:pt x="41" y="37"/>
                      </a:lnTo>
                      <a:lnTo>
                        <a:pt x="34" y="39"/>
                      </a:lnTo>
                      <a:lnTo>
                        <a:pt x="31" y="40"/>
                      </a:lnTo>
                      <a:lnTo>
                        <a:pt x="30" y="41"/>
                      </a:lnTo>
                      <a:lnTo>
                        <a:pt x="30" y="41"/>
                      </a:lnTo>
                      <a:lnTo>
                        <a:pt x="30" y="46"/>
                      </a:lnTo>
                      <a:lnTo>
                        <a:pt x="27" y="49"/>
                      </a:lnTo>
                      <a:lnTo>
                        <a:pt x="23" y="51"/>
                      </a:lnTo>
                      <a:lnTo>
                        <a:pt x="18" y="51"/>
                      </a:lnTo>
                      <a:lnTo>
                        <a:pt x="18" y="51"/>
                      </a:lnTo>
                      <a:lnTo>
                        <a:pt x="11" y="49"/>
                      </a:lnTo>
                      <a:lnTo>
                        <a:pt x="1" y="44"/>
                      </a:lnTo>
                      <a:lnTo>
                        <a:pt x="0" y="49"/>
                      </a:lnTo>
                      <a:lnTo>
                        <a:pt x="0" y="53"/>
                      </a:lnTo>
                      <a:lnTo>
                        <a:pt x="0" y="53"/>
                      </a:lnTo>
                      <a:lnTo>
                        <a:pt x="0" y="63"/>
                      </a:lnTo>
                      <a:lnTo>
                        <a:pt x="1" y="68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4" y="73"/>
                      </a:lnTo>
                      <a:lnTo>
                        <a:pt x="7" y="77"/>
                      </a:lnTo>
                      <a:lnTo>
                        <a:pt x="16" y="87"/>
                      </a:lnTo>
                      <a:lnTo>
                        <a:pt x="16" y="87"/>
                      </a:lnTo>
                      <a:lnTo>
                        <a:pt x="30" y="107"/>
                      </a:lnTo>
                      <a:lnTo>
                        <a:pt x="35" y="117"/>
                      </a:lnTo>
                      <a:lnTo>
                        <a:pt x="38" y="124"/>
                      </a:lnTo>
                      <a:lnTo>
                        <a:pt x="38" y="124"/>
                      </a:lnTo>
                      <a:lnTo>
                        <a:pt x="40" y="128"/>
                      </a:lnTo>
                      <a:lnTo>
                        <a:pt x="41" y="132"/>
                      </a:lnTo>
                      <a:lnTo>
                        <a:pt x="45" y="136"/>
                      </a:lnTo>
                      <a:lnTo>
                        <a:pt x="51" y="141"/>
                      </a:lnTo>
                      <a:lnTo>
                        <a:pt x="51" y="141"/>
                      </a:lnTo>
                      <a:lnTo>
                        <a:pt x="57" y="146"/>
                      </a:lnTo>
                      <a:lnTo>
                        <a:pt x="59" y="151"/>
                      </a:lnTo>
                      <a:lnTo>
                        <a:pt x="62" y="155"/>
                      </a:lnTo>
                      <a:lnTo>
                        <a:pt x="65" y="159"/>
                      </a:lnTo>
                      <a:lnTo>
                        <a:pt x="65" y="159"/>
                      </a:lnTo>
                      <a:lnTo>
                        <a:pt x="68" y="162"/>
                      </a:lnTo>
                      <a:lnTo>
                        <a:pt x="69" y="166"/>
                      </a:lnTo>
                      <a:lnTo>
                        <a:pt x="69" y="176"/>
                      </a:lnTo>
                      <a:lnTo>
                        <a:pt x="69" y="176"/>
                      </a:lnTo>
                      <a:lnTo>
                        <a:pt x="69" y="185"/>
                      </a:lnTo>
                      <a:lnTo>
                        <a:pt x="72" y="192"/>
                      </a:lnTo>
                      <a:lnTo>
                        <a:pt x="76" y="199"/>
                      </a:lnTo>
                      <a:lnTo>
                        <a:pt x="82" y="203"/>
                      </a:lnTo>
                      <a:lnTo>
                        <a:pt x="82" y="203"/>
                      </a:lnTo>
                      <a:lnTo>
                        <a:pt x="88" y="207"/>
                      </a:lnTo>
                      <a:lnTo>
                        <a:pt x="94" y="212"/>
                      </a:lnTo>
                      <a:lnTo>
                        <a:pt x="98" y="217"/>
                      </a:lnTo>
                      <a:lnTo>
                        <a:pt x="101" y="224"/>
                      </a:lnTo>
                      <a:lnTo>
                        <a:pt x="101" y="224"/>
                      </a:lnTo>
                      <a:lnTo>
                        <a:pt x="108" y="239"/>
                      </a:lnTo>
                      <a:lnTo>
                        <a:pt x="115" y="248"/>
                      </a:lnTo>
                      <a:lnTo>
                        <a:pt x="115" y="248"/>
                      </a:lnTo>
                      <a:lnTo>
                        <a:pt x="118" y="253"/>
                      </a:lnTo>
                      <a:lnTo>
                        <a:pt x="119" y="256"/>
                      </a:lnTo>
                      <a:lnTo>
                        <a:pt x="119" y="258"/>
                      </a:lnTo>
                      <a:lnTo>
                        <a:pt x="120" y="261"/>
                      </a:lnTo>
                      <a:lnTo>
                        <a:pt x="120" y="261"/>
                      </a:lnTo>
                      <a:lnTo>
                        <a:pt x="126" y="271"/>
                      </a:lnTo>
                      <a:lnTo>
                        <a:pt x="126" y="271"/>
                      </a:lnTo>
                      <a:lnTo>
                        <a:pt x="133" y="267"/>
                      </a:lnTo>
                      <a:lnTo>
                        <a:pt x="133" y="267"/>
                      </a:lnTo>
                      <a:lnTo>
                        <a:pt x="133" y="263"/>
                      </a:lnTo>
                      <a:lnTo>
                        <a:pt x="132" y="260"/>
                      </a:lnTo>
                      <a:lnTo>
                        <a:pt x="133" y="258"/>
                      </a:lnTo>
                      <a:lnTo>
                        <a:pt x="133" y="258"/>
                      </a:lnTo>
                      <a:lnTo>
                        <a:pt x="136" y="254"/>
                      </a:lnTo>
                      <a:lnTo>
                        <a:pt x="140" y="251"/>
                      </a:lnTo>
                      <a:lnTo>
                        <a:pt x="140" y="251"/>
                      </a:lnTo>
                      <a:lnTo>
                        <a:pt x="142" y="251"/>
                      </a:lnTo>
                      <a:lnTo>
                        <a:pt x="145" y="253"/>
                      </a:lnTo>
                      <a:lnTo>
                        <a:pt x="147" y="254"/>
                      </a:lnTo>
                      <a:lnTo>
                        <a:pt x="152" y="254"/>
                      </a:lnTo>
                      <a:lnTo>
                        <a:pt x="152" y="254"/>
                      </a:lnTo>
                      <a:lnTo>
                        <a:pt x="163" y="254"/>
                      </a:lnTo>
                      <a:lnTo>
                        <a:pt x="172" y="256"/>
                      </a:lnTo>
                      <a:lnTo>
                        <a:pt x="172" y="256"/>
                      </a:lnTo>
                      <a:lnTo>
                        <a:pt x="174" y="257"/>
                      </a:lnTo>
                      <a:lnTo>
                        <a:pt x="181" y="257"/>
                      </a:lnTo>
                      <a:lnTo>
                        <a:pt x="189" y="257"/>
                      </a:lnTo>
                      <a:lnTo>
                        <a:pt x="194" y="260"/>
                      </a:lnTo>
                      <a:lnTo>
                        <a:pt x="194" y="260"/>
                      </a:lnTo>
                      <a:lnTo>
                        <a:pt x="197" y="261"/>
                      </a:lnTo>
                      <a:lnTo>
                        <a:pt x="200" y="261"/>
                      </a:lnTo>
                      <a:lnTo>
                        <a:pt x="203" y="258"/>
                      </a:lnTo>
                      <a:lnTo>
                        <a:pt x="204" y="256"/>
                      </a:lnTo>
                      <a:lnTo>
                        <a:pt x="204" y="256"/>
                      </a:lnTo>
                      <a:lnTo>
                        <a:pt x="210" y="250"/>
                      </a:lnTo>
                      <a:lnTo>
                        <a:pt x="217" y="243"/>
                      </a:lnTo>
                      <a:lnTo>
                        <a:pt x="230" y="234"/>
                      </a:lnTo>
                      <a:lnTo>
                        <a:pt x="230" y="234"/>
                      </a:lnTo>
                      <a:lnTo>
                        <a:pt x="234" y="233"/>
                      </a:lnTo>
                      <a:lnTo>
                        <a:pt x="242" y="233"/>
                      </a:lnTo>
                      <a:lnTo>
                        <a:pt x="252" y="233"/>
                      </a:lnTo>
                      <a:lnTo>
                        <a:pt x="261" y="231"/>
                      </a:lnTo>
                      <a:lnTo>
                        <a:pt x="261" y="231"/>
                      </a:lnTo>
                      <a:lnTo>
                        <a:pt x="295" y="222"/>
                      </a:lnTo>
                      <a:lnTo>
                        <a:pt x="325" y="210"/>
                      </a:lnTo>
                      <a:lnTo>
                        <a:pt x="325" y="210"/>
                      </a:lnTo>
                      <a:lnTo>
                        <a:pt x="328" y="206"/>
                      </a:lnTo>
                      <a:lnTo>
                        <a:pt x="332" y="195"/>
                      </a:lnTo>
                      <a:lnTo>
                        <a:pt x="336" y="178"/>
                      </a:lnTo>
                      <a:lnTo>
                        <a:pt x="336" y="178"/>
                      </a:lnTo>
                      <a:lnTo>
                        <a:pt x="336" y="175"/>
                      </a:lnTo>
                      <a:lnTo>
                        <a:pt x="333" y="170"/>
                      </a:lnTo>
                      <a:lnTo>
                        <a:pt x="330" y="168"/>
                      </a:lnTo>
                      <a:lnTo>
                        <a:pt x="328" y="166"/>
                      </a:lnTo>
                      <a:lnTo>
                        <a:pt x="328" y="166"/>
                      </a:lnTo>
                      <a:lnTo>
                        <a:pt x="308" y="165"/>
                      </a:lnTo>
                      <a:lnTo>
                        <a:pt x="288" y="162"/>
                      </a:lnTo>
                      <a:lnTo>
                        <a:pt x="288" y="162"/>
                      </a:lnTo>
                      <a:lnTo>
                        <a:pt x="282" y="156"/>
                      </a:lnTo>
                      <a:lnTo>
                        <a:pt x="278" y="151"/>
                      </a:lnTo>
                      <a:lnTo>
                        <a:pt x="275" y="145"/>
                      </a:lnTo>
                      <a:lnTo>
                        <a:pt x="275" y="145"/>
                      </a:lnTo>
                      <a:lnTo>
                        <a:pt x="272" y="139"/>
                      </a:lnTo>
                      <a:lnTo>
                        <a:pt x="269" y="134"/>
                      </a:lnTo>
                      <a:lnTo>
                        <a:pt x="269" y="134"/>
                      </a:lnTo>
                      <a:lnTo>
                        <a:pt x="265" y="134"/>
                      </a:lnTo>
                      <a:lnTo>
                        <a:pt x="262" y="134"/>
                      </a:lnTo>
                      <a:lnTo>
                        <a:pt x="258" y="131"/>
                      </a:lnTo>
                      <a:lnTo>
                        <a:pt x="255" y="125"/>
                      </a:lnTo>
                      <a:lnTo>
                        <a:pt x="255" y="125"/>
                      </a:lnTo>
                      <a:lnTo>
                        <a:pt x="252" y="122"/>
                      </a:lnTo>
                      <a:lnTo>
                        <a:pt x="250" y="117"/>
                      </a:lnTo>
                      <a:lnTo>
                        <a:pt x="247" y="111"/>
                      </a:lnTo>
                      <a:lnTo>
                        <a:pt x="247" y="110"/>
                      </a:lnTo>
                      <a:lnTo>
                        <a:pt x="247" y="108"/>
                      </a:lnTo>
                      <a:lnTo>
                        <a:pt x="247" y="108"/>
                      </a:lnTo>
                      <a:lnTo>
                        <a:pt x="248" y="104"/>
                      </a:lnTo>
                      <a:lnTo>
                        <a:pt x="247" y="100"/>
                      </a:lnTo>
                      <a:lnTo>
                        <a:pt x="244" y="94"/>
                      </a:lnTo>
                      <a:lnTo>
                        <a:pt x="240" y="91"/>
                      </a:lnTo>
                      <a:lnTo>
                        <a:pt x="240" y="91"/>
                      </a:lnTo>
                      <a:lnTo>
                        <a:pt x="230" y="81"/>
                      </a:lnTo>
                      <a:lnTo>
                        <a:pt x="225" y="76"/>
                      </a:lnTo>
                      <a:lnTo>
                        <a:pt x="224" y="71"/>
                      </a:lnTo>
                      <a:lnTo>
                        <a:pt x="224" y="71"/>
                      </a:lnTo>
                      <a:lnTo>
                        <a:pt x="221" y="64"/>
                      </a:lnTo>
                      <a:lnTo>
                        <a:pt x="208" y="64"/>
                      </a:lnTo>
                      <a:lnTo>
                        <a:pt x="201" y="5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91"/>
                <p:cNvSpPr>
                  <a:spLocks/>
                </p:cNvSpPr>
                <p:nvPr/>
              </p:nvSpPr>
              <p:spPr bwMode="auto">
                <a:xfrm>
                  <a:off x="7131713" y="3961504"/>
                  <a:ext cx="231512" cy="258643"/>
                </a:xfrm>
                <a:custGeom>
                  <a:avLst/>
                  <a:gdLst>
                    <a:gd name="T0" fmla="*/ 64 w 128"/>
                    <a:gd name="T1" fmla="*/ 14 h 143"/>
                    <a:gd name="T2" fmla="*/ 49 w 128"/>
                    <a:gd name="T3" fmla="*/ 41 h 143"/>
                    <a:gd name="T4" fmla="*/ 52 w 128"/>
                    <a:gd name="T5" fmla="*/ 41 h 143"/>
                    <a:gd name="T6" fmla="*/ 54 w 128"/>
                    <a:gd name="T7" fmla="*/ 43 h 143"/>
                    <a:gd name="T8" fmla="*/ 60 w 128"/>
                    <a:gd name="T9" fmla="*/ 50 h 143"/>
                    <a:gd name="T10" fmla="*/ 60 w 128"/>
                    <a:gd name="T11" fmla="*/ 53 h 143"/>
                    <a:gd name="T12" fmla="*/ 52 w 128"/>
                    <a:gd name="T13" fmla="*/ 81 h 143"/>
                    <a:gd name="T14" fmla="*/ 49 w 128"/>
                    <a:gd name="T15" fmla="*/ 85 h 143"/>
                    <a:gd name="T16" fmla="*/ 0 w 128"/>
                    <a:gd name="T17" fmla="*/ 102 h 143"/>
                    <a:gd name="T18" fmla="*/ 20 w 128"/>
                    <a:gd name="T19" fmla="*/ 143 h 143"/>
                    <a:gd name="T20" fmla="*/ 23 w 128"/>
                    <a:gd name="T21" fmla="*/ 140 h 143"/>
                    <a:gd name="T22" fmla="*/ 30 w 128"/>
                    <a:gd name="T23" fmla="*/ 138 h 143"/>
                    <a:gd name="T24" fmla="*/ 44 w 128"/>
                    <a:gd name="T25" fmla="*/ 138 h 143"/>
                    <a:gd name="T26" fmla="*/ 50 w 128"/>
                    <a:gd name="T27" fmla="*/ 136 h 143"/>
                    <a:gd name="T28" fmla="*/ 53 w 128"/>
                    <a:gd name="T29" fmla="*/ 135 h 143"/>
                    <a:gd name="T30" fmla="*/ 53 w 128"/>
                    <a:gd name="T31" fmla="*/ 128 h 143"/>
                    <a:gd name="T32" fmla="*/ 56 w 128"/>
                    <a:gd name="T33" fmla="*/ 123 h 143"/>
                    <a:gd name="T34" fmla="*/ 66 w 128"/>
                    <a:gd name="T35" fmla="*/ 121 h 143"/>
                    <a:gd name="T36" fmla="*/ 73 w 128"/>
                    <a:gd name="T37" fmla="*/ 121 h 143"/>
                    <a:gd name="T38" fmla="*/ 76 w 128"/>
                    <a:gd name="T39" fmla="*/ 118 h 143"/>
                    <a:gd name="T40" fmla="*/ 80 w 128"/>
                    <a:gd name="T41" fmla="*/ 109 h 143"/>
                    <a:gd name="T42" fmla="*/ 84 w 128"/>
                    <a:gd name="T43" fmla="*/ 106 h 143"/>
                    <a:gd name="T44" fmla="*/ 94 w 128"/>
                    <a:gd name="T45" fmla="*/ 104 h 143"/>
                    <a:gd name="T46" fmla="*/ 94 w 128"/>
                    <a:gd name="T47" fmla="*/ 101 h 143"/>
                    <a:gd name="T48" fmla="*/ 94 w 128"/>
                    <a:gd name="T49" fmla="*/ 89 h 143"/>
                    <a:gd name="T50" fmla="*/ 98 w 128"/>
                    <a:gd name="T51" fmla="*/ 81 h 143"/>
                    <a:gd name="T52" fmla="*/ 100 w 128"/>
                    <a:gd name="T53" fmla="*/ 80 h 143"/>
                    <a:gd name="T54" fmla="*/ 108 w 128"/>
                    <a:gd name="T55" fmla="*/ 75 h 143"/>
                    <a:gd name="T56" fmla="*/ 113 w 128"/>
                    <a:gd name="T57" fmla="*/ 71 h 143"/>
                    <a:gd name="T58" fmla="*/ 114 w 128"/>
                    <a:gd name="T59" fmla="*/ 67 h 143"/>
                    <a:gd name="T60" fmla="*/ 125 w 128"/>
                    <a:gd name="T61" fmla="*/ 53 h 143"/>
                    <a:gd name="T62" fmla="*/ 128 w 128"/>
                    <a:gd name="T63" fmla="*/ 48 h 143"/>
                    <a:gd name="T64" fmla="*/ 127 w 128"/>
                    <a:gd name="T65" fmla="*/ 44 h 143"/>
                    <a:gd name="T66" fmla="*/ 124 w 128"/>
                    <a:gd name="T67" fmla="*/ 43 h 143"/>
                    <a:gd name="T68" fmla="*/ 117 w 128"/>
                    <a:gd name="T69" fmla="*/ 36 h 143"/>
                    <a:gd name="T70" fmla="*/ 111 w 128"/>
                    <a:gd name="T71" fmla="*/ 27 h 143"/>
                    <a:gd name="T72" fmla="*/ 101 w 128"/>
                    <a:gd name="T73" fmla="*/ 23 h 143"/>
                    <a:gd name="T74" fmla="*/ 88 w 128"/>
                    <a:gd name="T75" fmla="*/ 20 h 143"/>
                    <a:gd name="T76" fmla="*/ 84 w 128"/>
                    <a:gd name="T77" fmla="*/ 17 h 143"/>
                    <a:gd name="T78" fmla="*/ 78 w 128"/>
                    <a:gd name="T79" fmla="*/ 9 h 143"/>
                    <a:gd name="T80" fmla="*/ 70 w 128"/>
                    <a:gd name="T81" fmla="*/ 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28" h="143">
                      <a:moveTo>
                        <a:pt x="64" y="3"/>
                      </a:moveTo>
                      <a:lnTo>
                        <a:pt x="64" y="14"/>
                      </a:lnTo>
                      <a:lnTo>
                        <a:pt x="54" y="27"/>
                      </a:lnTo>
                      <a:lnTo>
                        <a:pt x="49" y="41"/>
                      </a:lnTo>
                      <a:lnTo>
                        <a:pt x="49" y="41"/>
                      </a:lnTo>
                      <a:lnTo>
                        <a:pt x="52" y="41"/>
                      </a:lnTo>
                      <a:lnTo>
                        <a:pt x="52" y="41"/>
                      </a:lnTo>
                      <a:lnTo>
                        <a:pt x="54" y="43"/>
                      </a:lnTo>
                      <a:lnTo>
                        <a:pt x="57" y="45"/>
                      </a:lnTo>
                      <a:lnTo>
                        <a:pt x="60" y="50"/>
                      </a:lnTo>
                      <a:lnTo>
                        <a:pt x="60" y="53"/>
                      </a:lnTo>
                      <a:lnTo>
                        <a:pt x="60" y="53"/>
                      </a:lnTo>
                      <a:lnTo>
                        <a:pt x="56" y="70"/>
                      </a:lnTo>
                      <a:lnTo>
                        <a:pt x="52" y="81"/>
                      </a:lnTo>
                      <a:lnTo>
                        <a:pt x="49" y="85"/>
                      </a:lnTo>
                      <a:lnTo>
                        <a:pt x="49" y="85"/>
                      </a:lnTo>
                      <a:lnTo>
                        <a:pt x="32" y="92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20" y="143"/>
                      </a:lnTo>
                      <a:lnTo>
                        <a:pt x="20" y="143"/>
                      </a:lnTo>
                      <a:lnTo>
                        <a:pt x="23" y="140"/>
                      </a:lnTo>
                      <a:lnTo>
                        <a:pt x="23" y="140"/>
                      </a:lnTo>
                      <a:lnTo>
                        <a:pt x="30" y="138"/>
                      </a:lnTo>
                      <a:lnTo>
                        <a:pt x="37" y="138"/>
                      </a:lnTo>
                      <a:lnTo>
                        <a:pt x="44" y="138"/>
                      </a:lnTo>
                      <a:lnTo>
                        <a:pt x="50" y="136"/>
                      </a:lnTo>
                      <a:lnTo>
                        <a:pt x="50" y="136"/>
                      </a:lnTo>
                      <a:lnTo>
                        <a:pt x="52" y="135"/>
                      </a:lnTo>
                      <a:lnTo>
                        <a:pt x="53" y="135"/>
                      </a:lnTo>
                      <a:lnTo>
                        <a:pt x="53" y="131"/>
                      </a:lnTo>
                      <a:lnTo>
                        <a:pt x="53" y="128"/>
                      </a:lnTo>
                      <a:lnTo>
                        <a:pt x="56" y="123"/>
                      </a:lnTo>
                      <a:lnTo>
                        <a:pt x="56" y="123"/>
                      </a:lnTo>
                      <a:lnTo>
                        <a:pt x="61" y="122"/>
                      </a:lnTo>
                      <a:lnTo>
                        <a:pt x="66" y="121"/>
                      </a:lnTo>
                      <a:lnTo>
                        <a:pt x="70" y="122"/>
                      </a:lnTo>
                      <a:lnTo>
                        <a:pt x="73" y="121"/>
                      </a:lnTo>
                      <a:lnTo>
                        <a:pt x="73" y="121"/>
                      </a:lnTo>
                      <a:lnTo>
                        <a:pt x="76" y="118"/>
                      </a:lnTo>
                      <a:lnTo>
                        <a:pt x="78" y="114"/>
                      </a:lnTo>
                      <a:lnTo>
                        <a:pt x="80" y="109"/>
                      </a:lnTo>
                      <a:lnTo>
                        <a:pt x="84" y="106"/>
                      </a:lnTo>
                      <a:lnTo>
                        <a:pt x="84" y="106"/>
                      </a:lnTo>
                      <a:lnTo>
                        <a:pt x="91" y="105"/>
                      </a:lnTo>
                      <a:lnTo>
                        <a:pt x="94" y="104"/>
                      </a:lnTo>
                      <a:lnTo>
                        <a:pt x="94" y="101"/>
                      </a:lnTo>
                      <a:lnTo>
                        <a:pt x="94" y="101"/>
                      </a:lnTo>
                      <a:lnTo>
                        <a:pt x="94" y="97"/>
                      </a:lnTo>
                      <a:lnTo>
                        <a:pt x="94" y="89"/>
                      </a:lnTo>
                      <a:lnTo>
                        <a:pt x="97" y="82"/>
                      </a:lnTo>
                      <a:lnTo>
                        <a:pt x="98" y="81"/>
                      </a:lnTo>
                      <a:lnTo>
                        <a:pt x="100" y="80"/>
                      </a:lnTo>
                      <a:lnTo>
                        <a:pt x="100" y="80"/>
                      </a:lnTo>
                      <a:lnTo>
                        <a:pt x="104" y="78"/>
                      </a:lnTo>
                      <a:lnTo>
                        <a:pt x="108" y="75"/>
                      </a:lnTo>
                      <a:lnTo>
                        <a:pt x="111" y="72"/>
                      </a:lnTo>
                      <a:lnTo>
                        <a:pt x="113" y="71"/>
                      </a:lnTo>
                      <a:lnTo>
                        <a:pt x="113" y="71"/>
                      </a:lnTo>
                      <a:lnTo>
                        <a:pt x="114" y="67"/>
                      </a:lnTo>
                      <a:lnTo>
                        <a:pt x="118" y="63"/>
                      </a:lnTo>
                      <a:lnTo>
                        <a:pt x="125" y="53"/>
                      </a:lnTo>
                      <a:lnTo>
                        <a:pt x="125" y="53"/>
                      </a:lnTo>
                      <a:lnTo>
                        <a:pt x="128" y="48"/>
                      </a:lnTo>
                      <a:lnTo>
                        <a:pt x="128" y="45"/>
                      </a:lnTo>
                      <a:lnTo>
                        <a:pt x="127" y="44"/>
                      </a:lnTo>
                      <a:lnTo>
                        <a:pt x="124" y="43"/>
                      </a:lnTo>
                      <a:lnTo>
                        <a:pt x="124" y="43"/>
                      </a:lnTo>
                      <a:lnTo>
                        <a:pt x="121" y="41"/>
                      </a:lnTo>
                      <a:lnTo>
                        <a:pt x="117" y="36"/>
                      </a:lnTo>
                      <a:lnTo>
                        <a:pt x="111" y="27"/>
                      </a:lnTo>
                      <a:lnTo>
                        <a:pt x="111" y="27"/>
                      </a:lnTo>
                      <a:lnTo>
                        <a:pt x="108" y="24"/>
                      </a:lnTo>
                      <a:lnTo>
                        <a:pt x="101" y="23"/>
                      </a:lnTo>
                      <a:lnTo>
                        <a:pt x="93" y="21"/>
                      </a:lnTo>
                      <a:lnTo>
                        <a:pt x="88" y="20"/>
                      </a:lnTo>
                      <a:lnTo>
                        <a:pt x="84" y="17"/>
                      </a:lnTo>
                      <a:lnTo>
                        <a:pt x="84" y="17"/>
                      </a:lnTo>
                      <a:lnTo>
                        <a:pt x="81" y="13"/>
                      </a:lnTo>
                      <a:lnTo>
                        <a:pt x="78" y="9"/>
                      </a:lnTo>
                      <a:lnTo>
                        <a:pt x="76" y="0"/>
                      </a:lnTo>
                      <a:lnTo>
                        <a:pt x="70" y="3"/>
                      </a:lnTo>
                      <a:lnTo>
                        <a:pt x="64" y="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92"/>
                <p:cNvSpPr>
                  <a:spLocks/>
                </p:cNvSpPr>
                <p:nvPr/>
              </p:nvSpPr>
              <p:spPr bwMode="auto">
                <a:xfrm>
                  <a:off x="7093729" y="3934374"/>
                  <a:ext cx="30748" cy="43409"/>
                </a:xfrm>
                <a:custGeom>
                  <a:avLst/>
                  <a:gdLst>
                    <a:gd name="T0" fmla="*/ 14 w 17"/>
                    <a:gd name="T1" fmla="*/ 24 h 24"/>
                    <a:gd name="T2" fmla="*/ 14 w 17"/>
                    <a:gd name="T3" fmla="*/ 24 h 24"/>
                    <a:gd name="T4" fmla="*/ 14 w 17"/>
                    <a:gd name="T5" fmla="*/ 22 h 24"/>
                    <a:gd name="T6" fmla="*/ 14 w 17"/>
                    <a:gd name="T7" fmla="*/ 19 h 24"/>
                    <a:gd name="T8" fmla="*/ 14 w 17"/>
                    <a:gd name="T9" fmla="*/ 19 h 24"/>
                    <a:gd name="T10" fmla="*/ 16 w 17"/>
                    <a:gd name="T11" fmla="*/ 15 h 24"/>
                    <a:gd name="T12" fmla="*/ 17 w 17"/>
                    <a:gd name="T13" fmla="*/ 8 h 24"/>
                    <a:gd name="T14" fmla="*/ 16 w 17"/>
                    <a:gd name="T15" fmla="*/ 2 h 24"/>
                    <a:gd name="T16" fmla="*/ 14 w 17"/>
                    <a:gd name="T17" fmla="*/ 1 h 24"/>
                    <a:gd name="T18" fmla="*/ 13 w 17"/>
                    <a:gd name="T19" fmla="*/ 0 h 24"/>
                    <a:gd name="T20" fmla="*/ 13 w 17"/>
                    <a:gd name="T21" fmla="*/ 0 h 24"/>
                    <a:gd name="T22" fmla="*/ 10 w 17"/>
                    <a:gd name="T23" fmla="*/ 0 h 24"/>
                    <a:gd name="T24" fmla="*/ 7 w 17"/>
                    <a:gd name="T25" fmla="*/ 1 h 24"/>
                    <a:gd name="T26" fmla="*/ 4 w 17"/>
                    <a:gd name="T27" fmla="*/ 5 h 24"/>
                    <a:gd name="T28" fmla="*/ 3 w 17"/>
                    <a:gd name="T29" fmla="*/ 11 h 24"/>
                    <a:gd name="T30" fmla="*/ 2 w 17"/>
                    <a:gd name="T31" fmla="*/ 15 h 24"/>
                    <a:gd name="T32" fmla="*/ 2 w 17"/>
                    <a:gd name="T33" fmla="*/ 15 h 24"/>
                    <a:gd name="T34" fmla="*/ 2 w 17"/>
                    <a:gd name="T35" fmla="*/ 15 h 24"/>
                    <a:gd name="T36" fmla="*/ 0 w 17"/>
                    <a:gd name="T37" fmla="*/ 15 h 24"/>
                    <a:gd name="T38" fmla="*/ 0 w 17"/>
                    <a:gd name="T39" fmla="*/ 15 h 24"/>
                    <a:gd name="T40" fmla="*/ 3 w 17"/>
                    <a:gd name="T41" fmla="*/ 21 h 24"/>
                    <a:gd name="T42" fmla="*/ 7 w 17"/>
                    <a:gd name="T43" fmla="*/ 24 h 24"/>
                    <a:gd name="T44" fmla="*/ 10 w 17"/>
                    <a:gd name="T45" fmla="*/ 24 h 24"/>
                    <a:gd name="T46" fmla="*/ 14 w 17"/>
                    <a:gd name="T47" fmla="*/ 24 h 24"/>
                    <a:gd name="T48" fmla="*/ 14 w 17"/>
                    <a:gd name="T4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7" h="24">
                      <a:moveTo>
                        <a:pt x="14" y="24"/>
                      </a:moveTo>
                      <a:lnTo>
                        <a:pt x="14" y="24"/>
                      </a:lnTo>
                      <a:lnTo>
                        <a:pt x="14" y="22"/>
                      </a:lnTo>
                      <a:lnTo>
                        <a:pt x="14" y="19"/>
                      </a:lnTo>
                      <a:lnTo>
                        <a:pt x="14" y="19"/>
                      </a:lnTo>
                      <a:lnTo>
                        <a:pt x="16" y="15"/>
                      </a:lnTo>
                      <a:lnTo>
                        <a:pt x="17" y="8"/>
                      </a:lnTo>
                      <a:lnTo>
                        <a:pt x="16" y="2"/>
                      </a:lnTo>
                      <a:lnTo>
                        <a:pt x="14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5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3" y="21"/>
                      </a:lnTo>
                      <a:lnTo>
                        <a:pt x="7" y="24"/>
                      </a:lnTo>
                      <a:lnTo>
                        <a:pt x="10" y="24"/>
                      </a:lnTo>
                      <a:lnTo>
                        <a:pt x="14" y="24"/>
                      </a:lnTo>
                      <a:lnTo>
                        <a:pt x="14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93"/>
                <p:cNvSpPr>
                  <a:spLocks/>
                </p:cNvSpPr>
                <p:nvPr/>
              </p:nvSpPr>
              <p:spPr bwMode="auto">
                <a:xfrm>
                  <a:off x="7129902" y="3925330"/>
                  <a:ext cx="139270" cy="110331"/>
                </a:xfrm>
                <a:custGeom>
                  <a:avLst/>
                  <a:gdLst>
                    <a:gd name="T0" fmla="*/ 13 w 77"/>
                    <a:gd name="T1" fmla="*/ 57 h 61"/>
                    <a:gd name="T2" fmla="*/ 13 w 77"/>
                    <a:gd name="T3" fmla="*/ 57 h 61"/>
                    <a:gd name="T4" fmla="*/ 28 w 77"/>
                    <a:gd name="T5" fmla="*/ 58 h 61"/>
                    <a:gd name="T6" fmla="*/ 50 w 77"/>
                    <a:gd name="T7" fmla="*/ 61 h 61"/>
                    <a:gd name="T8" fmla="*/ 55 w 77"/>
                    <a:gd name="T9" fmla="*/ 47 h 61"/>
                    <a:gd name="T10" fmla="*/ 65 w 77"/>
                    <a:gd name="T11" fmla="*/ 34 h 61"/>
                    <a:gd name="T12" fmla="*/ 65 w 77"/>
                    <a:gd name="T13" fmla="*/ 23 h 61"/>
                    <a:gd name="T14" fmla="*/ 71 w 77"/>
                    <a:gd name="T15" fmla="*/ 23 h 61"/>
                    <a:gd name="T16" fmla="*/ 77 w 77"/>
                    <a:gd name="T17" fmla="*/ 20 h 61"/>
                    <a:gd name="T18" fmla="*/ 77 w 77"/>
                    <a:gd name="T19" fmla="*/ 20 h 61"/>
                    <a:gd name="T20" fmla="*/ 74 w 77"/>
                    <a:gd name="T21" fmla="*/ 6 h 61"/>
                    <a:gd name="T22" fmla="*/ 74 w 77"/>
                    <a:gd name="T23" fmla="*/ 2 h 61"/>
                    <a:gd name="T24" fmla="*/ 72 w 77"/>
                    <a:gd name="T25" fmla="*/ 0 h 61"/>
                    <a:gd name="T26" fmla="*/ 72 w 77"/>
                    <a:gd name="T27" fmla="*/ 0 h 61"/>
                    <a:gd name="T28" fmla="*/ 70 w 77"/>
                    <a:gd name="T29" fmla="*/ 2 h 61"/>
                    <a:gd name="T30" fmla="*/ 64 w 77"/>
                    <a:gd name="T31" fmla="*/ 7 h 61"/>
                    <a:gd name="T32" fmla="*/ 58 w 77"/>
                    <a:gd name="T33" fmla="*/ 14 h 61"/>
                    <a:gd name="T34" fmla="*/ 53 w 77"/>
                    <a:gd name="T35" fmla="*/ 22 h 61"/>
                    <a:gd name="T36" fmla="*/ 53 w 77"/>
                    <a:gd name="T37" fmla="*/ 22 h 61"/>
                    <a:gd name="T38" fmla="*/ 48 w 77"/>
                    <a:gd name="T39" fmla="*/ 27 h 61"/>
                    <a:gd name="T40" fmla="*/ 41 w 77"/>
                    <a:gd name="T41" fmla="*/ 33 h 61"/>
                    <a:gd name="T42" fmla="*/ 33 w 77"/>
                    <a:gd name="T43" fmla="*/ 36 h 61"/>
                    <a:gd name="T44" fmla="*/ 23 w 77"/>
                    <a:gd name="T45" fmla="*/ 36 h 61"/>
                    <a:gd name="T46" fmla="*/ 23 w 77"/>
                    <a:gd name="T47" fmla="*/ 36 h 61"/>
                    <a:gd name="T48" fmla="*/ 16 w 77"/>
                    <a:gd name="T49" fmla="*/ 34 h 61"/>
                    <a:gd name="T50" fmla="*/ 10 w 77"/>
                    <a:gd name="T51" fmla="*/ 36 h 61"/>
                    <a:gd name="T52" fmla="*/ 4 w 77"/>
                    <a:gd name="T53" fmla="*/ 40 h 61"/>
                    <a:gd name="T54" fmla="*/ 4 w 77"/>
                    <a:gd name="T55" fmla="*/ 40 h 61"/>
                    <a:gd name="T56" fmla="*/ 3 w 77"/>
                    <a:gd name="T57" fmla="*/ 40 h 61"/>
                    <a:gd name="T58" fmla="*/ 0 w 77"/>
                    <a:gd name="T59" fmla="*/ 40 h 61"/>
                    <a:gd name="T60" fmla="*/ 0 w 77"/>
                    <a:gd name="T61" fmla="*/ 40 h 61"/>
                    <a:gd name="T62" fmla="*/ 3 w 77"/>
                    <a:gd name="T63" fmla="*/ 46 h 61"/>
                    <a:gd name="T64" fmla="*/ 7 w 77"/>
                    <a:gd name="T65" fmla="*/ 51 h 61"/>
                    <a:gd name="T66" fmla="*/ 13 w 77"/>
                    <a:gd name="T67" fmla="*/ 57 h 61"/>
                    <a:gd name="T68" fmla="*/ 13 w 77"/>
                    <a:gd name="T69" fmla="*/ 5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7" h="61">
                      <a:moveTo>
                        <a:pt x="13" y="57"/>
                      </a:moveTo>
                      <a:lnTo>
                        <a:pt x="13" y="57"/>
                      </a:lnTo>
                      <a:lnTo>
                        <a:pt x="28" y="58"/>
                      </a:lnTo>
                      <a:lnTo>
                        <a:pt x="50" y="61"/>
                      </a:lnTo>
                      <a:lnTo>
                        <a:pt x="55" y="47"/>
                      </a:lnTo>
                      <a:lnTo>
                        <a:pt x="65" y="34"/>
                      </a:lnTo>
                      <a:lnTo>
                        <a:pt x="65" y="23"/>
                      </a:lnTo>
                      <a:lnTo>
                        <a:pt x="71" y="23"/>
                      </a:lnTo>
                      <a:lnTo>
                        <a:pt x="77" y="20"/>
                      </a:lnTo>
                      <a:lnTo>
                        <a:pt x="77" y="20"/>
                      </a:lnTo>
                      <a:lnTo>
                        <a:pt x="74" y="6"/>
                      </a:lnTo>
                      <a:lnTo>
                        <a:pt x="74" y="2"/>
                      </a:lnTo>
                      <a:lnTo>
                        <a:pt x="72" y="0"/>
                      </a:lnTo>
                      <a:lnTo>
                        <a:pt x="72" y="0"/>
                      </a:lnTo>
                      <a:lnTo>
                        <a:pt x="70" y="2"/>
                      </a:lnTo>
                      <a:lnTo>
                        <a:pt x="64" y="7"/>
                      </a:lnTo>
                      <a:lnTo>
                        <a:pt x="58" y="14"/>
                      </a:lnTo>
                      <a:lnTo>
                        <a:pt x="53" y="22"/>
                      </a:lnTo>
                      <a:lnTo>
                        <a:pt x="53" y="22"/>
                      </a:lnTo>
                      <a:lnTo>
                        <a:pt x="48" y="27"/>
                      </a:lnTo>
                      <a:lnTo>
                        <a:pt x="41" y="33"/>
                      </a:lnTo>
                      <a:lnTo>
                        <a:pt x="33" y="36"/>
                      </a:lnTo>
                      <a:lnTo>
                        <a:pt x="23" y="36"/>
                      </a:lnTo>
                      <a:lnTo>
                        <a:pt x="23" y="36"/>
                      </a:lnTo>
                      <a:lnTo>
                        <a:pt x="16" y="34"/>
                      </a:lnTo>
                      <a:lnTo>
                        <a:pt x="10" y="36"/>
                      </a:lnTo>
                      <a:lnTo>
                        <a:pt x="4" y="40"/>
                      </a:lnTo>
                      <a:lnTo>
                        <a:pt x="4" y="40"/>
                      </a:lnTo>
                      <a:lnTo>
                        <a:pt x="3" y="4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3" y="46"/>
                      </a:lnTo>
                      <a:lnTo>
                        <a:pt x="7" y="51"/>
                      </a:lnTo>
                      <a:lnTo>
                        <a:pt x="13" y="57"/>
                      </a:lnTo>
                      <a:lnTo>
                        <a:pt x="13" y="5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94"/>
                <p:cNvSpPr>
                  <a:spLocks noEditPoints="1"/>
                </p:cNvSpPr>
                <p:nvPr/>
              </p:nvSpPr>
              <p:spPr bwMode="auto">
                <a:xfrm>
                  <a:off x="8497270" y="4514962"/>
                  <a:ext cx="558884" cy="170017"/>
                </a:xfrm>
                <a:custGeom>
                  <a:avLst/>
                  <a:gdLst>
                    <a:gd name="T0" fmla="*/ 55 w 309"/>
                    <a:gd name="T1" fmla="*/ 29 h 94"/>
                    <a:gd name="T2" fmla="*/ 44 w 309"/>
                    <a:gd name="T3" fmla="*/ 17 h 94"/>
                    <a:gd name="T4" fmla="*/ 36 w 309"/>
                    <a:gd name="T5" fmla="*/ 10 h 94"/>
                    <a:gd name="T6" fmla="*/ 33 w 309"/>
                    <a:gd name="T7" fmla="*/ 9 h 94"/>
                    <a:gd name="T8" fmla="*/ 30 w 309"/>
                    <a:gd name="T9" fmla="*/ 15 h 94"/>
                    <a:gd name="T10" fmla="*/ 17 w 309"/>
                    <a:gd name="T11" fmla="*/ 13 h 94"/>
                    <a:gd name="T12" fmla="*/ 10 w 309"/>
                    <a:gd name="T13" fmla="*/ 3 h 94"/>
                    <a:gd name="T14" fmla="*/ 3 w 309"/>
                    <a:gd name="T15" fmla="*/ 9 h 94"/>
                    <a:gd name="T16" fmla="*/ 6 w 309"/>
                    <a:gd name="T17" fmla="*/ 32 h 94"/>
                    <a:gd name="T18" fmla="*/ 21 w 309"/>
                    <a:gd name="T19" fmla="*/ 59 h 94"/>
                    <a:gd name="T20" fmla="*/ 37 w 309"/>
                    <a:gd name="T21" fmla="*/ 73 h 94"/>
                    <a:gd name="T22" fmla="*/ 67 w 309"/>
                    <a:gd name="T23" fmla="*/ 88 h 94"/>
                    <a:gd name="T24" fmla="*/ 65 w 309"/>
                    <a:gd name="T25" fmla="*/ 78 h 94"/>
                    <a:gd name="T26" fmla="*/ 55 w 309"/>
                    <a:gd name="T27" fmla="*/ 63 h 94"/>
                    <a:gd name="T28" fmla="*/ 57 w 309"/>
                    <a:gd name="T29" fmla="*/ 34 h 94"/>
                    <a:gd name="T30" fmla="*/ 285 w 309"/>
                    <a:gd name="T31" fmla="*/ 15 h 94"/>
                    <a:gd name="T32" fmla="*/ 282 w 309"/>
                    <a:gd name="T33" fmla="*/ 9 h 94"/>
                    <a:gd name="T34" fmla="*/ 270 w 309"/>
                    <a:gd name="T35" fmla="*/ 0 h 94"/>
                    <a:gd name="T36" fmla="*/ 257 w 309"/>
                    <a:gd name="T37" fmla="*/ 16 h 94"/>
                    <a:gd name="T38" fmla="*/ 248 w 309"/>
                    <a:gd name="T39" fmla="*/ 23 h 94"/>
                    <a:gd name="T40" fmla="*/ 247 w 309"/>
                    <a:gd name="T41" fmla="*/ 30 h 94"/>
                    <a:gd name="T42" fmla="*/ 245 w 309"/>
                    <a:gd name="T43" fmla="*/ 40 h 94"/>
                    <a:gd name="T44" fmla="*/ 240 w 309"/>
                    <a:gd name="T45" fmla="*/ 43 h 94"/>
                    <a:gd name="T46" fmla="*/ 233 w 309"/>
                    <a:gd name="T47" fmla="*/ 44 h 94"/>
                    <a:gd name="T48" fmla="*/ 226 w 309"/>
                    <a:gd name="T49" fmla="*/ 33 h 94"/>
                    <a:gd name="T50" fmla="*/ 214 w 309"/>
                    <a:gd name="T51" fmla="*/ 49 h 94"/>
                    <a:gd name="T52" fmla="*/ 209 w 309"/>
                    <a:gd name="T53" fmla="*/ 60 h 94"/>
                    <a:gd name="T54" fmla="*/ 184 w 309"/>
                    <a:gd name="T55" fmla="*/ 64 h 94"/>
                    <a:gd name="T56" fmla="*/ 179 w 309"/>
                    <a:gd name="T57" fmla="*/ 77 h 94"/>
                    <a:gd name="T58" fmla="*/ 173 w 309"/>
                    <a:gd name="T59" fmla="*/ 85 h 94"/>
                    <a:gd name="T60" fmla="*/ 153 w 309"/>
                    <a:gd name="T61" fmla="*/ 77 h 94"/>
                    <a:gd name="T62" fmla="*/ 159 w 309"/>
                    <a:gd name="T63" fmla="*/ 87 h 94"/>
                    <a:gd name="T64" fmla="*/ 170 w 309"/>
                    <a:gd name="T65" fmla="*/ 94 h 94"/>
                    <a:gd name="T66" fmla="*/ 182 w 309"/>
                    <a:gd name="T67" fmla="*/ 93 h 94"/>
                    <a:gd name="T68" fmla="*/ 196 w 309"/>
                    <a:gd name="T69" fmla="*/ 90 h 94"/>
                    <a:gd name="T70" fmla="*/ 209 w 309"/>
                    <a:gd name="T71" fmla="*/ 85 h 94"/>
                    <a:gd name="T72" fmla="*/ 224 w 309"/>
                    <a:gd name="T73" fmla="*/ 88 h 94"/>
                    <a:gd name="T74" fmla="*/ 237 w 309"/>
                    <a:gd name="T75" fmla="*/ 83 h 94"/>
                    <a:gd name="T76" fmla="*/ 240 w 309"/>
                    <a:gd name="T77" fmla="*/ 71 h 94"/>
                    <a:gd name="T78" fmla="*/ 243 w 309"/>
                    <a:gd name="T79" fmla="*/ 61 h 94"/>
                    <a:gd name="T80" fmla="*/ 253 w 309"/>
                    <a:gd name="T81" fmla="*/ 53 h 94"/>
                    <a:gd name="T82" fmla="*/ 255 w 309"/>
                    <a:gd name="T83" fmla="*/ 43 h 94"/>
                    <a:gd name="T84" fmla="*/ 277 w 309"/>
                    <a:gd name="T85" fmla="*/ 39 h 94"/>
                    <a:gd name="T86" fmla="*/ 292 w 309"/>
                    <a:gd name="T87" fmla="*/ 37 h 94"/>
                    <a:gd name="T88" fmla="*/ 294 w 309"/>
                    <a:gd name="T89" fmla="*/ 32 h 94"/>
                    <a:gd name="T90" fmla="*/ 305 w 309"/>
                    <a:gd name="T91" fmla="*/ 29 h 94"/>
                    <a:gd name="T92" fmla="*/ 309 w 309"/>
                    <a:gd name="T93" fmla="*/ 24 h 94"/>
                    <a:gd name="T94" fmla="*/ 298 w 309"/>
                    <a:gd name="T95" fmla="*/ 1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09" h="94">
                      <a:moveTo>
                        <a:pt x="57" y="34"/>
                      </a:moveTo>
                      <a:lnTo>
                        <a:pt x="57" y="34"/>
                      </a:lnTo>
                      <a:lnTo>
                        <a:pt x="55" y="32"/>
                      </a:lnTo>
                      <a:lnTo>
                        <a:pt x="55" y="29"/>
                      </a:lnTo>
                      <a:lnTo>
                        <a:pt x="51" y="24"/>
                      </a:lnTo>
                      <a:lnTo>
                        <a:pt x="47" y="22"/>
                      </a:lnTo>
                      <a:lnTo>
                        <a:pt x="44" y="17"/>
                      </a:lnTo>
                      <a:lnTo>
                        <a:pt x="44" y="17"/>
                      </a:lnTo>
                      <a:lnTo>
                        <a:pt x="43" y="15"/>
                      </a:lnTo>
                      <a:lnTo>
                        <a:pt x="40" y="13"/>
                      </a:lnTo>
                      <a:lnTo>
                        <a:pt x="38" y="12"/>
                      </a:lnTo>
                      <a:lnTo>
                        <a:pt x="36" y="10"/>
                      </a:lnTo>
                      <a:lnTo>
                        <a:pt x="36" y="10"/>
                      </a:lnTo>
                      <a:lnTo>
                        <a:pt x="36" y="7"/>
                      </a:lnTo>
                      <a:lnTo>
                        <a:pt x="36" y="7"/>
                      </a:lnTo>
                      <a:lnTo>
                        <a:pt x="33" y="9"/>
                      </a:lnTo>
                      <a:lnTo>
                        <a:pt x="31" y="12"/>
                      </a:lnTo>
                      <a:lnTo>
                        <a:pt x="31" y="13"/>
                      </a:lnTo>
                      <a:lnTo>
                        <a:pt x="30" y="15"/>
                      </a:lnTo>
                      <a:lnTo>
                        <a:pt x="30" y="15"/>
                      </a:lnTo>
                      <a:lnTo>
                        <a:pt x="23" y="15"/>
                      </a:lnTo>
                      <a:lnTo>
                        <a:pt x="18" y="15"/>
                      </a:lnTo>
                      <a:lnTo>
                        <a:pt x="17" y="13"/>
                      </a:lnTo>
                      <a:lnTo>
                        <a:pt x="17" y="13"/>
                      </a:lnTo>
                      <a:lnTo>
                        <a:pt x="17" y="10"/>
                      </a:lnTo>
                      <a:lnTo>
                        <a:pt x="16" y="7"/>
                      </a:lnTo>
                      <a:lnTo>
                        <a:pt x="13" y="5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3" y="9"/>
                      </a:lnTo>
                      <a:lnTo>
                        <a:pt x="4" y="16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6" y="32"/>
                      </a:lnTo>
                      <a:lnTo>
                        <a:pt x="7" y="34"/>
                      </a:lnTo>
                      <a:lnTo>
                        <a:pt x="13" y="44"/>
                      </a:lnTo>
                      <a:lnTo>
                        <a:pt x="17" y="51"/>
                      </a:lnTo>
                      <a:lnTo>
                        <a:pt x="21" y="59"/>
                      </a:lnTo>
                      <a:lnTo>
                        <a:pt x="21" y="59"/>
                      </a:lnTo>
                      <a:lnTo>
                        <a:pt x="23" y="61"/>
                      </a:lnTo>
                      <a:lnTo>
                        <a:pt x="26" y="66"/>
                      </a:lnTo>
                      <a:lnTo>
                        <a:pt x="37" y="73"/>
                      </a:lnTo>
                      <a:lnTo>
                        <a:pt x="37" y="73"/>
                      </a:lnTo>
                      <a:lnTo>
                        <a:pt x="54" y="84"/>
                      </a:lnTo>
                      <a:lnTo>
                        <a:pt x="62" y="87"/>
                      </a:lnTo>
                      <a:lnTo>
                        <a:pt x="67" y="88"/>
                      </a:lnTo>
                      <a:lnTo>
                        <a:pt x="67" y="88"/>
                      </a:lnTo>
                      <a:lnTo>
                        <a:pt x="68" y="87"/>
                      </a:lnTo>
                      <a:lnTo>
                        <a:pt x="68" y="84"/>
                      </a:lnTo>
                      <a:lnTo>
                        <a:pt x="65" y="78"/>
                      </a:lnTo>
                      <a:lnTo>
                        <a:pt x="61" y="71"/>
                      </a:lnTo>
                      <a:lnTo>
                        <a:pt x="57" y="66"/>
                      </a:lnTo>
                      <a:lnTo>
                        <a:pt x="57" y="66"/>
                      </a:lnTo>
                      <a:lnTo>
                        <a:pt x="55" y="63"/>
                      </a:lnTo>
                      <a:lnTo>
                        <a:pt x="54" y="60"/>
                      </a:lnTo>
                      <a:lnTo>
                        <a:pt x="54" y="51"/>
                      </a:lnTo>
                      <a:lnTo>
                        <a:pt x="57" y="34"/>
                      </a:lnTo>
                      <a:lnTo>
                        <a:pt x="57" y="34"/>
                      </a:lnTo>
                      <a:close/>
                      <a:moveTo>
                        <a:pt x="298" y="16"/>
                      </a:moveTo>
                      <a:lnTo>
                        <a:pt x="298" y="16"/>
                      </a:lnTo>
                      <a:lnTo>
                        <a:pt x="289" y="16"/>
                      </a:lnTo>
                      <a:lnTo>
                        <a:pt x="285" y="15"/>
                      </a:lnTo>
                      <a:lnTo>
                        <a:pt x="284" y="15"/>
                      </a:lnTo>
                      <a:lnTo>
                        <a:pt x="284" y="13"/>
                      </a:lnTo>
                      <a:lnTo>
                        <a:pt x="284" y="13"/>
                      </a:lnTo>
                      <a:lnTo>
                        <a:pt x="282" y="9"/>
                      </a:lnTo>
                      <a:lnTo>
                        <a:pt x="278" y="5"/>
                      </a:lnTo>
                      <a:lnTo>
                        <a:pt x="274" y="2"/>
                      </a:lnTo>
                      <a:lnTo>
                        <a:pt x="270" y="0"/>
                      </a:lnTo>
                      <a:lnTo>
                        <a:pt x="270" y="0"/>
                      </a:lnTo>
                      <a:lnTo>
                        <a:pt x="265" y="2"/>
                      </a:lnTo>
                      <a:lnTo>
                        <a:pt x="261" y="6"/>
                      </a:lnTo>
                      <a:lnTo>
                        <a:pt x="258" y="12"/>
                      </a:lnTo>
                      <a:lnTo>
                        <a:pt x="257" y="16"/>
                      </a:lnTo>
                      <a:lnTo>
                        <a:pt x="257" y="16"/>
                      </a:lnTo>
                      <a:lnTo>
                        <a:pt x="255" y="19"/>
                      </a:lnTo>
                      <a:lnTo>
                        <a:pt x="251" y="22"/>
                      </a:lnTo>
                      <a:lnTo>
                        <a:pt x="248" y="23"/>
                      </a:lnTo>
                      <a:lnTo>
                        <a:pt x="248" y="26"/>
                      </a:lnTo>
                      <a:lnTo>
                        <a:pt x="248" y="27"/>
                      </a:lnTo>
                      <a:lnTo>
                        <a:pt x="248" y="27"/>
                      </a:lnTo>
                      <a:lnTo>
                        <a:pt x="247" y="30"/>
                      </a:lnTo>
                      <a:lnTo>
                        <a:pt x="244" y="32"/>
                      </a:lnTo>
                      <a:lnTo>
                        <a:pt x="244" y="32"/>
                      </a:lnTo>
                      <a:lnTo>
                        <a:pt x="245" y="39"/>
                      </a:lnTo>
                      <a:lnTo>
                        <a:pt x="245" y="40"/>
                      </a:lnTo>
                      <a:lnTo>
                        <a:pt x="244" y="42"/>
                      </a:lnTo>
                      <a:lnTo>
                        <a:pt x="244" y="42"/>
                      </a:lnTo>
                      <a:lnTo>
                        <a:pt x="243" y="42"/>
                      </a:lnTo>
                      <a:lnTo>
                        <a:pt x="240" y="43"/>
                      </a:lnTo>
                      <a:lnTo>
                        <a:pt x="238" y="44"/>
                      </a:lnTo>
                      <a:lnTo>
                        <a:pt x="234" y="44"/>
                      </a:lnTo>
                      <a:lnTo>
                        <a:pt x="234" y="44"/>
                      </a:lnTo>
                      <a:lnTo>
                        <a:pt x="233" y="44"/>
                      </a:lnTo>
                      <a:lnTo>
                        <a:pt x="231" y="42"/>
                      </a:lnTo>
                      <a:lnTo>
                        <a:pt x="226" y="33"/>
                      </a:lnTo>
                      <a:lnTo>
                        <a:pt x="226" y="33"/>
                      </a:lnTo>
                      <a:lnTo>
                        <a:pt x="226" y="33"/>
                      </a:lnTo>
                      <a:lnTo>
                        <a:pt x="226" y="33"/>
                      </a:lnTo>
                      <a:lnTo>
                        <a:pt x="221" y="36"/>
                      </a:lnTo>
                      <a:lnTo>
                        <a:pt x="217" y="42"/>
                      </a:lnTo>
                      <a:lnTo>
                        <a:pt x="214" y="49"/>
                      </a:lnTo>
                      <a:lnTo>
                        <a:pt x="211" y="56"/>
                      </a:lnTo>
                      <a:lnTo>
                        <a:pt x="211" y="56"/>
                      </a:lnTo>
                      <a:lnTo>
                        <a:pt x="210" y="59"/>
                      </a:lnTo>
                      <a:lnTo>
                        <a:pt x="209" y="60"/>
                      </a:lnTo>
                      <a:lnTo>
                        <a:pt x="204" y="63"/>
                      </a:lnTo>
                      <a:lnTo>
                        <a:pt x="187" y="63"/>
                      </a:lnTo>
                      <a:lnTo>
                        <a:pt x="187" y="63"/>
                      </a:lnTo>
                      <a:lnTo>
                        <a:pt x="184" y="64"/>
                      </a:lnTo>
                      <a:lnTo>
                        <a:pt x="182" y="66"/>
                      </a:lnTo>
                      <a:lnTo>
                        <a:pt x="180" y="68"/>
                      </a:lnTo>
                      <a:lnTo>
                        <a:pt x="179" y="71"/>
                      </a:lnTo>
                      <a:lnTo>
                        <a:pt x="179" y="77"/>
                      </a:lnTo>
                      <a:lnTo>
                        <a:pt x="177" y="83"/>
                      </a:lnTo>
                      <a:lnTo>
                        <a:pt x="177" y="83"/>
                      </a:lnTo>
                      <a:lnTo>
                        <a:pt x="176" y="84"/>
                      </a:lnTo>
                      <a:lnTo>
                        <a:pt x="173" y="85"/>
                      </a:lnTo>
                      <a:lnTo>
                        <a:pt x="167" y="83"/>
                      </a:lnTo>
                      <a:lnTo>
                        <a:pt x="160" y="80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6" y="84"/>
                      </a:lnTo>
                      <a:lnTo>
                        <a:pt x="157" y="87"/>
                      </a:lnTo>
                      <a:lnTo>
                        <a:pt x="159" y="87"/>
                      </a:lnTo>
                      <a:lnTo>
                        <a:pt x="159" y="87"/>
                      </a:lnTo>
                      <a:lnTo>
                        <a:pt x="162" y="88"/>
                      </a:lnTo>
                      <a:lnTo>
                        <a:pt x="165" y="91"/>
                      </a:lnTo>
                      <a:lnTo>
                        <a:pt x="169" y="94"/>
                      </a:lnTo>
                      <a:lnTo>
                        <a:pt x="170" y="94"/>
                      </a:lnTo>
                      <a:lnTo>
                        <a:pt x="172" y="94"/>
                      </a:lnTo>
                      <a:lnTo>
                        <a:pt x="172" y="94"/>
                      </a:lnTo>
                      <a:lnTo>
                        <a:pt x="176" y="93"/>
                      </a:lnTo>
                      <a:lnTo>
                        <a:pt x="182" y="93"/>
                      </a:lnTo>
                      <a:lnTo>
                        <a:pt x="187" y="93"/>
                      </a:lnTo>
                      <a:lnTo>
                        <a:pt x="193" y="93"/>
                      </a:lnTo>
                      <a:lnTo>
                        <a:pt x="193" y="93"/>
                      </a:lnTo>
                      <a:lnTo>
                        <a:pt x="196" y="90"/>
                      </a:lnTo>
                      <a:lnTo>
                        <a:pt x="199" y="88"/>
                      </a:lnTo>
                      <a:lnTo>
                        <a:pt x="203" y="87"/>
                      </a:lnTo>
                      <a:lnTo>
                        <a:pt x="209" y="85"/>
                      </a:lnTo>
                      <a:lnTo>
                        <a:pt x="209" y="85"/>
                      </a:lnTo>
                      <a:lnTo>
                        <a:pt x="214" y="87"/>
                      </a:lnTo>
                      <a:lnTo>
                        <a:pt x="216" y="88"/>
                      </a:lnTo>
                      <a:lnTo>
                        <a:pt x="218" y="90"/>
                      </a:lnTo>
                      <a:lnTo>
                        <a:pt x="224" y="88"/>
                      </a:lnTo>
                      <a:lnTo>
                        <a:pt x="224" y="88"/>
                      </a:lnTo>
                      <a:lnTo>
                        <a:pt x="230" y="85"/>
                      </a:lnTo>
                      <a:lnTo>
                        <a:pt x="236" y="85"/>
                      </a:lnTo>
                      <a:lnTo>
                        <a:pt x="237" y="83"/>
                      </a:lnTo>
                      <a:lnTo>
                        <a:pt x="238" y="78"/>
                      </a:lnTo>
                      <a:lnTo>
                        <a:pt x="238" y="78"/>
                      </a:lnTo>
                      <a:lnTo>
                        <a:pt x="238" y="74"/>
                      </a:lnTo>
                      <a:lnTo>
                        <a:pt x="240" y="71"/>
                      </a:lnTo>
                      <a:lnTo>
                        <a:pt x="243" y="68"/>
                      </a:lnTo>
                      <a:lnTo>
                        <a:pt x="243" y="64"/>
                      </a:lnTo>
                      <a:lnTo>
                        <a:pt x="243" y="64"/>
                      </a:lnTo>
                      <a:lnTo>
                        <a:pt x="243" y="61"/>
                      </a:lnTo>
                      <a:lnTo>
                        <a:pt x="244" y="60"/>
                      </a:lnTo>
                      <a:lnTo>
                        <a:pt x="247" y="59"/>
                      </a:lnTo>
                      <a:lnTo>
                        <a:pt x="251" y="56"/>
                      </a:lnTo>
                      <a:lnTo>
                        <a:pt x="253" y="53"/>
                      </a:lnTo>
                      <a:lnTo>
                        <a:pt x="253" y="50"/>
                      </a:lnTo>
                      <a:lnTo>
                        <a:pt x="253" y="50"/>
                      </a:lnTo>
                      <a:lnTo>
                        <a:pt x="253" y="46"/>
                      </a:lnTo>
                      <a:lnTo>
                        <a:pt x="255" y="43"/>
                      </a:lnTo>
                      <a:lnTo>
                        <a:pt x="258" y="42"/>
                      </a:lnTo>
                      <a:lnTo>
                        <a:pt x="261" y="40"/>
                      </a:lnTo>
                      <a:lnTo>
                        <a:pt x="270" y="39"/>
                      </a:lnTo>
                      <a:lnTo>
                        <a:pt x="277" y="39"/>
                      </a:lnTo>
                      <a:lnTo>
                        <a:pt x="277" y="39"/>
                      </a:lnTo>
                      <a:lnTo>
                        <a:pt x="284" y="42"/>
                      </a:lnTo>
                      <a:lnTo>
                        <a:pt x="284" y="42"/>
                      </a:lnTo>
                      <a:lnTo>
                        <a:pt x="292" y="37"/>
                      </a:lnTo>
                      <a:lnTo>
                        <a:pt x="295" y="34"/>
                      </a:lnTo>
                      <a:lnTo>
                        <a:pt x="295" y="33"/>
                      </a:lnTo>
                      <a:lnTo>
                        <a:pt x="294" y="32"/>
                      </a:lnTo>
                      <a:lnTo>
                        <a:pt x="294" y="32"/>
                      </a:lnTo>
                      <a:lnTo>
                        <a:pt x="294" y="32"/>
                      </a:lnTo>
                      <a:lnTo>
                        <a:pt x="295" y="30"/>
                      </a:lnTo>
                      <a:lnTo>
                        <a:pt x="299" y="30"/>
                      </a:lnTo>
                      <a:lnTo>
                        <a:pt x="305" y="29"/>
                      </a:lnTo>
                      <a:lnTo>
                        <a:pt x="308" y="27"/>
                      </a:lnTo>
                      <a:lnTo>
                        <a:pt x="309" y="26"/>
                      </a:lnTo>
                      <a:lnTo>
                        <a:pt x="309" y="26"/>
                      </a:lnTo>
                      <a:lnTo>
                        <a:pt x="309" y="24"/>
                      </a:lnTo>
                      <a:lnTo>
                        <a:pt x="309" y="22"/>
                      </a:lnTo>
                      <a:lnTo>
                        <a:pt x="306" y="19"/>
                      </a:lnTo>
                      <a:lnTo>
                        <a:pt x="302" y="17"/>
                      </a:lnTo>
                      <a:lnTo>
                        <a:pt x="298" y="16"/>
                      </a:lnTo>
                      <a:lnTo>
                        <a:pt x="298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95"/>
                <p:cNvSpPr>
                  <a:spLocks/>
                </p:cNvSpPr>
                <p:nvPr/>
              </p:nvSpPr>
              <p:spPr bwMode="auto">
                <a:xfrm>
                  <a:off x="8906033" y="4572839"/>
                  <a:ext cx="34365" cy="21704"/>
                </a:xfrm>
                <a:custGeom>
                  <a:avLst/>
                  <a:gdLst>
                    <a:gd name="T0" fmla="*/ 8 w 19"/>
                    <a:gd name="T1" fmla="*/ 12 h 12"/>
                    <a:gd name="T2" fmla="*/ 8 w 19"/>
                    <a:gd name="T3" fmla="*/ 12 h 12"/>
                    <a:gd name="T4" fmla="*/ 12 w 19"/>
                    <a:gd name="T5" fmla="*/ 12 h 12"/>
                    <a:gd name="T6" fmla="*/ 14 w 19"/>
                    <a:gd name="T7" fmla="*/ 11 h 12"/>
                    <a:gd name="T8" fmla="*/ 17 w 19"/>
                    <a:gd name="T9" fmla="*/ 10 h 12"/>
                    <a:gd name="T10" fmla="*/ 18 w 19"/>
                    <a:gd name="T11" fmla="*/ 10 h 12"/>
                    <a:gd name="T12" fmla="*/ 18 w 19"/>
                    <a:gd name="T13" fmla="*/ 10 h 12"/>
                    <a:gd name="T14" fmla="*/ 19 w 19"/>
                    <a:gd name="T15" fmla="*/ 8 h 12"/>
                    <a:gd name="T16" fmla="*/ 19 w 19"/>
                    <a:gd name="T17" fmla="*/ 7 h 12"/>
                    <a:gd name="T18" fmla="*/ 18 w 19"/>
                    <a:gd name="T19" fmla="*/ 0 h 12"/>
                    <a:gd name="T20" fmla="*/ 18 w 19"/>
                    <a:gd name="T21" fmla="*/ 0 h 12"/>
                    <a:gd name="T22" fmla="*/ 14 w 19"/>
                    <a:gd name="T23" fmla="*/ 1 h 12"/>
                    <a:gd name="T24" fmla="*/ 11 w 19"/>
                    <a:gd name="T25" fmla="*/ 2 h 12"/>
                    <a:gd name="T26" fmla="*/ 11 w 19"/>
                    <a:gd name="T27" fmla="*/ 4 h 12"/>
                    <a:gd name="T28" fmla="*/ 11 w 19"/>
                    <a:gd name="T29" fmla="*/ 4 h 12"/>
                    <a:gd name="T30" fmla="*/ 11 w 19"/>
                    <a:gd name="T31" fmla="*/ 5 h 12"/>
                    <a:gd name="T32" fmla="*/ 10 w 19"/>
                    <a:gd name="T33" fmla="*/ 5 h 12"/>
                    <a:gd name="T34" fmla="*/ 7 w 19"/>
                    <a:gd name="T35" fmla="*/ 4 h 12"/>
                    <a:gd name="T36" fmla="*/ 0 w 19"/>
                    <a:gd name="T37" fmla="*/ 1 h 12"/>
                    <a:gd name="T38" fmla="*/ 0 w 19"/>
                    <a:gd name="T39" fmla="*/ 1 h 12"/>
                    <a:gd name="T40" fmla="*/ 5 w 19"/>
                    <a:gd name="T41" fmla="*/ 10 h 12"/>
                    <a:gd name="T42" fmla="*/ 7 w 19"/>
                    <a:gd name="T43" fmla="*/ 12 h 12"/>
                    <a:gd name="T44" fmla="*/ 8 w 19"/>
                    <a:gd name="T45" fmla="*/ 12 h 12"/>
                    <a:gd name="T46" fmla="*/ 8 w 19"/>
                    <a:gd name="T4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9" h="12">
                      <a:moveTo>
                        <a:pt x="8" y="12"/>
                      </a:moveTo>
                      <a:lnTo>
                        <a:pt x="8" y="12"/>
                      </a:lnTo>
                      <a:lnTo>
                        <a:pt x="12" y="12"/>
                      </a:lnTo>
                      <a:lnTo>
                        <a:pt x="14" y="11"/>
                      </a:lnTo>
                      <a:lnTo>
                        <a:pt x="17" y="10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9" y="8"/>
                      </a:lnTo>
                      <a:lnTo>
                        <a:pt x="19" y="7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4" y="1"/>
                      </a:lnTo>
                      <a:lnTo>
                        <a:pt x="11" y="2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4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5" y="10"/>
                      </a:lnTo>
                      <a:lnTo>
                        <a:pt x="7" y="12"/>
                      </a:lnTo>
                      <a:lnTo>
                        <a:pt x="8" y="12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96"/>
                <p:cNvSpPr>
                  <a:spLocks/>
                </p:cNvSpPr>
                <p:nvPr/>
              </p:nvSpPr>
              <p:spPr bwMode="auto">
                <a:xfrm>
                  <a:off x="6753696" y="3561784"/>
                  <a:ext cx="282155" cy="274921"/>
                </a:xfrm>
                <a:custGeom>
                  <a:avLst/>
                  <a:gdLst>
                    <a:gd name="T0" fmla="*/ 133 w 156"/>
                    <a:gd name="T1" fmla="*/ 135 h 152"/>
                    <a:gd name="T2" fmla="*/ 139 w 156"/>
                    <a:gd name="T3" fmla="*/ 132 h 152"/>
                    <a:gd name="T4" fmla="*/ 148 w 156"/>
                    <a:gd name="T5" fmla="*/ 137 h 152"/>
                    <a:gd name="T6" fmla="*/ 156 w 156"/>
                    <a:gd name="T7" fmla="*/ 135 h 152"/>
                    <a:gd name="T8" fmla="*/ 147 w 156"/>
                    <a:gd name="T9" fmla="*/ 125 h 152"/>
                    <a:gd name="T10" fmla="*/ 146 w 156"/>
                    <a:gd name="T11" fmla="*/ 118 h 152"/>
                    <a:gd name="T12" fmla="*/ 141 w 156"/>
                    <a:gd name="T13" fmla="*/ 111 h 152"/>
                    <a:gd name="T14" fmla="*/ 141 w 156"/>
                    <a:gd name="T15" fmla="*/ 105 h 152"/>
                    <a:gd name="T16" fmla="*/ 141 w 156"/>
                    <a:gd name="T17" fmla="*/ 101 h 152"/>
                    <a:gd name="T18" fmla="*/ 134 w 156"/>
                    <a:gd name="T19" fmla="*/ 91 h 152"/>
                    <a:gd name="T20" fmla="*/ 124 w 156"/>
                    <a:gd name="T21" fmla="*/ 86 h 152"/>
                    <a:gd name="T22" fmla="*/ 117 w 156"/>
                    <a:gd name="T23" fmla="*/ 79 h 152"/>
                    <a:gd name="T24" fmla="*/ 114 w 156"/>
                    <a:gd name="T25" fmla="*/ 74 h 152"/>
                    <a:gd name="T26" fmla="*/ 107 w 156"/>
                    <a:gd name="T27" fmla="*/ 68 h 152"/>
                    <a:gd name="T28" fmla="*/ 107 w 156"/>
                    <a:gd name="T29" fmla="*/ 55 h 152"/>
                    <a:gd name="T30" fmla="*/ 110 w 156"/>
                    <a:gd name="T31" fmla="*/ 48 h 152"/>
                    <a:gd name="T32" fmla="*/ 113 w 156"/>
                    <a:gd name="T33" fmla="*/ 42 h 152"/>
                    <a:gd name="T34" fmla="*/ 116 w 156"/>
                    <a:gd name="T35" fmla="*/ 40 h 152"/>
                    <a:gd name="T36" fmla="*/ 116 w 156"/>
                    <a:gd name="T37" fmla="*/ 34 h 152"/>
                    <a:gd name="T38" fmla="*/ 109 w 156"/>
                    <a:gd name="T39" fmla="*/ 28 h 152"/>
                    <a:gd name="T40" fmla="*/ 103 w 156"/>
                    <a:gd name="T41" fmla="*/ 24 h 152"/>
                    <a:gd name="T42" fmla="*/ 100 w 156"/>
                    <a:gd name="T43" fmla="*/ 18 h 152"/>
                    <a:gd name="T44" fmla="*/ 95 w 156"/>
                    <a:gd name="T45" fmla="*/ 7 h 152"/>
                    <a:gd name="T46" fmla="*/ 93 w 156"/>
                    <a:gd name="T47" fmla="*/ 7 h 152"/>
                    <a:gd name="T48" fmla="*/ 82 w 156"/>
                    <a:gd name="T49" fmla="*/ 4 h 152"/>
                    <a:gd name="T50" fmla="*/ 78 w 156"/>
                    <a:gd name="T51" fmla="*/ 3 h 152"/>
                    <a:gd name="T52" fmla="*/ 69 w 156"/>
                    <a:gd name="T53" fmla="*/ 0 h 152"/>
                    <a:gd name="T54" fmla="*/ 61 w 156"/>
                    <a:gd name="T55" fmla="*/ 1 h 152"/>
                    <a:gd name="T56" fmla="*/ 56 w 156"/>
                    <a:gd name="T57" fmla="*/ 6 h 152"/>
                    <a:gd name="T58" fmla="*/ 44 w 156"/>
                    <a:gd name="T59" fmla="*/ 14 h 152"/>
                    <a:gd name="T60" fmla="*/ 38 w 156"/>
                    <a:gd name="T61" fmla="*/ 20 h 152"/>
                    <a:gd name="T62" fmla="*/ 39 w 156"/>
                    <a:gd name="T63" fmla="*/ 31 h 152"/>
                    <a:gd name="T64" fmla="*/ 36 w 156"/>
                    <a:gd name="T65" fmla="*/ 37 h 152"/>
                    <a:gd name="T66" fmla="*/ 38 w 156"/>
                    <a:gd name="T67" fmla="*/ 45 h 152"/>
                    <a:gd name="T68" fmla="*/ 34 w 156"/>
                    <a:gd name="T69" fmla="*/ 55 h 152"/>
                    <a:gd name="T70" fmla="*/ 0 w 156"/>
                    <a:gd name="T71" fmla="*/ 74 h 152"/>
                    <a:gd name="T72" fmla="*/ 4 w 156"/>
                    <a:gd name="T73" fmla="*/ 96 h 152"/>
                    <a:gd name="T74" fmla="*/ 17 w 156"/>
                    <a:gd name="T75" fmla="*/ 96 h 152"/>
                    <a:gd name="T76" fmla="*/ 32 w 156"/>
                    <a:gd name="T77" fmla="*/ 105 h 152"/>
                    <a:gd name="T78" fmla="*/ 68 w 156"/>
                    <a:gd name="T79" fmla="*/ 129 h 152"/>
                    <a:gd name="T80" fmla="*/ 92 w 156"/>
                    <a:gd name="T81" fmla="*/ 147 h 152"/>
                    <a:gd name="T82" fmla="*/ 106 w 156"/>
                    <a:gd name="T83" fmla="*/ 150 h 152"/>
                    <a:gd name="T84" fmla="*/ 127 w 156"/>
                    <a:gd name="T85" fmla="*/ 143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6" h="152">
                      <a:moveTo>
                        <a:pt x="130" y="137"/>
                      </a:moveTo>
                      <a:lnTo>
                        <a:pt x="130" y="137"/>
                      </a:lnTo>
                      <a:lnTo>
                        <a:pt x="133" y="135"/>
                      </a:lnTo>
                      <a:lnTo>
                        <a:pt x="134" y="133"/>
                      </a:lnTo>
                      <a:lnTo>
                        <a:pt x="139" y="132"/>
                      </a:lnTo>
                      <a:lnTo>
                        <a:pt x="139" y="132"/>
                      </a:lnTo>
                      <a:lnTo>
                        <a:pt x="140" y="132"/>
                      </a:lnTo>
                      <a:lnTo>
                        <a:pt x="143" y="133"/>
                      </a:lnTo>
                      <a:lnTo>
                        <a:pt x="148" y="137"/>
                      </a:lnTo>
                      <a:lnTo>
                        <a:pt x="148" y="137"/>
                      </a:lnTo>
                      <a:lnTo>
                        <a:pt x="151" y="136"/>
                      </a:lnTo>
                      <a:lnTo>
                        <a:pt x="156" y="135"/>
                      </a:lnTo>
                      <a:lnTo>
                        <a:pt x="156" y="135"/>
                      </a:lnTo>
                      <a:lnTo>
                        <a:pt x="150" y="128"/>
                      </a:lnTo>
                      <a:lnTo>
                        <a:pt x="147" y="125"/>
                      </a:lnTo>
                      <a:lnTo>
                        <a:pt x="147" y="122"/>
                      </a:lnTo>
                      <a:lnTo>
                        <a:pt x="147" y="122"/>
                      </a:lnTo>
                      <a:lnTo>
                        <a:pt x="146" y="118"/>
                      </a:lnTo>
                      <a:lnTo>
                        <a:pt x="144" y="116"/>
                      </a:lnTo>
                      <a:lnTo>
                        <a:pt x="141" y="113"/>
                      </a:lnTo>
                      <a:lnTo>
                        <a:pt x="141" y="111"/>
                      </a:lnTo>
                      <a:lnTo>
                        <a:pt x="141" y="111"/>
                      </a:lnTo>
                      <a:lnTo>
                        <a:pt x="141" y="108"/>
                      </a:lnTo>
                      <a:lnTo>
                        <a:pt x="141" y="105"/>
                      </a:lnTo>
                      <a:lnTo>
                        <a:pt x="143" y="102"/>
                      </a:lnTo>
                      <a:lnTo>
                        <a:pt x="141" y="101"/>
                      </a:lnTo>
                      <a:lnTo>
                        <a:pt x="141" y="101"/>
                      </a:lnTo>
                      <a:lnTo>
                        <a:pt x="139" y="95"/>
                      </a:lnTo>
                      <a:lnTo>
                        <a:pt x="137" y="92"/>
                      </a:lnTo>
                      <a:lnTo>
                        <a:pt x="134" y="91"/>
                      </a:lnTo>
                      <a:lnTo>
                        <a:pt x="134" y="91"/>
                      </a:lnTo>
                      <a:lnTo>
                        <a:pt x="130" y="89"/>
                      </a:lnTo>
                      <a:lnTo>
                        <a:pt x="124" y="86"/>
                      </a:lnTo>
                      <a:lnTo>
                        <a:pt x="119" y="82"/>
                      </a:lnTo>
                      <a:lnTo>
                        <a:pt x="117" y="81"/>
                      </a:lnTo>
                      <a:lnTo>
                        <a:pt x="117" y="79"/>
                      </a:lnTo>
                      <a:lnTo>
                        <a:pt x="117" y="79"/>
                      </a:lnTo>
                      <a:lnTo>
                        <a:pt x="116" y="75"/>
                      </a:lnTo>
                      <a:lnTo>
                        <a:pt x="114" y="74"/>
                      </a:lnTo>
                      <a:lnTo>
                        <a:pt x="109" y="69"/>
                      </a:lnTo>
                      <a:lnTo>
                        <a:pt x="109" y="69"/>
                      </a:lnTo>
                      <a:lnTo>
                        <a:pt x="107" y="68"/>
                      </a:lnTo>
                      <a:lnTo>
                        <a:pt x="106" y="62"/>
                      </a:lnTo>
                      <a:lnTo>
                        <a:pt x="106" y="58"/>
                      </a:lnTo>
                      <a:lnTo>
                        <a:pt x="107" y="55"/>
                      </a:lnTo>
                      <a:lnTo>
                        <a:pt x="107" y="55"/>
                      </a:lnTo>
                      <a:lnTo>
                        <a:pt x="109" y="52"/>
                      </a:lnTo>
                      <a:lnTo>
                        <a:pt x="110" y="48"/>
                      </a:lnTo>
                      <a:lnTo>
                        <a:pt x="112" y="44"/>
                      </a:lnTo>
                      <a:lnTo>
                        <a:pt x="113" y="44"/>
                      </a:lnTo>
                      <a:lnTo>
                        <a:pt x="113" y="42"/>
                      </a:lnTo>
                      <a:lnTo>
                        <a:pt x="113" y="42"/>
                      </a:lnTo>
                      <a:lnTo>
                        <a:pt x="116" y="42"/>
                      </a:lnTo>
                      <a:lnTo>
                        <a:pt x="116" y="40"/>
                      </a:lnTo>
                      <a:lnTo>
                        <a:pt x="116" y="37"/>
                      </a:lnTo>
                      <a:lnTo>
                        <a:pt x="116" y="34"/>
                      </a:lnTo>
                      <a:lnTo>
                        <a:pt x="116" y="34"/>
                      </a:lnTo>
                      <a:lnTo>
                        <a:pt x="116" y="31"/>
                      </a:lnTo>
                      <a:lnTo>
                        <a:pt x="114" y="30"/>
                      </a:lnTo>
                      <a:lnTo>
                        <a:pt x="109" y="28"/>
                      </a:lnTo>
                      <a:lnTo>
                        <a:pt x="109" y="28"/>
                      </a:lnTo>
                      <a:lnTo>
                        <a:pt x="106" y="27"/>
                      </a:lnTo>
                      <a:lnTo>
                        <a:pt x="103" y="24"/>
                      </a:lnTo>
                      <a:lnTo>
                        <a:pt x="102" y="21"/>
                      </a:lnTo>
                      <a:lnTo>
                        <a:pt x="100" y="18"/>
                      </a:lnTo>
                      <a:lnTo>
                        <a:pt x="100" y="18"/>
                      </a:lnTo>
                      <a:lnTo>
                        <a:pt x="99" y="14"/>
                      </a:lnTo>
                      <a:lnTo>
                        <a:pt x="97" y="11"/>
                      </a:lnTo>
                      <a:lnTo>
                        <a:pt x="95" y="7"/>
                      </a:lnTo>
                      <a:lnTo>
                        <a:pt x="95" y="6"/>
                      </a:lnTo>
                      <a:lnTo>
                        <a:pt x="95" y="6"/>
                      </a:lnTo>
                      <a:lnTo>
                        <a:pt x="93" y="7"/>
                      </a:lnTo>
                      <a:lnTo>
                        <a:pt x="92" y="8"/>
                      </a:lnTo>
                      <a:lnTo>
                        <a:pt x="88" y="7"/>
                      </a:lnTo>
                      <a:lnTo>
                        <a:pt x="82" y="4"/>
                      </a:lnTo>
                      <a:lnTo>
                        <a:pt x="79" y="3"/>
                      </a:lnTo>
                      <a:lnTo>
                        <a:pt x="78" y="3"/>
                      </a:lnTo>
                      <a:lnTo>
                        <a:pt x="78" y="3"/>
                      </a:lnTo>
                      <a:lnTo>
                        <a:pt x="75" y="3"/>
                      </a:lnTo>
                      <a:lnTo>
                        <a:pt x="72" y="1"/>
                      </a:lnTo>
                      <a:lnTo>
                        <a:pt x="69" y="0"/>
                      </a:lnTo>
                      <a:lnTo>
                        <a:pt x="63" y="0"/>
                      </a:lnTo>
                      <a:lnTo>
                        <a:pt x="63" y="0"/>
                      </a:lnTo>
                      <a:lnTo>
                        <a:pt x="61" y="1"/>
                      </a:lnTo>
                      <a:lnTo>
                        <a:pt x="59" y="3"/>
                      </a:lnTo>
                      <a:lnTo>
                        <a:pt x="56" y="6"/>
                      </a:lnTo>
                      <a:lnTo>
                        <a:pt x="56" y="6"/>
                      </a:lnTo>
                      <a:lnTo>
                        <a:pt x="48" y="13"/>
                      </a:lnTo>
                      <a:lnTo>
                        <a:pt x="48" y="13"/>
                      </a:lnTo>
                      <a:lnTo>
                        <a:pt x="44" y="14"/>
                      </a:lnTo>
                      <a:lnTo>
                        <a:pt x="39" y="17"/>
                      </a:lnTo>
                      <a:lnTo>
                        <a:pt x="38" y="20"/>
                      </a:lnTo>
                      <a:lnTo>
                        <a:pt x="38" y="20"/>
                      </a:lnTo>
                      <a:lnTo>
                        <a:pt x="36" y="24"/>
                      </a:lnTo>
                      <a:lnTo>
                        <a:pt x="38" y="27"/>
                      </a:lnTo>
                      <a:lnTo>
                        <a:pt x="39" y="31"/>
                      </a:lnTo>
                      <a:lnTo>
                        <a:pt x="38" y="34"/>
                      </a:lnTo>
                      <a:lnTo>
                        <a:pt x="38" y="34"/>
                      </a:lnTo>
                      <a:lnTo>
                        <a:pt x="36" y="37"/>
                      </a:lnTo>
                      <a:lnTo>
                        <a:pt x="36" y="40"/>
                      </a:lnTo>
                      <a:lnTo>
                        <a:pt x="38" y="45"/>
                      </a:lnTo>
                      <a:lnTo>
                        <a:pt x="38" y="45"/>
                      </a:lnTo>
                      <a:lnTo>
                        <a:pt x="36" y="48"/>
                      </a:lnTo>
                      <a:lnTo>
                        <a:pt x="35" y="51"/>
                      </a:lnTo>
                      <a:lnTo>
                        <a:pt x="34" y="55"/>
                      </a:lnTo>
                      <a:lnTo>
                        <a:pt x="34" y="55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4" y="96"/>
                      </a:lnTo>
                      <a:lnTo>
                        <a:pt x="4" y="96"/>
                      </a:lnTo>
                      <a:lnTo>
                        <a:pt x="11" y="96"/>
                      </a:lnTo>
                      <a:lnTo>
                        <a:pt x="17" y="96"/>
                      </a:lnTo>
                      <a:lnTo>
                        <a:pt x="17" y="96"/>
                      </a:lnTo>
                      <a:lnTo>
                        <a:pt x="24" y="99"/>
                      </a:lnTo>
                      <a:lnTo>
                        <a:pt x="32" y="105"/>
                      </a:lnTo>
                      <a:lnTo>
                        <a:pt x="48" y="115"/>
                      </a:lnTo>
                      <a:lnTo>
                        <a:pt x="48" y="115"/>
                      </a:lnTo>
                      <a:lnTo>
                        <a:pt x="68" y="129"/>
                      </a:lnTo>
                      <a:lnTo>
                        <a:pt x="86" y="143"/>
                      </a:lnTo>
                      <a:lnTo>
                        <a:pt x="86" y="143"/>
                      </a:lnTo>
                      <a:lnTo>
                        <a:pt x="92" y="147"/>
                      </a:lnTo>
                      <a:lnTo>
                        <a:pt x="96" y="149"/>
                      </a:lnTo>
                      <a:lnTo>
                        <a:pt x="106" y="150"/>
                      </a:lnTo>
                      <a:lnTo>
                        <a:pt x="106" y="150"/>
                      </a:lnTo>
                      <a:lnTo>
                        <a:pt x="124" y="152"/>
                      </a:lnTo>
                      <a:lnTo>
                        <a:pt x="124" y="152"/>
                      </a:lnTo>
                      <a:lnTo>
                        <a:pt x="127" y="143"/>
                      </a:lnTo>
                      <a:lnTo>
                        <a:pt x="130" y="137"/>
                      </a:lnTo>
                      <a:lnTo>
                        <a:pt x="130" y="13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97"/>
                <p:cNvSpPr>
                  <a:spLocks/>
                </p:cNvSpPr>
                <p:nvPr/>
              </p:nvSpPr>
              <p:spPr bwMode="auto">
                <a:xfrm>
                  <a:off x="6977973" y="3800532"/>
                  <a:ext cx="54261" cy="50643"/>
                </a:xfrm>
                <a:custGeom>
                  <a:avLst/>
                  <a:gdLst>
                    <a:gd name="T0" fmla="*/ 10 w 30"/>
                    <a:gd name="T1" fmla="*/ 21 h 28"/>
                    <a:gd name="T2" fmla="*/ 17 w 30"/>
                    <a:gd name="T3" fmla="*/ 28 h 28"/>
                    <a:gd name="T4" fmla="*/ 30 w 30"/>
                    <a:gd name="T5" fmla="*/ 28 h 28"/>
                    <a:gd name="T6" fmla="*/ 30 w 30"/>
                    <a:gd name="T7" fmla="*/ 28 h 28"/>
                    <a:gd name="T8" fmla="*/ 26 w 30"/>
                    <a:gd name="T9" fmla="*/ 17 h 28"/>
                    <a:gd name="T10" fmla="*/ 23 w 30"/>
                    <a:gd name="T11" fmla="*/ 8 h 28"/>
                    <a:gd name="T12" fmla="*/ 23 w 30"/>
                    <a:gd name="T13" fmla="*/ 8 h 28"/>
                    <a:gd name="T14" fmla="*/ 24 w 30"/>
                    <a:gd name="T15" fmla="*/ 5 h 28"/>
                    <a:gd name="T16" fmla="*/ 24 w 30"/>
                    <a:gd name="T17" fmla="*/ 5 h 28"/>
                    <a:gd name="T18" fmla="*/ 19 w 30"/>
                    <a:gd name="T19" fmla="*/ 1 h 28"/>
                    <a:gd name="T20" fmla="*/ 16 w 30"/>
                    <a:gd name="T21" fmla="*/ 0 h 28"/>
                    <a:gd name="T22" fmla="*/ 15 w 30"/>
                    <a:gd name="T23" fmla="*/ 0 h 28"/>
                    <a:gd name="T24" fmla="*/ 15 w 30"/>
                    <a:gd name="T25" fmla="*/ 0 h 28"/>
                    <a:gd name="T26" fmla="*/ 10 w 30"/>
                    <a:gd name="T27" fmla="*/ 1 h 28"/>
                    <a:gd name="T28" fmla="*/ 9 w 30"/>
                    <a:gd name="T29" fmla="*/ 3 h 28"/>
                    <a:gd name="T30" fmla="*/ 6 w 30"/>
                    <a:gd name="T31" fmla="*/ 5 h 28"/>
                    <a:gd name="T32" fmla="*/ 6 w 30"/>
                    <a:gd name="T33" fmla="*/ 5 h 28"/>
                    <a:gd name="T34" fmla="*/ 3 w 30"/>
                    <a:gd name="T35" fmla="*/ 11 h 28"/>
                    <a:gd name="T36" fmla="*/ 0 w 30"/>
                    <a:gd name="T37" fmla="*/ 20 h 28"/>
                    <a:gd name="T38" fmla="*/ 0 w 30"/>
                    <a:gd name="T39" fmla="*/ 20 h 28"/>
                    <a:gd name="T40" fmla="*/ 10 w 30"/>
                    <a:gd name="T41" fmla="*/ 21 h 28"/>
                    <a:gd name="T42" fmla="*/ 10 w 30"/>
                    <a:gd name="T43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" h="28">
                      <a:moveTo>
                        <a:pt x="10" y="21"/>
                      </a:moveTo>
                      <a:lnTo>
                        <a:pt x="17" y="28"/>
                      </a:lnTo>
                      <a:lnTo>
                        <a:pt x="30" y="28"/>
                      </a:lnTo>
                      <a:lnTo>
                        <a:pt x="30" y="28"/>
                      </a:lnTo>
                      <a:lnTo>
                        <a:pt x="26" y="17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24" y="5"/>
                      </a:lnTo>
                      <a:lnTo>
                        <a:pt x="24" y="5"/>
                      </a:lnTo>
                      <a:lnTo>
                        <a:pt x="19" y="1"/>
                      </a:ln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0" y="1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3" y="11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0" y="21"/>
                      </a:lnTo>
                      <a:lnTo>
                        <a:pt x="10" y="2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Freeform 98"/>
                <p:cNvSpPr>
                  <a:spLocks noEditPoints="1"/>
                </p:cNvSpPr>
                <p:nvPr/>
              </p:nvSpPr>
              <p:spPr bwMode="auto">
                <a:xfrm>
                  <a:off x="5505702" y="3071630"/>
                  <a:ext cx="415997" cy="350885"/>
                </a:xfrm>
                <a:custGeom>
                  <a:avLst/>
                  <a:gdLst>
                    <a:gd name="T0" fmla="*/ 195 w 230"/>
                    <a:gd name="T1" fmla="*/ 41 h 194"/>
                    <a:gd name="T2" fmla="*/ 180 w 230"/>
                    <a:gd name="T3" fmla="*/ 34 h 194"/>
                    <a:gd name="T4" fmla="*/ 163 w 230"/>
                    <a:gd name="T5" fmla="*/ 31 h 194"/>
                    <a:gd name="T6" fmla="*/ 156 w 230"/>
                    <a:gd name="T7" fmla="*/ 26 h 194"/>
                    <a:gd name="T8" fmla="*/ 148 w 230"/>
                    <a:gd name="T9" fmla="*/ 24 h 194"/>
                    <a:gd name="T10" fmla="*/ 143 w 230"/>
                    <a:gd name="T11" fmla="*/ 19 h 194"/>
                    <a:gd name="T12" fmla="*/ 128 w 230"/>
                    <a:gd name="T13" fmla="*/ 9 h 194"/>
                    <a:gd name="T14" fmla="*/ 122 w 230"/>
                    <a:gd name="T15" fmla="*/ 7 h 194"/>
                    <a:gd name="T16" fmla="*/ 117 w 230"/>
                    <a:gd name="T17" fmla="*/ 0 h 194"/>
                    <a:gd name="T18" fmla="*/ 104 w 230"/>
                    <a:gd name="T19" fmla="*/ 9 h 194"/>
                    <a:gd name="T20" fmla="*/ 100 w 230"/>
                    <a:gd name="T21" fmla="*/ 23 h 194"/>
                    <a:gd name="T22" fmla="*/ 80 w 230"/>
                    <a:gd name="T23" fmla="*/ 30 h 194"/>
                    <a:gd name="T24" fmla="*/ 65 w 230"/>
                    <a:gd name="T25" fmla="*/ 36 h 194"/>
                    <a:gd name="T26" fmla="*/ 54 w 230"/>
                    <a:gd name="T27" fmla="*/ 27 h 194"/>
                    <a:gd name="T28" fmla="*/ 47 w 230"/>
                    <a:gd name="T29" fmla="*/ 36 h 194"/>
                    <a:gd name="T30" fmla="*/ 50 w 230"/>
                    <a:gd name="T31" fmla="*/ 53 h 194"/>
                    <a:gd name="T32" fmla="*/ 36 w 230"/>
                    <a:gd name="T33" fmla="*/ 53 h 194"/>
                    <a:gd name="T34" fmla="*/ 26 w 230"/>
                    <a:gd name="T35" fmla="*/ 47 h 194"/>
                    <a:gd name="T36" fmla="*/ 10 w 230"/>
                    <a:gd name="T37" fmla="*/ 50 h 194"/>
                    <a:gd name="T38" fmla="*/ 0 w 230"/>
                    <a:gd name="T39" fmla="*/ 57 h 194"/>
                    <a:gd name="T40" fmla="*/ 2 w 230"/>
                    <a:gd name="T41" fmla="*/ 67 h 194"/>
                    <a:gd name="T42" fmla="*/ 23 w 230"/>
                    <a:gd name="T43" fmla="*/ 74 h 194"/>
                    <a:gd name="T44" fmla="*/ 37 w 230"/>
                    <a:gd name="T45" fmla="*/ 77 h 194"/>
                    <a:gd name="T46" fmla="*/ 44 w 230"/>
                    <a:gd name="T47" fmla="*/ 88 h 194"/>
                    <a:gd name="T48" fmla="*/ 58 w 230"/>
                    <a:gd name="T49" fmla="*/ 101 h 194"/>
                    <a:gd name="T50" fmla="*/ 60 w 230"/>
                    <a:gd name="T51" fmla="*/ 115 h 194"/>
                    <a:gd name="T52" fmla="*/ 57 w 230"/>
                    <a:gd name="T53" fmla="*/ 136 h 194"/>
                    <a:gd name="T54" fmla="*/ 48 w 230"/>
                    <a:gd name="T55" fmla="*/ 159 h 194"/>
                    <a:gd name="T56" fmla="*/ 74 w 230"/>
                    <a:gd name="T57" fmla="*/ 170 h 194"/>
                    <a:gd name="T58" fmla="*/ 85 w 230"/>
                    <a:gd name="T59" fmla="*/ 169 h 194"/>
                    <a:gd name="T60" fmla="*/ 94 w 230"/>
                    <a:gd name="T61" fmla="*/ 172 h 194"/>
                    <a:gd name="T62" fmla="*/ 121 w 230"/>
                    <a:gd name="T63" fmla="*/ 176 h 194"/>
                    <a:gd name="T64" fmla="*/ 128 w 230"/>
                    <a:gd name="T65" fmla="*/ 169 h 194"/>
                    <a:gd name="T66" fmla="*/ 141 w 230"/>
                    <a:gd name="T67" fmla="*/ 156 h 194"/>
                    <a:gd name="T68" fmla="*/ 170 w 230"/>
                    <a:gd name="T69" fmla="*/ 163 h 194"/>
                    <a:gd name="T70" fmla="*/ 189 w 230"/>
                    <a:gd name="T71" fmla="*/ 156 h 194"/>
                    <a:gd name="T72" fmla="*/ 200 w 230"/>
                    <a:gd name="T73" fmla="*/ 145 h 194"/>
                    <a:gd name="T74" fmla="*/ 190 w 230"/>
                    <a:gd name="T75" fmla="*/ 142 h 194"/>
                    <a:gd name="T76" fmla="*/ 190 w 230"/>
                    <a:gd name="T77" fmla="*/ 132 h 194"/>
                    <a:gd name="T78" fmla="*/ 185 w 230"/>
                    <a:gd name="T79" fmla="*/ 123 h 194"/>
                    <a:gd name="T80" fmla="*/ 192 w 230"/>
                    <a:gd name="T81" fmla="*/ 116 h 194"/>
                    <a:gd name="T82" fmla="*/ 190 w 230"/>
                    <a:gd name="T83" fmla="*/ 108 h 194"/>
                    <a:gd name="T84" fmla="*/ 187 w 230"/>
                    <a:gd name="T85" fmla="*/ 101 h 194"/>
                    <a:gd name="T86" fmla="*/ 180 w 230"/>
                    <a:gd name="T87" fmla="*/ 99 h 194"/>
                    <a:gd name="T88" fmla="*/ 178 w 230"/>
                    <a:gd name="T89" fmla="*/ 94 h 194"/>
                    <a:gd name="T90" fmla="*/ 187 w 230"/>
                    <a:gd name="T91" fmla="*/ 81 h 194"/>
                    <a:gd name="T92" fmla="*/ 196 w 230"/>
                    <a:gd name="T93" fmla="*/ 75 h 194"/>
                    <a:gd name="T94" fmla="*/ 202 w 230"/>
                    <a:gd name="T95" fmla="*/ 55 h 194"/>
                    <a:gd name="T96" fmla="*/ 207 w 230"/>
                    <a:gd name="T97" fmla="*/ 45 h 194"/>
                    <a:gd name="T98" fmla="*/ 229 w 230"/>
                    <a:gd name="T99" fmla="*/ 165 h 194"/>
                    <a:gd name="T100" fmla="*/ 219 w 230"/>
                    <a:gd name="T101" fmla="*/ 173 h 194"/>
                    <a:gd name="T102" fmla="*/ 223 w 230"/>
                    <a:gd name="T103" fmla="*/ 194 h 194"/>
                    <a:gd name="T104" fmla="*/ 230 w 230"/>
                    <a:gd name="T105" fmla="*/ 179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0" h="194">
                      <a:moveTo>
                        <a:pt x="203" y="44"/>
                      </a:moveTo>
                      <a:lnTo>
                        <a:pt x="203" y="44"/>
                      </a:lnTo>
                      <a:lnTo>
                        <a:pt x="199" y="43"/>
                      </a:lnTo>
                      <a:lnTo>
                        <a:pt x="197" y="43"/>
                      </a:lnTo>
                      <a:lnTo>
                        <a:pt x="195" y="41"/>
                      </a:lnTo>
                      <a:lnTo>
                        <a:pt x="195" y="41"/>
                      </a:lnTo>
                      <a:lnTo>
                        <a:pt x="189" y="40"/>
                      </a:lnTo>
                      <a:lnTo>
                        <a:pt x="185" y="37"/>
                      </a:lnTo>
                      <a:lnTo>
                        <a:pt x="185" y="37"/>
                      </a:lnTo>
                      <a:lnTo>
                        <a:pt x="180" y="34"/>
                      </a:lnTo>
                      <a:lnTo>
                        <a:pt x="176" y="34"/>
                      </a:lnTo>
                      <a:lnTo>
                        <a:pt x="168" y="34"/>
                      </a:lnTo>
                      <a:lnTo>
                        <a:pt x="168" y="34"/>
                      </a:lnTo>
                      <a:lnTo>
                        <a:pt x="165" y="33"/>
                      </a:lnTo>
                      <a:lnTo>
                        <a:pt x="163" y="31"/>
                      </a:lnTo>
                      <a:lnTo>
                        <a:pt x="162" y="28"/>
                      </a:lnTo>
                      <a:lnTo>
                        <a:pt x="159" y="28"/>
                      </a:lnTo>
                      <a:lnTo>
                        <a:pt x="159" y="28"/>
                      </a:lnTo>
                      <a:lnTo>
                        <a:pt x="158" y="28"/>
                      </a:lnTo>
                      <a:lnTo>
                        <a:pt x="156" y="26"/>
                      </a:lnTo>
                      <a:lnTo>
                        <a:pt x="155" y="21"/>
                      </a:lnTo>
                      <a:lnTo>
                        <a:pt x="155" y="21"/>
                      </a:lnTo>
                      <a:lnTo>
                        <a:pt x="153" y="20"/>
                      </a:lnTo>
                      <a:lnTo>
                        <a:pt x="152" y="21"/>
                      </a:lnTo>
                      <a:lnTo>
                        <a:pt x="148" y="24"/>
                      </a:lnTo>
                      <a:lnTo>
                        <a:pt x="148" y="24"/>
                      </a:lnTo>
                      <a:lnTo>
                        <a:pt x="145" y="24"/>
                      </a:lnTo>
                      <a:lnTo>
                        <a:pt x="143" y="23"/>
                      </a:lnTo>
                      <a:lnTo>
                        <a:pt x="143" y="19"/>
                      </a:lnTo>
                      <a:lnTo>
                        <a:pt x="143" y="19"/>
                      </a:lnTo>
                      <a:lnTo>
                        <a:pt x="142" y="17"/>
                      </a:lnTo>
                      <a:lnTo>
                        <a:pt x="139" y="16"/>
                      </a:lnTo>
                      <a:lnTo>
                        <a:pt x="134" y="13"/>
                      </a:lnTo>
                      <a:lnTo>
                        <a:pt x="134" y="13"/>
                      </a:lnTo>
                      <a:lnTo>
                        <a:pt x="128" y="9"/>
                      </a:lnTo>
                      <a:lnTo>
                        <a:pt x="126" y="7"/>
                      </a:lnTo>
                      <a:lnTo>
                        <a:pt x="125" y="9"/>
                      </a:lnTo>
                      <a:lnTo>
                        <a:pt x="125" y="9"/>
                      </a:lnTo>
                      <a:lnTo>
                        <a:pt x="124" y="9"/>
                      </a:lnTo>
                      <a:lnTo>
                        <a:pt x="122" y="7"/>
                      </a:lnTo>
                      <a:lnTo>
                        <a:pt x="119" y="2"/>
                      </a:lnTo>
                      <a:lnTo>
                        <a:pt x="119" y="2"/>
                      </a:lnTo>
                      <a:lnTo>
                        <a:pt x="118" y="2"/>
                      </a:lnTo>
                      <a:lnTo>
                        <a:pt x="117" y="0"/>
                      </a:lnTo>
                      <a:lnTo>
                        <a:pt x="117" y="0"/>
                      </a:lnTo>
                      <a:lnTo>
                        <a:pt x="114" y="0"/>
                      </a:lnTo>
                      <a:lnTo>
                        <a:pt x="114" y="0"/>
                      </a:lnTo>
                      <a:lnTo>
                        <a:pt x="109" y="2"/>
                      </a:lnTo>
                      <a:lnTo>
                        <a:pt x="107" y="3"/>
                      </a:lnTo>
                      <a:lnTo>
                        <a:pt x="104" y="9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lnTo>
                        <a:pt x="104" y="17"/>
                      </a:lnTo>
                      <a:lnTo>
                        <a:pt x="102" y="20"/>
                      </a:lnTo>
                      <a:lnTo>
                        <a:pt x="100" y="23"/>
                      </a:lnTo>
                      <a:lnTo>
                        <a:pt x="94" y="24"/>
                      </a:lnTo>
                      <a:lnTo>
                        <a:pt x="87" y="26"/>
                      </a:lnTo>
                      <a:lnTo>
                        <a:pt x="87" y="26"/>
                      </a:lnTo>
                      <a:lnTo>
                        <a:pt x="83" y="27"/>
                      </a:lnTo>
                      <a:lnTo>
                        <a:pt x="80" y="30"/>
                      </a:lnTo>
                      <a:lnTo>
                        <a:pt x="78" y="34"/>
                      </a:lnTo>
                      <a:lnTo>
                        <a:pt x="77" y="37"/>
                      </a:lnTo>
                      <a:lnTo>
                        <a:pt x="77" y="37"/>
                      </a:lnTo>
                      <a:lnTo>
                        <a:pt x="73" y="37"/>
                      </a:lnTo>
                      <a:lnTo>
                        <a:pt x="65" y="36"/>
                      </a:lnTo>
                      <a:lnTo>
                        <a:pt x="60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56" y="28"/>
                      </a:lnTo>
                      <a:lnTo>
                        <a:pt x="54" y="27"/>
                      </a:lnTo>
                      <a:lnTo>
                        <a:pt x="50" y="28"/>
                      </a:lnTo>
                      <a:lnTo>
                        <a:pt x="47" y="31"/>
                      </a:lnTo>
                      <a:lnTo>
                        <a:pt x="46" y="34"/>
                      </a:lnTo>
                      <a:lnTo>
                        <a:pt x="47" y="36"/>
                      </a:lnTo>
                      <a:lnTo>
                        <a:pt x="47" y="36"/>
                      </a:lnTo>
                      <a:lnTo>
                        <a:pt x="50" y="41"/>
                      </a:lnTo>
                      <a:lnTo>
                        <a:pt x="51" y="45"/>
                      </a:lnTo>
                      <a:lnTo>
                        <a:pt x="51" y="50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47" y="54"/>
                      </a:lnTo>
                      <a:lnTo>
                        <a:pt x="43" y="53"/>
                      </a:lnTo>
                      <a:lnTo>
                        <a:pt x="39" y="51"/>
                      </a:lnTo>
                      <a:lnTo>
                        <a:pt x="36" y="53"/>
                      </a:lnTo>
                      <a:lnTo>
                        <a:pt x="36" y="53"/>
                      </a:lnTo>
                      <a:lnTo>
                        <a:pt x="33" y="53"/>
                      </a:lnTo>
                      <a:lnTo>
                        <a:pt x="31" y="51"/>
                      </a:lnTo>
                      <a:lnTo>
                        <a:pt x="29" y="50"/>
                      </a:lnTo>
                      <a:lnTo>
                        <a:pt x="26" y="47"/>
                      </a:lnTo>
                      <a:lnTo>
                        <a:pt x="26" y="47"/>
                      </a:lnTo>
                      <a:lnTo>
                        <a:pt x="23" y="47"/>
                      </a:lnTo>
                      <a:lnTo>
                        <a:pt x="19" y="48"/>
                      </a:lnTo>
                      <a:lnTo>
                        <a:pt x="16" y="48"/>
                      </a:lnTo>
                      <a:lnTo>
                        <a:pt x="10" y="50"/>
                      </a:lnTo>
                      <a:lnTo>
                        <a:pt x="10" y="50"/>
                      </a:lnTo>
                      <a:lnTo>
                        <a:pt x="4" y="50"/>
                      </a:lnTo>
                      <a:lnTo>
                        <a:pt x="2" y="51"/>
                      </a:lnTo>
                      <a:lnTo>
                        <a:pt x="0" y="54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2" y="60"/>
                      </a:lnTo>
                      <a:lnTo>
                        <a:pt x="2" y="63"/>
                      </a:lnTo>
                      <a:lnTo>
                        <a:pt x="2" y="64"/>
                      </a:lnTo>
                      <a:lnTo>
                        <a:pt x="2" y="67"/>
                      </a:lnTo>
                      <a:lnTo>
                        <a:pt x="2" y="67"/>
                      </a:lnTo>
                      <a:lnTo>
                        <a:pt x="6" y="68"/>
                      </a:lnTo>
                      <a:lnTo>
                        <a:pt x="10" y="70"/>
                      </a:lnTo>
                      <a:lnTo>
                        <a:pt x="17" y="71"/>
                      </a:lnTo>
                      <a:lnTo>
                        <a:pt x="23" y="74"/>
                      </a:lnTo>
                      <a:lnTo>
                        <a:pt x="23" y="74"/>
                      </a:lnTo>
                      <a:lnTo>
                        <a:pt x="29" y="75"/>
                      </a:lnTo>
                      <a:lnTo>
                        <a:pt x="31" y="75"/>
                      </a:lnTo>
                      <a:lnTo>
                        <a:pt x="34" y="75"/>
                      </a:lnTo>
                      <a:lnTo>
                        <a:pt x="37" y="77"/>
                      </a:lnTo>
                      <a:lnTo>
                        <a:pt x="37" y="77"/>
                      </a:lnTo>
                      <a:lnTo>
                        <a:pt x="41" y="80"/>
                      </a:lnTo>
                      <a:lnTo>
                        <a:pt x="43" y="81"/>
                      </a:lnTo>
                      <a:lnTo>
                        <a:pt x="43" y="84"/>
                      </a:lnTo>
                      <a:lnTo>
                        <a:pt x="43" y="84"/>
                      </a:lnTo>
                      <a:lnTo>
                        <a:pt x="44" y="88"/>
                      </a:lnTo>
                      <a:lnTo>
                        <a:pt x="46" y="92"/>
                      </a:lnTo>
                      <a:lnTo>
                        <a:pt x="50" y="97"/>
                      </a:lnTo>
                      <a:lnTo>
                        <a:pt x="56" y="98"/>
                      </a:lnTo>
                      <a:lnTo>
                        <a:pt x="56" y="98"/>
                      </a:lnTo>
                      <a:lnTo>
                        <a:pt x="58" y="101"/>
                      </a:lnTo>
                      <a:lnTo>
                        <a:pt x="60" y="104"/>
                      </a:lnTo>
                      <a:lnTo>
                        <a:pt x="58" y="106"/>
                      </a:lnTo>
                      <a:lnTo>
                        <a:pt x="60" y="111"/>
                      </a:lnTo>
                      <a:lnTo>
                        <a:pt x="60" y="111"/>
                      </a:lnTo>
                      <a:lnTo>
                        <a:pt x="60" y="115"/>
                      </a:lnTo>
                      <a:lnTo>
                        <a:pt x="58" y="119"/>
                      </a:lnTo>
                      <a:lnTo>
                        <a:pt x="57" y="125"/>
                      </a:lnTo>
                      <a:lnTo>
                        <a:pt x="57" y="129"/>
                      </a:lnTo>
                      <a:lnTo>
                        <a:pt x="57" y="129"/>
                      </a:lnTo>
                      <a:lnTo>
                        <a:pt x="57" y="136"/>
                      </a:lnTo>
                      <a:lnTo>
                        <a:pt x="56" y="146"/>
                      </a:lnTo>
                      <a:lnTo>
                        <a:pt x="53" y="155"/>
                      </a:lnTo>
                      <a:lnTo>
                        <a:pt x="50" y="159"/>
                      </a:lnTo>
                      <a:lnTo>
                        <a:pt x="50" y="159"/>
                      </a:lnTo>
                      <a:lnTo>
                        <a:pt x="48" y="159"/>
                      </a:lnTo>
                      <a:lnTo>
                        <a:pt x="48" y="159"/>
                      </a:lnTo>
                      <a:lnTo>
                        <a:pt x="58" y="163"/>
                      </a:lnTo>
                      <a:lnTo>
                        <a:pt x="58" y="163"/>
                      </a:lnTo>
                      <a:lnTo>
                        <a:pt x="65" y="167"/>
                      </a:lnTo>
                      <a:lnTo>
                        <a:pt x="74" y="170"/>
                      </a:lnTo>
                      <a:lnTo>
                        <a:pt x="74" y="170"/>
                      </a:lnTo>
                      <a:lnTo>
                        <a:pt x="77" y="172"/>
                      </a:lnTo>
                      <a:lnTo>
                        <a:pt x="81" y="173"/>
                      </a:lnTo>
                      <a:lnTo>
                        <a:pt x="85" y="172"/>
                      </a:lnTo>
                      <a:lnTo>
                        <a:pt x="85" y="169"/>
                      </a:lnTo>
                      <a:lnTo>
                        <a:pt x="85" y="169"/>
                      </a:lnTo>
                      <a:lnTo>
                        <a:pt x="87" y="167"/>
                      </a:lnTo>
                      <a:lnTo>
                        <a:pt x="88" y="167"/>
                      </a:lnTo>
                      <a:lnTo>
                        <a:pt x="94" y="172"/>
                      </a:lnTo>
                      <a:lnTo>
                        <a:pt x="94" y="172"/>
                      </a:lnTo>
                      <a:lnTo>
                        <a:pt x="97" y="173"/>
                      </a:lnTo>
                      <a:lnTo>
                        <a:pt x="102" y="175"/>
                      </a:lnTo>
                      <a:lnTo>
                        <a:pt x="112" y="176"/>
                      </a:lnTo>
                      <a:lnTo>
                        <a:pt x="112" y="176"/>
                      </a:lnTo>
                      <a:lnTo>
                        <a:pt x="121" y="176"/>
                      </a:lnTo>
                      <a:lnTo>
                        <a:pt x="129" y="176"/>
                      </a:lnTo>
                      <a:lnTo>
                        <a:pt x="129" y="176"/>
                      </a:lnTo>
                      <a:lnTo>
                        <a:pt x="128" y="172"/>
                      </a:lnTo>
                      <a:lnTo>
                        <a:pt x="128" y="172"/>
                      </a:lnTo>
                      <a:lnTo>
                        <a:pt x="128" y="169"/>
                      </a:lnTo>
                      <a:lnTo>
                        <a:pt x="128" y="166"/>
                      </a:lnTo>
                      <a:lnTo>
                        <a:pt x="131" y="162"/>
                      </a:lnTo>
                      <a:lnTo>
                        <a:pt x="135" y="158"/>
                      </a:lnTo>
                      <a:lnTo>
                        <a:pt x="141" y="156"/>
                      </a:lnTo>
                      <a:lnTo>
                        <a:pt x="141" y="156"/>
                      </a:lnTo>
                      <a:lnTo>
                        <a:pt x="148" y="156"/>
                      </a:lnTo>
                      <a:lnTo>
                        <a:pt x="158" y="158"/>
                      </a:lnTo>
                      <a:lnTo>
                        <a:pt x="165" y="160"/>
                      </a:lnTo>
                      <a:lnTo>
                        <a:pt x="170" y="163"/>
                      </a:lnTo>
                      <a:lnTo>
                        <a:pt x="170" y="163"/>
                      </a:lnTo>
                      <a:lnTo>
                        <a:pt x="175" y="165"/>
                      </a:lnTo>
                      <a:lnTo>
                        <a:pt x="179" y="163"/>
                      </a:lnTo>
                      <a:lnTo>
                        <a:pt x="183" y="162"/>
                      </a:lnTo>
                      <a:lnTo>
                        <a:pt x="189" y="156"/>
                      </a:lnTo>
                      <a:lnTo>
                        <a:pt x="189" y="156"/>
                      </a:lnTo>
                      <a:lnTo>
                        <a:pt x="195" y="152"/>
                      </a:lnTo>
                      <a:lnTo>
                        <a:pt x="199" y="150"/>
                      </a:lnTo>
                      <a:lnTo>
                        <a:pt x="199" y="150"/>
                      </a:lnTo>
                      <a:lnTo>
                        <a:pt x="200" y="145"/>
                      </a:lnTo>
                      <a:lnTo>
                        <a:pt x="200" y="145"/>
                      </a:lnTo>
                      <a:lnTo>
                        <a:pt x="200" y="143"/>
                      </a:lnTo>
                      <a:lnTo>
                        <a:pt x="199" y="142"/>
                      </a:lnTo>
                      <a:lnTo>
                        <a:pt x="193" y="142"/>
                      </a:lnTo>
                      <a:lnTo>
                        <a:pt x="193" y="142"/>
                      </a:lnTo>
                      <a:lnTo>
                        <a:pt x="190" y="142"/>
                      </a:lnTo>
                      <a:lnTo>
                        <a:pt x="189" y="139"/>
                      </a:lnTo>
                      <a:lnTo>
                        <a:pt x="189" y="138"/>
                      </a:lnTo>
                      <a:lnTo>
                        <a:pt x="190" y="135"/>
                      </a:lnTo>
                      <a:lnTo>
                        <a:pt x="190" y="135"/>
                      </a:lnTo>
                      <a:lnTo>
                        <a:pt x="190" y="132"/>
                      </a:lnTo>
                      <a:lnTo>
                        <a:pt x="189" y="131"/>
                      </a:lnTo>
                      <a:lnTo>
                        <a:pt x="185" y="126"/>
                      </a:lnTo>
                      <a:lnTo>
                        <a:pt x="185" y="126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9" y="122"/>
                      </a:lnTo>
                      <a:lnTo>
                        <a:pt x="189" y="122"/>
                      </a:lnTo>
                      <a:lnTo>
                        <a:pt x="192" y="119"/>
                      </a:lnTo>
                      <a:lnTo>
                        <a:pt x="192" y="118"/>
                      </a:lnTo>
                      <a:lnTo>
                        <a:pt x="192" y="116"/>
                      </a:lnTo>
                      <a:lnTo>
                        <a:pt x="192" y="116"/>
                      </a:lnTo>
                      <a:lnTo>
                        <a:pt x="189" y="114"/>
                      </a:lnTo>
                      <a:lnTo>
                        <a:pt x="189" y="111"/>
                      </a:lnTo>
                      <a:lnTo>
                        <a:pt x="190" y="108"/>
                      </a:lnTo>
                      <a:lnTo>
                        <a:pt x="190" y="108"/>
                      </a:lnTo>
                      <a:lnTo>
                        <a:pt x="190" y="105"/>
                      </a:lnTo>
                      <a:lnTo>
                        <a:pt x="189" y="104"/>
                      </a:lnTo>
                      <a:lnTo>
                        <a:pt x="187" y="102"/>
                      </a:lnTo>
                      <a:lnTo>
                        <a:pt x="187" y="101"/>
                      </a:lnTo>
                      <a:lnTo>
                        <a:pt x="187" y="101"/>
                      </a:lnTo>
                      <a:lnTo>
                        <a:pt x="186" y="98"/>
                      </a:lnTo>
                      <a:lnTo>
                        <a:pt x="185" y="98"/>
                      </a:lnTo>
                      <a:lnTo>
                        <a:pt x="182" y="98"/>
                      </a:lnTo>
                      <a:lnTo>
                        <a:pt x="180" y="99"/>
                      </a:lnTo>
                      <a:lnTo>
                        <a:pt x="180" y="99"/>
                      </a:lnTo>
                      <a:lnTo>
                        <a:pt x="178" y="101"/>
                      </a:lnTo>
                      <a:lnTo>
                        <a:pt x="176" y="101"/>
                      </a:lnTo>
                      <a:lnTo>
                        <a:pt x="176" y="98"/>
                      </a:lnTo>
                      <a:lnTo>
                        <a:pt x="178" y="94"/>
                      </a:lnTo>
                      <a:lnTo>
                        <a:pt x="178" y="94"/>
                      </a:lnTo>
                      <a:lnTo>
                        <a:pt x="180" y="91"/>
                      </a:lnTo>
                      <a:lnTo>
                        <a:pt x="183" y="87"/>
                      </a:lnTo>
                      <a:lnTo>
                        <a:pt x="186" y="84"/>
                      </a:lnTo>
                      <a:lnTo>
                        <a:pt x="187" y="81"/>
                      </a:lnTo>
                      <a:lnTo>
                        <a:pt x="187" y="81"/>
                      </a:lnTo>
                      <a:lnTo>
                        <a:pt x="189" y="80"/>
                      </a:lnTo>
                      <a:lnTo>
                        <a:pt x="192" y="77"/>
                      </a:lnTo>
                      <a:lnTo>
                        <a:pt x="193" y="75"/>
                      </a:lnTo>
                      <a:lnTo>
                        <a:pt x="196" y="75"/>
                      </a:lnTo>
                      <a:lnTo>
                        <a:pt x="196" y="75"/>
                      </a:lnTo>
                      <a:lnTo>
                        <a:pt x="197" y="74"/>
                      </a:lnTo>
                      <a:lnTo>
                        <a:pt x="199" y="71"/>
                      </a:lnTo>
                      <a:lnTo>
                        <a:pt x="200" y="63"/>
                      </a:lnTo>
                      <a:lnTo>
                        <a:pt x="200" y="63"/>
                      </a:lnTo>
                      <a:lnTo>
                        <a:pt x="202" y="55"/>
                      </a:lnTo>
                      <a:lnTo>
                        <a:pt x="203" y="53"/>
                      </a:lnTo>
                      <a:lnTo>
                        <a:pt x="206" y="50"/>
                      </a:lnTo>
                      <a:lnTo>
                        <a:pt x="206" y="50"/>
                      </a:lnTo>
                      <a:lnTo>
                        <a:pt x="207" y="47"/>
                      </a:lnTo>
                      <a:lnTo>
                        <a:pt x="207" y="45"/>
                      </a:lnTo>
                      <a:lnTo>
                        <a:pt x="204" y="44"/>
                      </a:lnTo>
                      <a:lnTo>
                        <a:pt x="203" y="44"/>
                      </a:lnTo>
                      <a:lnTo>
                        <a:pt x="203" y="44"/>
                      </a:lnTo>
                      <a:close/>
                      <a:moveTo>
                        <a:pt x="229" y="165"/>
                      </a:moveTo>
                      <a:lnTo>
                        <a:pt x="229" y="165"/>
                      </a:lnTo>
                      <a:lnTo>
                        <a:pt x="226" y="166"/>
                      </a:lnTo>
                      <a:lnTo>
                        <a:pt x="224" y="167"/>
                      </a:lnTo>
                      <a:lnTo>
                        <a:pt x="222" y="170"/>
                      </a:lnTo>
                      <a:lnTo>
                        <a:pt x="219" y="173"/>
                      </a:lnTo>
                      <a:lnTo>
                        <a:pt x="219" y="173"/>
                      </a:lnTo>
                      <a:lnTo>
                        <a:pt x="216" y="176"/>
                      </a:lnTo>
                      <a:lnTo>
                        <a:pt x="216" y="179"/>
                      </a:lnTo>
                      <a:lnTo>
                        <a:pt x="217" y="186"/>
                      </a:lnTo>
                      <a:lnTo>
                        <a:pt x="220" y="192"/>
                      </a:lnTo>
                      <a:lnTo>
                        <a:pt x="223" y="194"/>
                      </a:lnTo>
                      <a:lnTo>
                        <a:pt x="224" y="194"/>
                      </a:lnTo>
                      <a:lnTo>
                        <a:pt x="224" y="194"/>
                      </a:lnTo>
                      <a:lnTo>
                        <a:pt x="227" y="193"/>
                      </a:lnTo>
                      <a:lnTo>
                        <a:pt x="229" y="190"/>
                      </a:lnTo>
                      <a:lnTo>
                        <a:pt x="230" y="179"/>
                      </a:lnTo>
                      <a:lnTo>
                        <a:pt x="230" y="169"/>
                      </a:lnTo>
                      <a:lnTo>
                        <a:pt x="229" y="166"/>
                      </a:lnTo>
                      <a:lnTo>
                        <a:pt x="229" y="165"/>
                      </a:lnTo>
                      <a:lnTo>
                        <a:pt x="229" y="1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99"/>
                <p:cNvSpPr>
                  <a:spLocks/>
                </p:cNvSpPr>
                <p:nvPr/>
              </p:nvSpPr>
              <p:spPr bwMode="auto">
                <a:xfrm>
                  <a:off x="3016950" y="4285259"/>
                  <a:ext cx="66922" cy="36173"/>
                </a:xfrm>
                <a:custGeom>
                  <a:avLst/>
                  <a:gdLst>
                    <a:gd name="T0" fmla="*/ 36 w 37"/>
                    <a:gd name="T1" fmla="*/ 8 h 20"/>
                    <a:gd name="T2" fmla="*/ 36 w 37"/>
                    <a:gd name="T3" fmla="*/ 8 h 20"/>
                    <a:gd name="T4" fmla="*/ 33 w 37"/>
                    <a:gd name="T5" fmla="*/ 7 h 20"/>
                    <a:gd name="T6" fmla="*/ 29 w 37"/>
                    <a:gd name="T7" fmla="*/ 5 h 20"/>
                    <a:gd name="T8" fmla="*/ 25 w 37"/>
                    <a:gd name="T9" fmla="*/ 5 h 20"/>
                    <a:gd name="T10" fmla="*/ 19 w 37"/>
                    <a:gd name="T11" fmla="*/ 3 h 20"/>
                    <a:gd name="T12" fmla="*/ 19 w 37"/>
                    <a:gd name="T13" fmla="*/ 3 h 20"/>
                    <a:gd name="T14" fmla="*/ 12 w 37"/>
                    <a:gd name="T15" fmla="*/ 0 h 20"/>
                    <a:gd name="T16" fmla="*/ 12 w 37"/>
                    <a:gd name="T17" fmla="*/ 0 h 20"/>
                    <a:gd name="T18" fmla="*/ 12 w 37"/>
                    <a:gd name="T19" fmla="*/ 0 h 20"/>
                    <a:gd name="T20" fmla="*/ 12 w 37"/>
                    <a:gd name="T21" fmla="*/ 0 h 20"/>
                    <a:gd name="T22" fmla="*/ 8 w 37"/>
                    <a:gd name="T23" fmla="*/ 4 h 20"/>
                    <a:gd name="T24" fmla="*/ 0 w 37"/>
                    <a:gd name="T25" fmla="*/ 10 h 20"/>
                    <a:gd name="T26" fmla="*/ 0 w 37"/>
                    <a:gd name="T27" fmla="*/ 10 h 20"/>
                    <a:gd name="T28" fmla="*/ 6 w 37"/>
                    <a:gd name="T29" fmla="*/ 13 h 20"/>
                    <a:gd name="T30" fmla="*/ 16 w 37"/>
                    <a:gd name="T31" fmla="*/ 17 h 20"/>
                    <a:gd name="T32" fmla="*/ 25 w 37"/>
                    <a:gd name="T33" fmla="*/ 20 h 20"/>
                    <a:gd name="T34" fmla="*/ 32 w 37"/>
                    <a:gd name="T35" fmla="*/ 20 h 20"/>
                    <a:gd name="T36" fmla="*/ 32 w 37"/>
                    <a:gd name="T37" fmla="*/ 20 h 20"/>
                    <a:gd name="T38" fmla="*/ 34 w 37"/>
                    <a:gd name="T39" fmla="*/ 20 h 20"/>
                    <a:gd name="T40" fmla="*/ 36 w 37"/>
                    <a:gd name="T41" fmla="*/ 18 h 20"/>
                    <a:gd name="T42" fmla="*/ 36 w 37"/>
                    <a:gd name="T43" fmla="*/ 18 h 20"/>
                    <a:gd name="T44" fmla="*/ 37 w 37"/>
                    <a:gd name="T45" fmla="*/ 11 h 20"/>
                    <a:gd name="T46" fmla="*/ 36 w 37"/>
                    <a:gd name="T47" fmla="*/ 8 h 20"/>
                    <a:gd name="T48" fmla="*/ 36 w 37"/>
                    <a:gd name="T49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7" h="20">
                      <a:moveTo>
                        <a:pt x="36" y="8"/>
                      </a:moveTo>
                      <a:lnTo>
                        <a:pt x="36" y="8"/>
                      </a:lnTo>
                      <a:lnTo>
                        <a:pt x="33" y="7"/>
                      </a:lnTo>
                      <a:lnTo>
                        <a:pt x="29" y="5"/>
                      </a:lnTo>
                      <a:lnTo>
                        <a:pt x="25" y="5"/>
                      </a:lnTo>
                      <a:lnTo>
                        <a:pt x="19" y="3"/>
                      </a:lnTo>
                      <a:lnTo>
                        <a:pt x="19" y="3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8" y="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6" y="13"/>
                      </a:lnTo>
                      <a:lnTo>
                        <a:pt x="16" y="17"/>
                      </a:lnTo>
                      <a:lnTo>
                        <a:pt x="25" y="20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4" y="20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7" y="11"/>
                      </a:lnTo>
                      <a:lnTo>
                        <a:pt x="36" y="8"/>
                      </a:lnTo>
                      <a:lnTo>
                        <a:pt x="36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100"/>
                <p:cNvSpPr>
                  <a:spLocks/>
                </p:cNvSpPr>
                <p:nvPr/>
              </p:nvSpPr>
              <p:spPr bwMode="auto">
                <a:xfrm>
                  <a:off x="3038654" y="4236424"/>
                  <a:ext cx="177251" cy="92243"/>
                </a:xfrm>
                <a:custGeom>
                  <a:avLst/>
                  <a:gdLst>
                    <a:gd name="T0" fmla="*/ 41 w 98"/>
                    <a:gd name="T1" fmla="*/ 45 h 51"/>
                    <a:gd name="T2" fmla="*/ 42 w 98"/>
                    <a:gd name="T3" fmla="*/ 37 h 51"/>
                    <a:gd name="T4" fmla="*/ 47 w 98"/>
                    <a:gd name="T5" fmla="*/ 35 h 51"/>
                    <a:gd name="T6" fmla="*/ 52 w 98"/>
                    <a:gd name="T7" fmla="*/ 35 h 51"/>
                    <a:gd name="T8" fmla="*/ 62 w 98"/>
                    <a:gd name="T9" fmla="*/ 31 h 51"/>
                    <a:gd name="T10" fmla="*/ 64 w 98"/>
                    <a:gd name="T11" fmla="*/ 28 h 51"/>
                    <a:gd name="T12" fmla="*/ 66 w 98"/>
                    <a:gd name="T13" fmla="*/ 25 h 51"/>
                    <a:gd name="T14" fmla="*/ 79 w 98"/>
                    <a:gd name="T15" fmla="*/ 24 h 51"/>
                    <a:gd name="T16" fmla="*/ 86 w 98"/>
                    <a:gd name="T17" fmla="*/ 21 h 51"/>
                    <a:gd name="T18" fmla="*/ 98 w 98"/>
                    <a:gd name="T19" fmla="*/ 17 h 51"/>
                    <a:gd name="T20" fmla="*/ 98 w 98"/>
                    <a:gd name="T21" fmla="*/ 14 h 51"/>
                    <a:gd name="T22" fmla="*/ 92 w 98"/>
                    <a:gd name="T23" fmla="*/ 11 h 51"/>
                    <a:gd name="T24" fmla="*/ 81 w 98"/>
                    <a:gd name="T25" fmla="*/ 4 h 51"/>
                    <a:gd name="T26" fmla="*/ 76 w 98"/>
                    <a:gd name="T27" fmla="*/ 3 h 51"/>
                    <a:gd name="T28" fmla="*/ 64 w 98"/>
                    <a:gd name="T29" fmla="*/ 0 h 51"/>
                    <a:gd name="T30" fmla="*/ 47 w 98"/>
                    <a:gd name="T31" fmla="*/ 4 h 51"/>
                    <a:gd name="T32" fmla="*/ 39 w 98"/>
                    <a:gd name="T33" fmla="*/ 4 h 51"/>
                    <a:gd name="T34" fmla="*/ 24 w 98"/>
                    <a:gd name="T35" fmla="*/ 3 h 51"/>
                    <a:gd name="T36" fmla="*/ 17 w 98"/>
                    <a:gd name="T37" fmla="*/ 6 h 51"/>
                    <a:gd name="T38" fmla="*/ 15 w 98"/>
                    <a:gd name="T39" fmla="*/ 6 h 51"/>
                    <a:gd name="T40" fmla="*/ 7 w 98"/>
                    <a:gd name="T41" fmla="*/ 14 h 51"/>
                    <a:gd name="T42" fmla="*/ 4 w 98"/>
                    <a:gd name="T43" fmla="*/ 18 h 51"/>
                    <a:gd name="T44" fmla="*/ 1 w 98"/>
                    <a:gd name="T45" fmla="*/ 25 h 51"/>
                    <a:gd name="T46" fmla="*/ 0 w 98"/>
                    <a:gd name="T47" fmla="*/ 27 h 51"/>
                    <a:gd name="T48" fmla="*/ 7 w 98"/>
                    <a:gd name="T49" fmla="*/ 30 h 51"/>
                    <a:gd name="T50" fmla="*/ 17 w 98"/>
                    <a:gd name="T51" fmla="*/ 32 h 51"/>
                    <a:gd name="T52" fmla="*/ 24 w 98"/>
                    <a:gd name="T53" fmla="*/ 35 h 51"/>
                    <a:gd name="T54" fmla="*/ 25 w 98"/>
                    <a:gd name="T55" fmla="*/ 38 h 51"/>
                    <a:gd name="T56" fmla="*/ 24 w 98"/>
                    <a:gd name="T57" fmla="*/ 45 h 51"/>
                    <a:gd name="T58" fmla="*/ 30 w 98"/>
                    <a:gd name="T59" fmla="*/ 45 h 51"/>
                    <a:gd name="T60" fmla="*/ 31 w 98"/>
                    <a:gd name="T61" fmla="*/ 48 h 51"/>
                    <a:gd name="T62" fmla="*/ 37 w 98"/>
                    <a:gd name="T63" fmla="*/ 49 h 51"/>
                    <a:gd name="T64" fmla="*/ 41 w 98"/>
                    <a:gd name="T65" fmla="*/ 45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8" h="51">
                      <a:moveTo>
                        <a:pt x="41" y="45"/>
                      </a:moveTo>
                      <a:lnTo>
                        <a:pt x="41" y="45"/>
                      </a:lnTo>
                      <a:lnTo>
                        <a:pt x="41" y="40"/>
                      </a:lnTo>
                      <a:lnTo>
                        <a:pt x="42" y="37"/>
                      </a:lnTo>
                      <a:lnTo>
                        <a:pt x="44" y="37"/>
                      </a:lnTo>
                      <a:lnTo>
                        <a:pt x="47" y="35"/>
                      </a:lnTo>
                      <a:lnTo>
                        <a:pt x="47" y="35"/>
                      </a:lnTo>
                      <a:lnTo>
                        <a:pt x="52" y="35"/>
                      </a:lnTo>
                      <a:lnTo>
                        <a:pt x="58" y="34"/>
                      </a:lnTo>
                      <a:lnTo>
                        <a:pt x="62" y="31"/>
                      </a:lnTo>
                      <a:lnTo>
                        <a:pt x="64" y="28"/>
                      </a:lnTo>
                      <a:lnTo>
                        <a:pt x="64" y="28"/>
                      </a:lnTo>
                      <a:lnTo>
                        <a:pt x="65" y="27"/>
                      </a:lnTo>
                      <a:lnTo>
                        <a:pt x="66" y="25"/>
                      </a:lnTo>
                      <a:lnTo>
                        <a:pt x="71" y="24"/>
                      </a:lnTo>
                      <a:lnTo>
                        <a:pt x="79" y="24"/>
                      </a:lnTo>
                      <a:lnTo>
                        <a:pt x="79" y="24"/>
                      </a:lnTo>
                      <a:lnTo>
                        <a:pt x="86" y="21"/>
                      </a:lnTo>
                      <a:lnTo>
                        <a:pt x="92" y="18"/>
                      </a:lnTo>
                      <a:lnTo>
                        <a:pt x="98" y="17"/>
                      </a:lnTo>
                      <a:lnTo>
                        <a:pt x="98" y="17"/>
                      </a:lnTo>
                      <a:lnTo>
                        <a:pt x="98" y="14"/>
                      </a:lnTo>
                      <a:lnTo>
                        <a:pt x="96" y="13"/>
                      </a:lnTo>
                      <a:lnTo>
                        <a:pt x="92" y="11"/>
                      </a:lnTo>
                      <a:lnTo>
                        <a:pt x="86" y="8"/>
                      </a:lnTo>
                      <a:lnTo>
                        <a:pt x="81" y="4"/>
                      </a:lnTo>
                      <a:lnTo>
                        <a:pt x="81" y="4"/>
                      </a:lnTo>
                      <a:lnTo>
                        <a:pt x="76" y="3"/>
                      </a:lnTo>
                      <a:lnTo>
                        <a:pt x="72" y="0"/>
                      </a:lnTo>
                      <a:lnTo>
                        <a:pt x="64" y="0"/>
                      </a:lnTo>
                      <a:lnTo>
                        <a:pt x="54" y="1"/>
                      </a:lnTo>
                      <a:lnTo>
                        <a:pt x="47" y="4"/>
                      </a:lnTo>
                      <a:lnTo>
                        <a:pt x="47" y="4"/>
                      </a:lnTo>
                      <a:lnTo>
                        <a:pt x="39" y="4"/>
                      </a:lnTo>
                      <a:lnTo>
                        <a:pt x="31" y="4"/>
                      </a:lnTo>
                      <a:lnTo>
                        <a:pt x="24" y="3"/>
                      </a:lnTo>
                      <a:lnTo>
                        <a:pt x="20" y="4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5" y="6"/>
                      </a:lnTo>
                      <a:lnTo>
                        <a:pt x="15" y="6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4" y="18"/>
                      </a:lnTo>
                      <a:lnTo>
                        <a:pt x="3" y="23"/>
                      </a:lnTo>
                      <a:lnTo>
                        <a:pt x="1" y="25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7" y="30"/>
                      </a:lnTo>
                      <a:lnTo>
                        <a:pt x="7" y="30"/>
                      </a:lnTo>
                      <a:lnTo>
                        <a:pt x="13" y="32"/>
                      </a:lnTo>
                      <a:lnTo>
                        <a:pt x="17" y="32"/>
                      </a:lnTo>
                      <a:lnTo>
                        <a:pt x="21" y="34"/>
                      </a:lnTo>
                      <a:lnTo>
                        <a:pt x="24" y="35"/>
                      </a:lnTo>
                      <a:lnTo>
                        <a:pt x="24" y="35"/>
                      </a:lnTo>
                      <a:lnTo>
                        <a:pt x="25" y="38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27" y="44"/>
                      </a:lnTo>
                      <a:lnTo>
                        <a:pt x="30" y="45"/>
                      </a:lnTo>
                      <a:lnTo>
                        <a:pt x="30" y="45"/>
                      </a:lnTo>
                      <a:lnTo>
                        <a:pt x="31" y="48"/>
                      </a:lnTo>
                      <a:lnTo>
                        <a:pt x="31" y="51"/>
                      </a:lnTo>
                      <a:lnTo>
                        <a:pt x="37" y="49"/>
                      </a:lnTo>
                      <a:lnTo>
                        <a:pt x="37" y="49"/>
                      </a:lnTo>
                      <a:lnTo>
                        <a:pt x="41" y="45"/>
                      </a:lnTo>
                      <a:lnTo>
                        <a:pt x="41" y="4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102"/>
                <p:cNvSpPr>
                  <a:spLocks/>
                </p:cNvSpPr>
                <p:nvPr/>
              </p:nvSpPr>
              <p:spPr bwMode="auto">
                <a:xfrm>
                  <a:off x="2942795" y="4182164"/>
                  <a:ext cx="122990" cy="121182"/>
                </a:xfrm>
                <a:custGeom>
                  <a:avLst/>
                  <a:gdLst>
                    <a:gd name="T0" fmla="*/ 60 w 68"/>
                    <a:gd name="T1" fmla="*/ 44 h 67"/>
                    <a:gd name="T2" fmla="*/ 60 w 68"/>
                    <a:gd name="T3" fmla="*/ 44 h 67"/>
                    <a:gd name="T4" fmla="*/ 68 w 68"/>
                    <a:gd name="T5" fmla="*/ 36 h 67"/>
                    <a:gd name="T6" fmla="*/ 68 w 68"/>
                    <a:gd name="T7" fmla="*/ 36 h 67"/>
                    <a:gd name="T8" fmla="*/ 66 w 68"/>
                    <a:gd name="T9" fmla="*/ 37 h 67"/>
                    <a:gd name="T10" fmla="*/ 63 w 68"/>
                    <a:gd name="T11" fmla="*/ 37 h 67"/>
                    <a:gd name="T12" fmla="*/ 63 w 68"/>
                    <a:gd name="T13" fmla="*/ 34 h 67"/>
                    <a:gd name="T14" fmla="*/ 63 w 68"/>
                    <a:gd name="T15" fmla="*/ 31 h 67"/>
                    <a:gd name="T16" fmla="*/ 54 w 68"/>
                    <a:gd name="T17" fmla="*/ 33 h 67"/>
                    <a:gd name="T18" fmla="*/ 56 w 68"/>
                    <a:gd name="T19" fmla="*/ 0 h 67"/>
                    <a:gd name="T20" fmla="*/ 56 w 68"/>
                    <a:gd name="T21" fmla="*/ 0 h 67"/>
                    <a:gd name="T22" fmla="*/ 29 w 68"/>
                    <a:gd name="T23" fmla="*/ 0 h 67"/>
                    <a:gd name="T24" fmla="*/ 29 w 68"/>
                    <a:gd name="T25" fmla="*/ 0 h 67"/>
                    <a:gd name="T26" fmla="*/ 27 w 68"/>
                    <a:gd name="T27" fmla="*/ 1 h 67"/>
                    <a:gd name="T28" fmla="*/ 26 w 68"/>
                    <a:gd name="T29" fmla="*/ 6 h 67"/>
                    <a:gd name="T30" fmla="*/ 24 w 68"/>
                    <a:gd name="T31" fmla="*/ 10 h 67"/>
                    <a:gd name="T32" fmla="*/ 23 w 68"/>
                    <a:gd name="T33" fmla="*/ 13 h 67"/>
                    <a:gd name="T34" fmla="*/ 23 w 68"/>
                    <a:gd name="T35" fmla="*/ 13 h 67"/>
                    <a:gd name="T36" fmla="*/ 24 w 68"/>
                    <a:gd name="T37" fmla="*/ 14 h 67"/>
                    <a:gd name="T38" fmla="*/ 29 w 68"/>
                    <a:gd name="T39" fmla="*/ 18 h 67"/>
                    <a:gd name="T40" fmla="*/ 33 w 68"/>
                    <a:gd name="T41" fmla="*/ 24 h 67"/>
                    <a:gd name="T42" fmla="*/ 34 w 68"/>
                    <a:gd name="T43" fmla="*/ 26 h 67"/>
                    <a:gd name="T44" fmla="*/ 34 w 68"/>
                    <a:gd name="T45" fmla="*/ 28 h 67"/>
                    <a:gd name="T46" fmla="*/ 34 w 68"/>
                    <a:gd name="T47" fmla="*/ 28 h 67"/>
                    <a:gd name="T48" fmla="*/ 33 w 68"/>
                    <a:gd name="T49" fmla="*/ 30 h 67"/>
                    <a:gd name="T50" fmla="*/ 31 w 68"/>
                    <a:gd name="T51" fmla="*/ 30 h 67"/>
                    <a:gd name="T52" fmla="*/ 24 w 68"/>
                    <a:gd name="T53" fmla="*/ 30 h 67"/>
                    <a:gd name="T54" fmla="*/ 13 w 68"/>
                    <a:gd name="T55" fmla="*/ 30 h 67"/>
                    <a:gd name="T56" fmla="*/ 13 w 68"/>
                    <a:gd name="T57" fmla="*/ 30 h 67"/>
                    <a:gd name="T58" fmla="*/ 0 w 68"/>
                    <a:gd name="T59" fmla="*/ 47 h 67"/>
                    <a:gd name="T60" fmla="*/ 0 w 68"/>
                    <a:gd name="T61" fmla="*/ 47 h 67"/>
                    <a:gd name="T62" fmla="*/ 10 w 68"/>
                    <a:gd name="T63" fmla="*/ 57 h 67"/>
                    <a:gd name="T64" fmla="*/ 19 w 68"/>
                    <a:gd name="T65" fmla="*/ 62 h 67"/>
                    <a:gd name="T66" fmla="*/ 19 w 68"/>
                    <a:gd name="T67" fmla="*/ 62 h 67"/>
                    <a:gd name="T68" fmla="*/ 24 w 68"/>
                    <a:gd name="T69" fmla="*/ 64 h 67"/>
                    <a:gd name="T70" fmla="*/ 30 w 68"/>
                    <a:gd name="T71" fmla="*/ 64 h 67"/>
                    <a:gd name="T72" fmla="*/ 36 w 68"/>
                    <a:gd name="T73" fmla="*/ 64 h 67"/>
                    <a:gd name="T74" fmla="*/ 40 w 68"/>
                    <a:gd name="T75" fmla="*/ 67 h 67"/>
                    <a:gd name="T76" fmla="*/ 40 w 68"/>
                    <a:gd name="T77" fmla="*/ 67 h 67"/>
                    <a:gd name="T78" fmla="*/ 41 w 68"/>
                    <a:gd name="T79" fmla="*/ 67 h 67"/>
                    <a:gd name="T80" fmla="*/ 41 w 68"/>
                    <a:gd name="T81" fmla="*/ 67 h 67"/>
                    <a:gd name="T82" fmla="*/ 49 w 68"/>
                    <a:gd name="T83" fmla="*/ 61 h 67"/>
                    <a:gd name="T84" fmla="*/ 53 w 68"/>
                    <a:gd name="T85" fmla="*/ 57 h 67"/>
                    <a:gd name="T86" fmla="*/ 53 w 68"/>
                    <a:gd name="T87" fmla="*/ 57 h 67"/>
                    <a:gd name="T88" fmla="*/ 54 w 68"/>
                    <a:gd name="T89" fmla="*/ 55 h 67"/>
                    <a:gd name="T90" fmla="*/ 54 w 68"/>
                    <a:gd name="T91" fmla="*/ 53 h 67"/>
                    <a:gd name="T92" fmla="*/ 57 w 68"/>
                    <a:gd name="T93" fmla="*/ 48 h 67"/>
                    <a:gd name="T94" fmla="*/ 60 w 68"/>
                    <a:gd name="T95" fmla="*/ 44 h 67"/>
                    <a:gd name="T96" fmla="*/ 60 w 68"/>
                    <a:gd name="T97" fmla="*/ 4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8" h="67">
                      <a:moveTo>
                        <a:pt x="60" y="44"/>
                      </a:moveTo>
                      <a:lnTo>
                        <a:pt x="60" y="44"/>
                      </a:lnTo>
                      <a:lnTo>
                        <a:pt x="68" y="36"/>
                      </a:lnTo>
                      <a:lnTo>
                        <a:pt x="68" y="36"/>
                      </a:lnTo>
                      <a:lnTo>
                        <a:pt x="66" y="37"/>
                      </a:lnTo>
                      <a:lnTo>
                        <a:pt x="63" y="37"/>
                      </a:lnTo>
                      <a:lnTo>
                        <a:pt x="63" y="34"/>
                      </a:lnTo>
                      <a:lnTo>
                        <a:pt x="63" y="31"/>
                      </a:lnTo>
                      <a:lnTo>
                        <a:pt x="54" y="33"/>
                      </a:ln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7" y="1"/>
                      </a:lnTo>
                      <a:lnTo>
                        <a:pt x="26" y="6"/>
                      </a:lnTo>
                      <a:lnTo>
                        <a:pt x="24" y="10"/>
                      </a:lnTo>
                      <a:lnTo>
                        <a:pt x="23" y="13"/>
                      </a:lnTo>
                      <a:lnTo>
                        <a:pt x="23" y="13"/>
                      </a:lnTo>
                      <a:lnTo>
                        <a:pt x="24" y="14"/>
                      </a:lnTo>
                      <a:lnTo>
                        <a:pt x="29" y="18"/>
                      </a:lnTo>
                      <a:lnTo>
                        <a:pt x="33" y="24"/>
                      </a:lnTo>
                      <a:lnTo>
                        <a:pt x="34" y="26"/>
                      </a:lnTo>
                      <a:lnTo>
                        <a:pt x="34" y="28"/>
                      </a:lnTo>
                      <a:lnTo>
                        <a:pt x="34" y="28"/>
                      </a:lnTo>
                      <a:lnTo>
                        <a:pt x="33" y="30"/>
                      </a:lnTo>
                      <a:lnTo>
                        <a:pt x="31" y="30"/>
                      </a:lnTo>
                      <a:lnTo>
                        <a:pt x="24" y="30"/>
                      </a:lnTo>
                      <a:lnTo>
                        <a:pt x="13" y="30"/>
                      </a:lnTo>
                      <a:lnTo>
                        <a:pt x="13" y="3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0" y="57"/>
                      </a:lnTo>
                      <a:lnTo>
                        <a:pt x="19" y="62"/>
                      </a:lnTo>
                      <a:lnTo>
                        <a:pt x="19" y="62"/>
                      </a:lnTo>
                      <a:lnTo>
                        <a:pt x="24" y="64"/>
                      </a:lnTo>
                      <a:lnTo>
                        <a:pt x="30" y="64"/>
                      </a:lnTo>
                      <a:lnTo>
                        <a:pt x="36" y="64"/>
                      </a:lnTo>
                      <a:lnTo>
                        <a:pt x="40" y="67"/>
                      </a:lnTo>
                      <a:lnTo>
                        <a:pt x="40" y="67"/>
                      </a:lnTo>
                      <a:lnTo>
                        <a:pt x="41" y="67"/>
                      </a:lnTo>
                      <a:lnTo>
                        <a:pt x="41" y="67"/>
                      </a:lnTo>
                      <a:lnTo>
                        <a:pt x="49" y="61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54" y="55"/>
                      </a:lnTo>
                      <a:lnTo>
                        <a:pt x="54" y="53"/>
                      </a:lnTo>
                      <a:lnTo>
                        <a:pt x="57" y="48"/>
                      </a:lnTo>
                      <a:lnTo>
                        <a:pt x="60" y="44"/>
                      </a:lnTo>
                      <a:lnTo>
                        <a:pt x="60" y="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Freeform 103"/>
                <p:cNvSpPr>
                  <a:spLocks/>
                </p:cNvSpPr>
                <p:nvPr/>
              </p:nvSpPr>
              <p:spPr bwMode="auto">
                <a:xfrm>
                  <a:off x="3040464" y="4164077"/>
                  <a:ext cx="37983" cy="77774"/>
                </a:xfrm>
                <a:custGeom>
                  <a:avLst/>
                  <a:gdLst>
                    <a:gd name="T0" fmla="*/ 3 w 21"/>
                    <a:gd name="T1" fmla="*/ 10 h 43"/>
                    <a:gd name="T2" fmla="*/ 3 w 21"/>
                    <a:gd name="T3" fmla="*/ 10 h 43"/>
                    <a:gd name="T4" fmla="*/ 2 w 21"/>
                    <a:gd name="T5" fmla="*/ 10 h 43"/>
                    <a:gd name="T6" fmla="*/ 0 w 21"/>
                    <a:gd name="T7" fmla="*/ 43 h 43"/>
                    <a:gd name="T8" fmla="*/ 9 w 21"/>
                    <a:gd name="T9" fmla="*/ 41 h 43"/>
                    <a:gd name="T10" fmla="*/ 9 w 21"/>
                    <a:gd name="T11" fmla="*/ 41 h 43"/>
                    <a:gd name="T12" fmla="*/ 10 w 21"/>
                    <a:gd name="T13" fmla="*/ 37 h 43"/>
                    <a:gd name="T14" fmla="*/ 13 w 21"/>
                    <a:gd name="T15" fmla="*/ 34 h 43"/>
                    <a:gd name="T16" fmla="*/ 13 w 21"/>
                    <a:gd name="T17" fmla="*/ 34 h 43"/>
                    <a:gd name="T18" fmla="*/ 16 w 21"/>
                    <a:gd name="T19" fmla="*/ 31 h 43"/>
                    <a:gd name="T20" fmla="*/ 16 w 21"/>
                    <a:gd name="T21" fmla="*/ 27 h 43"/>
                    <a:gd name="T22" fmla="*/ 16 w 21"/>
                    <a:gd name="T23" fmla="*/ 20 h 43"/>
                    <a:gd name="T24" fmla="*/ 14 w 21"/>
                    <a:gd name="T25" fmla="*/ 11 h 43"/>
                    <a:gd name="T26" fmla="*/ 16 w 21"/>
                    <a:gd name="T27" fmla="*/ 9 h 43"/>
                    <a:gd name="T28" fmla="*/ 17 w 21"/>
                    <a:gd name="T29" fmla="*/ 7 h 43"/>
                    <a:gd name="T30" fmla="*/ 17 w 21"/>
                    <a:gd name="T31" fmla="*/ 7 h 43"/>
                    <a:gd name="T32" fmla="*/ 21 w 21"/>
                    <a:gd name="T33" fmla="*/ 6 h 43"/>
                    <a:gd name="T34" fmla="*/ 21 w 21"/>
                    <a:gd name="T35" fmla="*/ 6 h 43"/>
                    <a:gd name="T36" fmla="*/ 17 w 21"/>
                    <a:gd name="T37" fmla="*/ 2 h 43"/>
                    <a:gd name="T38" fmla="*/ 14 w 21"/>
                    <a:gd name="T39" fmla="*/ 0 h 43"/>
                    <a:gd name="T40" fmla="*/ 14 w 21"/>
                    <a:gd name="T41" fmla="*/ 0 h 43"/>
                    <a:gd name="T42" fmla="*/ 10 w 21"/>
                    <a:gd name="T43" fmla="*/ 2 h 43"/>
                    <a:gd name="T44" fmla="*/ 7 w 21"/>
                    <a:gd name="T45" fmla="*/ 6 h 43"/>
                    <a:gd name="T46" fmla="*/ 3 w 21"/>
                    <a:gd name="T47" fmla="*/ 10 h 43"/>
                    <a:gd name="T48" fmla="*/ 3 w 21"/>
                    <a:gd name="T49" fmla="*/ 1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1" h="43">
                      <a:moveTo>
                        <a:pt x="3" y="10"/>
                      </a:moveTo>
                      <a:lnTo>
                        <a:pt x="3" y="10"/>
                      </a:lnTo>
                      <a:lnTo>
                        <a:pt x="2" y="10"/>
                      </a:lnTo>
                      <a:lnTo>
                        <a:pt x="0" y="43"/>
                      </a:lnTo>
                      <a:lnTo>
                        <a:pt x="9" y="41"/>
                      </a:lnTo>
                      <a:lnTo>
                        <a:pt x="9" y="41"/>
                      </a:lnTo>
                      <a:lnTo>
                        <a:pt x="10" y="37"/>
                      </a:lnTo>
                      <a:lnTo>
                        <a:pt x="13" y="34"/>
                      </a:lnTo>
                      <a:lnTo>
                        <a:pt x="13" y="34"/>
                      </a:lnTo>
                      <a:lnTo>
                        <a:pt x="16" y="31"/>
                      </a:lnTo>
                      <a:lnTo>
                        <a:pt x="16" y="27"/>
                      </a:lnTo>
                      <a:lnTo>
                        <a:pt x="16" y="20"/>
                      </a:lnTo>
                      <a:lnTo>
                        <a:pt x="14" y="11"/>
                      </a:lnTo>
                      <a:lnTo>
                        <a:pt x="16" y="9"/>
                      </a:lnTo>
                      <a:lnTo>
                        <a:pt x="17" y="7"/>
                      </a:lnTo>
                      <a:lnTo>
                        <a:pt x="17" y="7"/>
                      </a:lnTo>
                      <a:lnTo>
                        <a:pt x="21" y="6"/>
                      </a:lnTo>
                      <a:lnTo>
                        <a:pt x="21" y="6"/>
                      </a:lnTo>
                      <a:lnTo>
                        <a:pt x="17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7" y="6"/>
                      </a:lnTo>
                      <a:lnTo>
                        <a:pt x="3" y="10"/>
                      </a:lnTo>
                      <a:lnTo>
                        <a:pt x="3" y="1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104"/>
                <p:cNvSpPr>
                  <a:spLocks/>
                </p:cNvSpPr>
                <p:nvPr/>
              </p:nvSpPr>
              <p:spPr bwMode="auto">
                <a:xfrm>
                  <a:off x="3469122" y="4113433"/>
                  <a:ext cx="81392" cy="66922"/>
                </a:xfrm>
                <a:custGeom>
                  <a:avLst/>
                  <a:gdLst>
                    <a:gd name="T0" fmla="*/ 20 w 45"/>
                    <a:gd name="T1" fmla="*/ 1 h 37"/>
                    <a:gd name="T2" fmla="*/ 20 w 45"/>
                    <a:gd name="T3" fmla="*/ 1 h 37"/>
                    <a:gd name="T4" fmla="*/ 18 w 45"/>
                    <a:gd name="T5" fmla="*/ 4 h 37"/>
                    <a:gd name="T6" fmla="*/ 18 w 45"/>
                    <a:gd name="T7" fmla="*/ 5 h 37"/>
                    <a:gd name="T8" fmla="*/ 23 w 45"/>
                    <a:gd name="T9" fmla="*/ 13 h 37"/>
                    <a:gd name="T10" fmla="*/ 28 w 45"/>
                    <a:gd name="T11" fmla="*/ 18 h 37"/>
                    <a:gd name="T12" fmla="*/ 30 w 45"/>
                    <a:gd name="T13" fmla="*/ 21 h 37"/>
                    <a:gd name="T14" fmla="*/ 31 w 45"/>
                    <a:gd name="T15" fmla="*/ 24 h 37"/>
                    <a:gd name="T16" fmla="*/ 31 w 45"/>
                    <a:gd name="T17" fmla="*/ 24 h 37"/>
                    <a:gd name="T18" fmla="*/ 30 w 45"/>
                    <a:gd name="T19" fmla="*/ 25 h 37"/>
                    <a:gd name="T20" fmla="*/ 27 w 45"/>
                    <a:gd name="T21" fmla="*/ 27 h 37"/>
                    <a:gd name="T22" fmla="*/ 17 w 45"/>
                    <a:gd name="T23" fmla="*/ 27 h 37"/>
                    <a:gd name="T24" fmla="*/ 6 w 45"/>
                    <a:gd name="T25" fmla="*/ 27 h 37"/>
                    <a:gd name="T26" fmla="*/ 1 w 45"/>
                    <a:gd name="T27" fmla="*/ 27 h 37"/>
                    <a:gd name="T28" fmla="*/ 0 w 45"/>
                    <a:gd name="T29" fmla="*/ 30 h 37"/>
                    <a:gd name="T30" fmla="*/ 0 w 45"/>
                    <a:gd name="T31" fmla="*/ 30 h 37"/>
                    <a:gd name="T32" fmla="*/ 0 w 45"/>
                    <a:gd name="T33" fmla="*/ 31 h 37"/>
                    <a:gd name="T34" fmla="*/ 1 w 45"/>
                    <a:gd name="T35" fmla="*/ 32 h 37"/>
                    <a:gd name="T36" fmla="*/ 6 w 45"/>
                    <a:gd name="T37" fmla="*/ 34 h 37"/>
                    <a:gd name="T38" fmla="*/ 13 w 45"/>
                    <a:gd name="T39" fmla="*/ 35 h 37"/>
                    <a:gd name="T40" fmla="*/ 20 w 45"/>
                    <a:gd name="T41" fmla="*/ 34 h 37"/>
                    <a:gd name="T42" fmla="*/ 20 w 45"/>
                    <a:gd name="T43" fmla="*/ 34 h 37"/>
                    <a:gd name="T44" fmla="*/ 27 w 45"/>
                    <a:gd name="T45" fmla="*/ 32 h 37"/>
                    <a:gd name="T46" fmla="*/ 33 w 45"/>
                    <a:gd name="T47" fmla="*/ 34 h 37"/>
                    <a:gd name="T48" fmla="*/ 38 w 45"/>
                    <a:gd name="T49" fmla="*/ 35 h 37"/>
                    <a:gd name="T50" fmla="*/ 43 w 45"/>
                    <a:gd name="T51" fmla="*/ 37 h 37"/>
                    <a:gd name="T52" fmla="*/ 43 w 45"/>
                    <a:gd name="T53" fmla="*/ 37 h 37"/>
                    <a:gd name="T54" fmla="*/ 45 w 45"/>
                    <a:gd name="T55" fmla="*/ 5 h 37"/>
                    <a:gd name="T56" fmla="*/ 45 w 45"/>
                    <a:gd name="T57" fmla="*/ 5 h 37"/>
                    <a:gd name="T58" fmla="*/ 31 w 45"/>
                    <a:gd name="T59" fmla="*/ 1 h 37"/>
                    <a:gd name="T60" fmla="*/ 26 w 45"/>
                    <a:gd name="T61" fmla="*/ 0 h 37"/>
                    <a:gd name="T62" fmla="*/ 23 w 45"/>
                    <a:gd name="T63" fmla="*/ 1 h 37"/>
                    <a:gd name="T64" fmla="*/ 20 w 45"/>
                    <a:gd name="T65" fmla="*/ 1 h 37"/>
                    <a:gd name="T66" fmla="*/ 20 w 45"/>
                    <a:gd name="T67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5" h="37">
                      <a:moveTo>
                        <a:pt x="20" y="1"/>
                      </a:moveTo>
                      <a:lnTo>
                        <a:pt x="20" y="1"/>
                      </a:lnTo>
                      <a:lnTo>
                        <a:pt x="18" y="4"/>
                      </a:lnTo>
                      <a:lnTo>
                        <a:pt x="18" y="5"/>
                      </a:lnTo>
                      <a:lnTo>
                        <a:pt x="23" y="13"/>
                      </a:lnTo>
                      <a:lnTo>
                        <a:pt x="28" y="18"/>
                      </a:lnTo>
                      <a:lnTo>
                        <a:pt x="30" y="21"/>
                      </a:lnTo>
                      <a:lnTo>
                        <a:pt x="31" y="24"/>
                      </a:lnTo>
                      <a:lnTo>
                        <a:pt x="31" y="24"/>
                      </a:lnTo>
                      <a:lnTo>
                        <a:pt x="30" y="25"/>
                      </a:lnTo>
                      <a:lnTo>
                        <a:pt x="27" y="27"/>
                      </a:lnTo>
                      <a:lnTo>
                        <a:pt x="17" y="27"/>
                      </a:lnTo>
                      <a:lnTo>
                        <a:pt x="6" y="27"/>
                      </a:lnTo>
                      <a:lnTo>
                        <a:pt x="1" y="27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1" y="32"/>
                      </a:lnTo>
                      <a:lnTo>
                        <a:pt x="6" y="34"/>
                      </a:lnTo>
                      <a:lnTo>
                        <a:pt x="13" y="35"/>
                      </a:lnTo>
                      <a:lnTo>
                        <a:pt x="20" y="34"/>
                      </a:lnTo>
                      <a:lnTo>
                        <a:pt x="20" y="34"/>
                      </a:lnTo>
                      <a:lnTo>
                        <a:pt x="27" y="32"/>
                      </a:lnTo>
                      <a:lnTo>
                        <a:pt x="33" y="34"/>
                      </a:lnTo>
                      <a:lnTo>
                        <a:pt x="38" y="35"/>
                      </a:lnTo>
                      <a:lnTo>
                        <a:pt x="43" y="37"/>
                      </a:lnTo>
                      <a:lnTo>
                        <a:pt x="43" y="37"/>
                      </a:lnTo>
                      <a:lnTo>
                        <a:pt x="45" y="5"/>
                      </a:lnTo>
                      <a:lnTo>
                        <a:pt x="45" y="5"/>
                      </a:lnTo>
                      <a:lnTo>
                        <a:pt x="31" y="1"/>
                      </a:lnTo>
                      <a:lnTo>
                        <a:pt x="26" y="0"/>
                      </a:lnTo>
                      <a:lnTo>
                        <a:pt x="23" y="1"/>
                      </a:ln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105"/>
                <p:cNvSpPr>
                  <a:spLocks/>
                </p:cNvSpPr>
                <p:nvPr/>
              </p:nvSpPr>
              <p:spPr bwMode="auto">
                <a:xfrm>
                  <a:off x="3546896" y="4122478"/>
                  <a:ext cx="97669" cy="59687"/>
                </a:xfrm>
                <a:custGeom>
                  <a:avLst/>
                  <a:gdLst>
                    <a:gd name="T0" fmla="*/ 21 w 54"/>
                    <a:gd name="T1" fmla="*/ 26 h 33"/>
                    <a:gd name="T2" fmla="*/ 21 w 54"/>
                    <a:gd name="T3" fmla="*/ 26 h 33"/>
                    <a:gd name="T4" fmla="*/ 25 w 54"/>
                    <a:gd name="T5" fmla="*/ 25 h 33"/>
                    <a:gd name="T6" fmla="*/ 31 w 54"/>
                    <a:gd name="T7" fmla="*/ 25 h 33"/>
                    <a:gd name="T8" fmla="*/ 42 w 54"/>
                    <a:gd name="T9" fmla="*/ 25 h 33"/>
                    <a:gd name="T10" fmla="*/ 51 w 54"/>
                    <a:gd name="T11" fmla="*/ 23 h 33"/>
                    <a:gd name="T12" fmla="*/ 54 w 54"/>
                    <a:gd name="T13" fmla="*/ 22 h 33"/>
                    <a:gd name="T14" fmla="*/ 54 w 54"/>
                    <a:gd name="T15" fmla="*/ 19 h 33"/>
                    <a:gd name="T16" fmla="*/ 54 w 54"/>
                    <a:gd name="T17" fmla="*/ 19 h 33"/>
                    <a:gd name="T18" fmla="*/ 52 w 54"/>
                    <a:gd name="T19" fmla="*/ 16 h 33"/>
                    <a:gd name="T20" fmla="*/ 48 w 54"/>
                    <a:gd name="T21" fmla="*/ 12 h 33"/>
                    <a:gd name="T22" fmla="*/ 42 w 54"/>
                    <a:gd name="T23" fmla="*/ 9 h 33"/>
                    <a:gd name="T24" fmla="*/ 36 w 54"/>
                    <a:gd name="T25" fmla="*/ 6 h 33"/>
                    <a:gd name="T26" fmla="*/ 22 w 54"/>
                    <a:gd name="T27" fmla="*/ 2 h 33"/>
                    <a:gd name="T28" fmla="*/ 15 w 54"/>
                    <a:gd name="T29" fmla="*/ 0 h 33"/>
                    <a:gd name="T30" fmla="*/ 11 w 54"/>
                    <a:gd name="T31" fmla="*/ 2 h 33"/>
                    <a:gd name="T32" fmla="*/ 11 w 54"/>
                    <a:gd name="T33" fmla="*/ 2 h 33"/>
                    <a:gd name="T34" fmla="*/ 8 w 54"/>
                    <a:gd name="T35" fmla="*/ 2 h 33"/>
                    <a:gd name="T36" fmla="*/ 2 w 54"/>
                    <a:gd name="T37" fmla="*/ 0 h 33"/>
                    <a:gd name="T38" fmla="*/ 2 w 54"/>
                    <a:gd name="T39" fmla="*/ 0 h 33"/>
                    <a:gd name="T40" fmla="*/ 0 w 54"/>
                    <a:gd name="T41" fmla="*/ 32 h 33"/>
                    <a:gd name="T42" fmla="*/ 0 w 54"/>
                    <a:gd name="T43" fmla="*/ 32 h 33"/>
                    <a:gd name="T44" fmla="*/ 1 w 54"/>
                    <a:gd name="T45" fmla="*/ 33 h 33"/>
                    <a:gd name="T46" fmla="*/ 1 w 54"/>
                    <a:gd name="T47" fmla="*/ 33 h 33"/>
                    <a:gd name="T48" fmla="*/ 4 w 54"/>
                    <a:gd name="T49" fmla="*/ 33 h 33"/>
                    <a:gd name="T50" fmla="*/ 8 w 54"/>
                    <a:gd name="T51" fmla="*/ 32 h 33"/>
                    <a:gd name="T52" fmla="*/ 12 w 54"/>
                    <a:gd name="T53" fmla="*/ 29 h 33"/>
                    <a:gd name="T54" fmla="*/ 21 w 54"/>
                    <a:gd name="T55" fmla="*/ 26 h 33"/>
                    <a:gd name="T56" fmla="*/ 21 w 54"/>
                    <a:gd name="T57" fmla="*/ 2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4" h="33">
                      <a:moveTo>
                        <a:pt x="21" y="26"/>
                      </a:moveTo>
                      <a:lnTo>
                        <a:pt x="21" y="26"/>
                      </a:lnTo>
                      <a:lnTo>
                        <a:pt x="25" y="25"/>
                      </a:lnTo>
                      <a:lnTo>
                        <a:pt x="31" y="25"/>
                      </a:lnTo>
                      <a:lnTo>
                        <a:pt x="42" y="25"/>
                      </a:lnTo>
                      <a:lnTo>
                        <a:pt x="51" y="23"/>
                      </a:lnTo>
                      <a:lnTo>
                        <a:pt x="54" y="22"/>
                      </a:lnTo>
                      <a:lnTo>
                        <a:pt x="54" y="19"/>
                      </a:lnTo>
                      <a:lnTo>
                        <a:pt x="54" y="19"/>
                      </a:lnTo>
                      <a:lnTo>
                        <a:pt x="52" y="16"/>
                      </a:lnTo>
                      <a:lnTo>
                        <a:pt x="48" y="12"/>
                      </a:lnTo>
                      <a:lnTo>
                        <a:pt x="42" y="9"/>
                      </a:lnTo>
                      <a:lnTo>
                        <a:pt x="36" y="6"/>
                      </a:lnTo>
                      <a:lnTo>
                        <a:pt x="22" y="2"/>
                      </a:lnTo>
                      <a:lnTo>
                        <a:pt x="15" y="0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8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1" y="33"/>
                      </a:lnTo>
                      <a:lnTo>
                        <a:pt x="1" y="33"/>
                      </a:lnTo>
                      <a:lnTo>
                        <a:pt x="4" y="33"/>
                      </a:lnTo>
                      <a:lnTo>
                        <a:pt x="8" y="32"/>
                      </a:lnTo>
                      <a:lnTo>
                        <a:pt x="12" y="29"/>
                      </a:lnTo>
                      <a:lnTo>
                        <a:pt x="21" y="26"/>
                      </a:lnTo>
                      <a:lnTo>
                        <a:pt x="21" y="2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106"/>
                <p:cNvSpPr>
                  <a:spLocks/>
                </p:cNvSpPr>
                <p:nvPr/>
              </p:nvSpPr>
              <p:spPr bwMode="auto">
                <a:xfrm>
                  <a:off x="3094724" y="4267173"/>
                  <a:ext cx="121182" cy="124800"/>
                </a:xfrm>
                <a:custGeom>
                  <a:avLst/>
                  <a:gdLst>
                    <a:gd name="T0" fmla="*/ 35 w 67"/>
                    <a:gd name="T1" fmla="*/ 66 h 69"/>
                    <a:gd name="T2" fmla="*/ 44 w 67"/>
                    <a:gd name="T3" fmla="*/ 66 h 69"/>
                    <a:gd name="T4" fmla="*/ 51 w 67"/>
                    <a:gd name="T5" fmla="*/ 69 h 69"/>
                    <a:gd name="T6" fmla="*/ 55 w 67"/>
                    <a:gd name="T7" fmla="*/ 69 h 69"/>
                    <a:gd name="T8" fmla="*/ 60 w 67"/>
                    <a:gd name="T9" fmla="*/ 69 h 69"/>
                    <a:gd name="T10" fmla="*/ 57 w 67"/>
                    <a:gd name="T11" fmla="*/ 66 h 69"/>
                    <a:gd name="T12" fmla="*/ 57 w 67"/>
                    <a:gd name="T13" fmla="*/ 57 h 69"/>
                    <a:gd name="T14" fmla="*/ 61 w 67"/>
                    <a:gd name="T15" fmla="*/ 45 h 69"/>
                    <a:gd name="T16" fmla="*/ 61 w 67"/>
                    <a:gd name="T17" fmla="*/ 31 h 69"/>
                    <a:gd name="T18" fmla="*/ 62 w 67"/>
                    <a:gd name="T19" fmla="*/ 20 h 69"/>
                    <a:gd name="T20" fmla="*/ 64 w 67"/>
                    <a:gd name="T21" fmla="*/ 18 h 69"/>
                    <a:gd name="T22" fmla="*/ 65 w 67"/>
                    <a:gd name="T23" fmla="*/ 13 h 69"/>
                    <a:gd name="T24" fmla="*/ 67 w 67"/>
                    <a:gd name="T25" fmla="*/ 1 h 69"/>
                    <a:gd name="T26" fmla="*/ 67 w 67"/>
                    <a:gd name="T27" fmla="*/ 0 h 69"/>
                    <a:gd name="T28" fmla="*/ 55 w 67"/>
                    <a:gd name="T29" fmla="*/ 4 h 69"/>
                    <a:gd name="T30" fmla="*/ 48 w 67"/>
                    <a:gd name="T31" fmla="*/ 7 h 69"/>
                    <a:gd name="T32" fmla="*/ 35 w 67"/>
                    <a:gd name="T33" fmla="*/ 8 h 69"/>
                    <a:gd name="T34" fmla="*/ 33 w 67"/>
                    <a:gd name="T35" fmla="*/ 11 h 69"/>
                    <a:gd name="T36" fmla="*/ 31 w 67"/>
                    <a:gd name="T37" fmla="*/ 14 h 69"/>
                    <a:gd name="T38" fmla="*/ 21 w 67"/>
                    <a:gd name="T39" fmla="*/ 18 h 69"/>
                    <a:gd name="T40" fmla="*/ 16 w 67"/>
                    <a:gd name="T41" fmla="*/ 18 h 69"/>
                    <a:gd name="T42" fmla="*/ 11 w 67"/>
                    <a:gd name="T43" fmla="*/ 20 h 69"/>
                    <a:gd name="T44" fmla="*/ 10 w 67"/>
                    <a:gd name="T45" fmla="*/ 28 h 69"/>
                    <a:gd name="T46" fmla="*/ 6 w 67"/>
                    <a:gd name="T47" fmla="*/ 32 h 69"/>
                    <a:gd name="T48" fmla="*/ 0 w 67"/>
                    <a:gd name="T49" fmla="*/ 34 h 69"/>
                    <a:gd name="T50" fmla="*/ 1 w 67"/>
                    <a:gd name="T51" fmla="*/ 40 h 69"/>
                    <a:gd name="T52" fmla="*/ 7 w 67"/>
                    <a:gd name="T53" fmla="*/ 44 h 69"/>
                    <a:gd name="T54" fmla="*/ 17 w 67"/>
                    <a:gd name="T55" fmla="*/ 55 h 69"/>
                    <a:gd name="T56" fmla="*/ 21 w 67"/>
                    <a:gd name="T57" fmla="*/ 59 h 69"/>
                    <a:gd name="T58" fmla="*/ 27 w 67"/>
                    <a:gd name="T59" fmla="*/ 65 h 69"/>
                    <a:gd name="T60" fmla="*/ 31 w 67"/>
                    <a:gd name="T61" fmla="*/ 65 h 69"/>
                    <a:gd name="T62" fmla="*/ 35 w 67"/>
                    <a:gd name="T63" fmla="*/ 6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67" h="69">
                      <a:moveTo>
                        <a:pt x="35" y="66"/>
                      </a:moveTo>
                      <a:lnTo>
                        <a:pt x="35" y="66"/>
                      </a:lnTo>
                      <a:lnTo>
                        <a:pt x="40" y="66"/>
                      </a:lnTo>
                      <a:lnTo>
                        <a:pt x="44" y="66"/>
                      </a:lnTo>
                      <a:lnTo>
                        <a:pt x="48" y="68"/>
                      </a:lnTo>
                      <a:lnTo>
                        <a:pt x="51" y="69"/>
                      </a:lnTo>
                      <a:lnTo>
                        <a:pt x="51" y="69"/>
                      </a:lnTo>
                      <a:lnTo>
                        <a:pt x="55" y="69"/>
                      </a:lnTo>
                      <a:lnTo>
                        <a:pt x="60" y="69"/>
                      </a:lnTo>
                      <a:lnTo>
                        <a:pt x="60" y="69"/>
                      </a:lnTo>
                      <a:lnTo>
                        <a:pt x="57" y="66"/>
                      </a:lnTo>
                      <a:lnTo>
                        <a:pt x="57" y="66"/>
                      </a:lnTo>
                      <a:lnTo>
                        <a:pt x="57" y="62"/>
                      </a:lnTo>
                      <a:lnTo>
                        <a:pt x="57" y="57"/>
                      </a:lnTo>
                      <a:lnTo>
                        <a:pt x="61" y="45"/>
                      </a:lnTo>
                      <a:lnTo>
                        <a:pt x="61" y="45"/>
                      </a:lnTo>
                      <a:lnTo>
                        <a:pt x="62" y="40"/>
                      </a:lnTo>
                      <a:lnTo>
                        <a:pt x="61" y="31"/>
                      </a:lnTo>
                      <a:lnTo>
                        <a:pt x="61" y="24"/>
                      </a:lnTo>
                      <a:lnTo>
                        <a:pt x="62" y="20"/>
                      </a:lnTo>
                      <a:lnTo>
                        <a:pt x="64" y="18"/>
                      </a:lnTo>
                      <a:lnTo>
                        <a:pt x="64" y="18"/>
                      </a:lnTo>
                      <a:lnTo>
                        <a:pt x="65" y="15"/>
                      </a:lnTo>
                      <a:lnTo>
                        <a:pt x="65" y="13"/>
                      </a:lnTo>
                      <a:lnTo>
                        <a:pt x="67" y="1"/>
                      </a:lnTo>
                      <a:lnTo>
                        <a:pt x="67" y="1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61" y="1"/>
                      </a:lnTo>
                      <a:lnTo>
                        <a:pt x="55" y="4"/>
                      </a:lnTo>
                      <a:lnTo>
                        <a:pt x="48" y="7"/>
                      </a:lnTo>
                      <a:lnTo>
                        <a:pt x="48" y="7"/>
                      </a:lnTo>
                      <a:lnTo>
                        <a:pt x="40" y="7"/>
                      </a:lnTo>
                      <a:lnTo>
                        <a:pt x="35" y="8"/>
                      </a:lnTo>
                      <a:lnTo>
                        <a:pt x="34" y="10"/>
                      </a:lnTo>
                      <a:lnTo>
                        <a:pt x="33" y="11"/>
                      </a:lnTo>
                      <a:lnTo>
                        <a:pt x="33" y="11"/>
                      </a:lnTo>
                      <a:lnTo>
                        <a:pt x="31" y="14"/>
                      </a:lnTo>
                      <a:lnTo>
                        <a:pt x="27" y="17"/>
                      </a:lnTo>
                      <a:lnTo>
                        <a:pt x="21" y="18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3" y="20"/>
                      </a:lnTo>
                      <a:lnTo>
                        <a:pt x="11" y="20"/>
                      </a:lnTo>
                      <a:lnTo>
                        <a:pt x="10" y="23"/>
                      </a:lnTo>
                      <a:lnTo>
                        <a:pt x="10" y="28"/>
                      </a:lnTo>
                      <a:lnTo>
                        <a:pt x="10" y="28"/>
                      </a:lnTo>
                      <a:lnTo>
                        <a:pt x="6" y="32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1" y="40"/>
                      </a:lnTo>
                      <a:lnTo>
                        <a:pt x="1" y="40"/>
                      </a:lnTo>
                      <a:lnTo>
                        <a:pt x="7" y="44"/>
                      </a:lnTo>
                      <a:lnTo>
                        <a:pt x="11" y="49"/>
                      </a:lnTo>
                      <a:lnTo>
                        <a:pt x="17" y="55"/>
                      </a:lnTo>
                      <a:lnTo>
                        <a:pt x="21" y="59"/>
                      </a:lnTo>
                      <a:lnTo>
                        <a:pt x="21" y="59"/>
                      </a:lnTo>
                      <a:lnTo>
                        <a:pt x="26" y="62"/>
                      </a:lnTo>
                      <a:lnTo>
                        <a:pt x="27" y="65"/>
                      </a:lnTo>
                      <a:lnTo>
                        <a:pt x="27" y="65"/>
                      </a:lnTo>
                      <a:lnTo>
                        <a:pt x="31" y="65"/>
                      </a:lnTo>
                      <a:lnTo>
                        <a:pt x="35" y="66"/>
                      </a:lnTo>
                      <a:lnTo>
                        <a:pt x="35" y="6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108"/>
                <p:cNvSpPr>
                  <a:spLocks/>
                </p:cNvSpPr>
                <p:nvPr/>
              </p:nvSpPr>
              <p:spPr bwMode="auto">
                <a:xfrm>
                  <a:off x="3935763" y="5616452"/>
                  <a:ext cx="146504" cy="153739"/>
                </a:xfrm>
                <a:custGeom>
                  <a:avLst/>
                  <a:gdLst>
                    <a:gd name="T0" fmla="*/ 78 w 81"/>
                    <a:gd name="T1" fmla="*/ 41 h 85"/>
                    <a:gd name="T2" fmla="*/ 74 w 81"/>
                    <a:gd name="T3" fmla="*/ 32 h 85"/>
                    <a:gd name="T4" fmla="*/ 68 w 81"/>
                    <a:gd name="T5" fmla="*/ 28 h 85"/>
                    <a:gd name="T6" fmla="*/ 54 w 81"/>
                    <a:gd name="T7" fmla="*/ 18 h 85"/>
                    <a:gd name="T8" fmla="*/ 50 w 81"/>
                    <a:gd name="T9" fmla="*/ 14 h 85"/>
                    <a:gd name="T10" fmla="*/ 44 w 81"/>
                    <a:gd name="T11" fmla="*/ 14 h 85"/>
                    <a:gd name="T12" fmla="*/ 41 w 81"/>
                    <a:gd name="T13" fmla="*/ 17 h 85"/>
                    <a:gd name="T14" fmla="*/ 40 w 81"/>
                    <a:gd name="T15" fmla="*/ 17 h 85"/>
                    <a:gd name="T16" fmla="*/ 37 w 81"/>
                    <a:gd name="T17" fmla="*/ 10 h 85"/>
                    <a:gd name="T18" fmla="*/ 34 w 81"/>
                    <a:gd name="T19" fmla="*/ 5 h 85"/>
                    <a:gd name="T20" fmla="*/ 26 w 81"/>
                    <a:gd name="T21" fmla="*/ 0 h 85"/>
                    <a:gd name="T22" fmla="*/ 20 w 81"/>
                    <a:gd name="T23" fmla="*/ 1 h 85"/>
                    <a:gd name="T24" fmla="*/ 16 w 81"/>
                    <a:gd name="T25" fmla="*/ 1 h 85"/>
                    <a:gd name="T26" fmla="*/ 12 w 81"/>
                    <a:gd name="T27" fmla="*/ 5 h 85"/>
                    <a:gd name="T28" fmla="*/ 10 w 81"/>
                    <a:gd name="T29" fmla="*/ 10 h 85"/>
                    <a:gd name="T30" fmla="*/ 7 w 81"/>
                    <a:gd name="T31" fmla="*/ 21 h 85"/>
                    <a:gd name="T32" fmla="*/ 4 w 81"/>
                    <a:gd name="T33" fmla="*/ 38 h 85"/>
                    <a:gd name="T34" fmla="*/ 4 w 81"/>
                    <a:gd name="T35" fmla="*/ 45 h 85"/>
                    <a:gd name="T36" fmla="*/ 2 w 81"/>
                    <a:gd name="T37" fmla="*/ 52 h 85"/>
                    <a:gd name="T38" fmla="*/ 0 w 81"/>
                    <a:gd name="T39" fmla="*/ 58 h 85"/>
                    <a:gd name="T40" fmla="*/ 3 w 81"/>
                    <a:gd name="T41" fmla="*/ 66 h 85"/>
                    <a:gd name="T42" fmla="*/ 6 w 81"/>
                    <a:gd name="T43" fmla="*/ 68 h 85"/>
                    <a:gd name="T44" fmla="*/ 4 w 81"/>
                    <a:gd name="T45" fmla="*/ 75 h 85"/>
                    <a:gd name="T46" fmla="*/ 7 w 81"/>
                    <a:gd name="T47" fmla="*/ 76 h 85"/>
                    <a:gd name="T48" fmla="*/ 10 w 81"/>
                    <a:gd name="T49" fmla="*/ 78 h 85"/>
                    <a:gd name="T50" fmla="*/ 20 w 81"/>
                    <a:gd name="T51" fmla="*/ 79 h 85"/>
                    <a:gd name="T52" fmla="*/ 31 w 81"/>
                    <a:gd name="T53" fmla="*/ 83 h 85"/>
                    <a:gd name="T54" fmla="*/ 37 w 81"/>
                    <a:gd name="T55" fmla="*/ 83 h 85"/>
                    <a:gd name="T56" fmla="*/ 44 w 81"/>
                    <a:gd name="T57" fmla="*/ 83 h 85"/>
                    <a:gd name="T58" fmla="*/ 56 w 81"/>
                    <a:gd name="T59" fmla="*/ 83 h 85"/>
                    <a:gd name="T60" fmla="*/ 68 w 81"/>
                    <a:gd name="T61" fmla="*/ 79 h 85"/>
                    <a:gd name="T62" fmla="*/ 71 w 81"/>
                    <a:gd name="T63" fmla="*/ 76 h 85"/>
                    <a:gd name="T64" fmla="*/ 81 w 81"/>
                    <a:gd name="T65" fmla="*/ 65 h 85"/>
                    <a:gd name="T66" fmla="*/ 78 w 81"/>
                    <a:gd name="T67" fmla="*/ 58 h 85"/>
                    <a:gd name="T68" fmla="*/ 78 w 81"/>
                    <a:gd name="T69" fmla="*/ 41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1" h="85">
                      <a:moveTo>
                        <a:pt x="78" y="41"/>
                      </a:moveTo>
                      <a:lnTo>
                        <a:pt x="78" y="41"/>
                      </a:lnTo>
                      <a:lnTo>
                        <a:pt x="77" y="35"/>
                      </a:lnTo>
                      <a:lnTo>
                        <a:pt x="74" y="32"/>
                      </a:lnTo>
                      <a:lnTo>
                        <a:pt x="68" y="28"/>
                      </a:lnTo>
                      <a:lnTo>
                        <a:pt x="68" y="28"/>
                      </a:lnTo>
                      <a:lnTo>
                        <a:pt x="60" y="22"/>
                      </a:lnTo>
                      <a:lnTo>
                        <a:pt x="54" y="18"/>
                      </a:lnTo>
                      <a:lnTo>
                        <a:pt x="50" y="14"/>
                      </a:lnTo>
                      <a:lnTo>
                        <a:pt x="50" y="14"/>
                      </a:lnTo>
                      <a:lnTo>
                        <a:pt x="47" y="12"/>
                      </a:lnTo>
                      <a:lnTo>
                        <a:pt x="44" y="14"/>
                      </a:lnTo>
                      <a:lnTo>
                        <a:pt x="43" y="15"/>
                      </a:lnTo>
                      <a:lnTo>
                        <a:pt x="41" y="17"/>
                      </a:lnTo>
                      <a:lnTo>
                        <a:pt x="41" y="17"/>
                      </a:lnTo>
                      <a:lnTo>
                        <a:pt x="40" y="17"/>
                      </a:lnTo>
                      <a:lnTo>
                        <a:pt x="38" y="14"/>
                      </a:lnTo>
                      <a:lnTo>
                        <a:pt x="37" y="10"/>
                      </a:lnTo>
                      <a:lnTo>
                        <a:pt x="34" y="5"/>
                      </a:lnTo>
                      <a:lnTo>
                        <a:pt x="34" y="5"/>
                      </a:lnTo>
                      <a:lnTo>
                        <a:pt x="30" y="2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0" y="1"/>
                      </a:lnTo>
                      <a:lnTo>
                        <a:pt x="20" y="1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2" y="5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0" y="15"/>
                      </a:lnTo>
                      <a:lnTo>
                        <a:pt x="7" y="21"/>
                      </a:lnTo>
                      <a:lnTo>
                        <a:pt x="6" y="28"/>
                      </a:lnTo>
                      <a:lnTo>
                        <a:pt x="4" y="38"/>
                      </a:lnTo>
                      <a:lnTo>
                        <a:pt x="4" y="38"/>
                      </a:lnTo>
                      <a:lnTo>
                        <a:pt x="4" y="45"/>
                      </a:lnTo>
                      <a:lnTo>
                        <a:pt x="3" y="49"/>
                      </a:lnTo>
                      <a:lnTo>
                        <a:pt x="2" y="52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2" y="63"/>
                      </a:lnTo>
                      <a:lnTo>
                        <a:pt x="3" y="66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6" y="71"/>
                      </a:lnTo>
                      <a:lnTo>
                        <a:pt x="4" y="75"/>
                      </a:lnTo>
                      <a:lnTo>
                        <a:pt x="4" y="75"/>
                      </a:lnTo>
                      <a:lnTo>
                        <a:pt x="7" y="76"/>
                      </a:lnTo>
                      <a:lnTo>
                        <a:pt x="10" y="78"/>
                      </a:lnTo>
                      <a:lnTo>
                        <a:pt x="10" y="78"/>
                      </a:lnTo>
                      <a:lnTo>
                        <a:pt x="16" y="78"/>
                      </a:lnTo>
                      <a:lnTo>
                        <a:pt x="20" y="79"/>
                      </a:lnTo>
                      <a:lnTo>
                        <a:pt x="31" y="83"/>
                      </a:lnTo>
                      <a:lnTo>
                        <a:pt x="31" y="83"/>
                      </a:lnTo>
                      <a:lnTo>
                        <a:pt x="36" y="85"/>
                      </a:lnTo>
                      <a:lnTo>
                        <a:pt x="37" y="83"/>
                      </a:lnTo>
                      <a:lnTo>
                        <a:pt x="40" y="83"/>
                      </a:lnTo>
                      <a:lnTo>
                        <a:pt x="44" y="83"/>
                      </a:lnTo>
                      <a:lnTo>
                        <a:pt x="44" y="83"/>
                      </a:lnTo>
                      <a:lnTo>
                        <a:pt x="56" y="83"/>
                      </a:lnTo>
                      <a:lnTo>
                        <a:pt x="61" y="82"/>
                      </a:lnTo>
                      <a:lnTo>
                        <a:pt x="68" y="79"/>
                      </a:lnTo>
                      <a:lnTo>
                        <a:pt x="68" y="79"/>
                      </a:lnTo>
                      <a:lnTo>
                        <a:pt x="71" y="76"/>
                      </a:lnTo>
                      <a:lnTo>
                        <a:pt x="74" y="73"/>
                      </a:lnTo>
                      <a:lnTo>
                        <a:pt x="81" y="65"/>
                      </a:lnTo>
                      <a:lnTo>
                        <a:pt x="81" y="65"/>
                      </a:lnTo>
                      <a:lnTo>
                        <a:pt x="78" y="58"/>
                      </a:lnTo>
                      <a:lnTo>
                        <a:pt x="78" y="52"/>
                      </a:lnTo>
                      <a:lnTo>
                        <a:pt x="78" y="41"/>
                      </a:lnTo>
                      <a:lnTo>
                        <a:pt x="78" y="4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109"/>
                <p:cNvSpPr>
                  <a:spLocks noEditPoints="1"/>
                </p:cNvSpPr>
                <p:nvPr/>
              </p:nvSpPr>
              <p:spPr bwMode="auto">
                <a:xfrm>
                  <a:off x="3494444" y="5359619"/>
                  <a:ext cx="580589" cy="1146707"/>
                </a:xfrm>
                <a:custGeom>
                  <a:avLst/>
                  <a:gdLst>
                    <a:gd name="T0" fmla="*/ 87 w 321"/>
                    <a:gd name="T1" fmla="*/ 595 h 634"/>
                    <a:gd name="T2" fmla="*/ 84 w 321"/>
                    <a:gd name="T3" fmla="*/ 584 h 634"/>
                    <a:gd name="T4" fmla="*/ 78 w 321"/>
                    <a:gd name="T5" fmla="*/ 631 h 634"/>
                    <a:gd name="T6" fmla="*/ 117 w 321"/>
                    <a:gd name="T7" fmla="*/ 629 h 634"/>
                    <a:gd name="T8" fmla="*/ 318 w 321"/>
                    <a:gd name="T9" fmla="*/ 62 h 634"/>
                    <a:gd name="T10" fmla="*/ 302 w 321"/>
                    <a:gd name="T11" fmla="*/ 84 h 634"/>
                    <a:gd name="T12" fmla="*/ 284 w 321"/>
                    <a:gd name="T13" fmla="*/ 93 h 634"/>
                    <a:gd name="T14" fmla="*/ 257 w 321"/>
                    <a:gd name="T15" fmla="*/ 93 h 634"/>
                    <a:gd name="T16" fmla="*/ 248 w 321"/>
                    <a:gd name="T17" fmla="*/ 81 h 634"/>
                    <a:gd name="T18" fmla="*/ 256 w 321"/>
                    <a:gd name="T19" fmla="*/ 55 h 634"/>
                    <a:gd name="T20" fmla="*/ 213 w 321"/>
                    <a:gd name="T21" fmla="*/ 34 h 634"/>
                    <a:gd name="T22" fmla="*/ 173 w 321"/>
                    <a:gd name="T23" fmla="*/ 1 h 634"/>
                    <a:gd name="T24" fmla="*/ 148 w 321"/>
                    <a:gd name="T25" fmla="*/ 10 h 634"/>
                    <a:gd name="T26" fmla="*/ 115 w 321"/>
                    <a:gd name="T27" fmla="*/ 3 h 634"/>
                    <a:gd name="T28" fmla="*/ 90 w 321"/>
                    <a:gd name="T29" fmla="*/ 38 h 634"/>
                    <a:gd name="T30" fmla="*/ 81 w 321"/>
                    <a:gd name="T31" fmla="*/ 61 h 634"/>
                    <a:gd name="T32" fmla="*/ 84 w 321"/>
                    <a:gd name="T33" fmla="*/ 84 h 634"/>
                    <a:gd name="T34" fmla="*/ 71 w 321"/>
                    <a:gd name="T35" fmla="*/ 103 h 634"/>
                    <a:gd name="T36" fmla="*/ 58 w 321"/>
                    <a:gd name="T37" fmla="*/ 125 h 634"/>
                    <a:gd name="T38" fmla="*/ 56 w 321"/>
                    <a:gd name="T39" fmla="*/ 147 h 634"/>
                    <a:gd name="T40" fmla="*/ 50 w 321"/>
                    <a:gd name="T41" fmla="*/ 176 h 634"/>
                    <a:gd name="T42" fmla="*/ 58 w 321"/>
                    <a:gd name="T43" fmla="*/ 205 h 634"/>
                    <a:gd name="T44" fmla="*/ 50 w 321"/>
                    <a:gd name="T45" fmla="*/ 231 h 634"/>
                    <a:gd name="T46" fmla="*/ 43 w 321"/>
                    <a:gd name="T47" fmla="*/ 255 h 634"/>
                    <a:gd name="T48" fmla="*/ 41 w 321"/>
                    <a:gd name="T49" fmla="*/ 293 h 634"/>
                    <a:gd name="T50" fmla="*/ 34 w 321"/>
                    <a:gd name="T51" fmla="*/ 310 h 634"/>
                    <a:gd name="T52" fmla="*/ 26 w 321"/>
                    <a:gd name="T53" fmla="*/ 332 h 634"/>
                    <a:gd name="T54" fmla="*/ 27 w 321"/>
                    <a:gd name="T55" fmla="*/ 357 h 634"/>
                    <a:gd name="T56" fmla="*/ 23 w 321"/>
                    <a:gd name="T57" fmla="*/ 381 h 634"/>
                    <a:gd name="T58" fmla="*/ 27 w 321"/>
                    <a:gd name="T59" fmla="*/ 400 h 634"/>
                    <a:gd name="T60" fmla="*/ 37 w 321"/>
                    <a:gd name="T61" fmla="*/ 414 h 634"/>
                    <a:gd name="T62" fmla="*/ 33 w 321"/>
                    <a:gd name="T63" fmla="*/ 424 h 634"/>
                    <a:gd name="T64" fmla="*/ 29 w 321"/>
                    <a:gd name="T65" fmla="*/ 445 h 634"/>
                    <a:gd name="T66" fmla="*/ 24 w 321"/>
                    <a:gd name="T67" fmla="*/ 465 h 634"/>
                    <a:gd name="T68" fmla="*/ 16 w 321"/>
                    <a:gd name="T69" fmla="*/ 478 h 634"/>
                    <a:gd name="T70" fmla="*/ 12 w 321"/>
                    <a:gd name="T71" fmla="*/ 499 h 634"/>
                    <a:gd name="T72" fmla="*/ 2 w 321"/>
                    <a:gd name="T73" fmla="*/ 524 h 634"/>
                    <a:gd name="T74" fmla="*/ 19 w 321"/>
                    <a:gd name="T75" fmla="*/ 537 h 634"/>
                    <a:gd name="T76" fmla="*/ 23 w 321"/>
                    <a:gd name="T77" fmla="*/ 559 h 634"/>
                    <a:gd name="T78" fmla="*/ 61 w 321"/>
                    <a:gd name="T79" fmla="*/ 567 h 634"/>
                    <a:gd name="T80" fmla="*/ 80 w 321"/>
                    <a:gd name="T81" fmla="*/ 568 h 634"/>
                    <a:gd name="T82" fmla="*/ 71 w 321"/>
                    <a:gd name="T83" fmla="*/ 533 h 634"/>
                    <a:gd name="T84" fmla="*/ 91 w 321"/>
                    <a:gd name="T85" fmla="*/ 517 h 634"/>
                    <a:gd name="T86" fmla="*/ 122 w 321"/>
                    <a:gd name="T87" fmla="*/ 479 h 634"/>
                    <a:gd name="T88" fmla="*/ 118 w 321"/>
                    <a:gd name="T89" fmla="*/ 459 h 634"/>
                    <a:gd name="T90" fmla="*/ 98 w 321"/>
                    <a:gd name="T91" fmla="*/ 434 h 634"/>
                    <a:gd name="T92" fmla="*/ 126 w 321"/>
                    <a:gd name="T93" fmla="*/ 412 h 634"/>
                    <a:gd name="T94" fmla="*/ 136 w 321"/>
                    <a:gd name="T95" fmla="*/ 384 h 634"/>
                    <a:gd name="T96" fmla="*/ 139 w 321"/>
                    <a:gd name="T97" fmla="*/ 374 h 634"/>
                    <a:gd name="T98" fmla="*/ 156 w 321"/>
                    <a:gd name="T99" fmla="*/ 376 h 634"/>
                    <a:gd name="T100" fmla="*/ 148 w 321"/>
                    <a:gd name="T101" fmla="*/ 367 h 634"/>
                    <a:gd name="T102" fmla="*/ 136 w 321"/>
                    <a:gd name="T103" fmla="*/ 354 h 634"/>
                    <a:gd name="T104" fmla="*/ 146 w 321"/>
                    <a:gd name="T105" fmla="*/ 337 h 634"/>
                    <a:gd name="T106" fmla="*/ 178 w 321"/>
                    <a:gd name="T107" fmla="*/ 326 h 634"/>
                    <a:gd name="T108" fmla="*/ 180 w 321"/>
                    <a:gd name="T109" fmla="*/ 308 h 634"/>
                    <a:gd name="T110" fmla="*/ 227 w 321"/>
                    <a:gd name="T111" fmla="*/ 298 h 634"/>
                    <a:gd name="T112" fmla="*/ 273 w 321"/>
                    <a:gd name="T113" fmla="*/ 262 h 634"/>
                    <a:gd name="T114" fmla="*/ 263 w 321"/>
                    <a:gd name="T115" fmla="*/ 238 h 634"/>
                    <a:gd name="T116" fmla="*/ 241 w 321"/>
                    <a:gd name="T117" fmla="*/ 221 h 634"/>
                    <a:gd name="T118" fmla="*/ 250 w 321"/>
                    <a:gd name="T119" fmla="*/ 210 h 634"/>
                    <a:gd name="T120" fmla="*/ 248 w 321"/>
                    <a:gd name="T121" fmla="*/ 180 h 634"/>
                    <a:gd name="T122" fmla="*/ 268 w 321"/>
                    <a:gd name="T123" fmla="*/ 135 h 634"/>
                    <a:gd name="T124" fmla="*/ 318 w 321"/>
                    <a:gd name="T125" fmla="*/ 89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21" h="634">
                      <a:moveTo>
                        <a:pt x="121" y="621"/>
                      </a:moveTo>
                      <a:lnTo>
                        <a:pt x="121" y="621"/>
                      </a:lnTo>
                      <a:lnTo>
                        <a:pt x="118" y="621"/>
                      </a:lnTo>
                      <a:lnTo>
                        <a:pt x="114" y="618"/>
                      </a:lnTo>
                      <a:lnTo>
                        <a:pt x="104" y="612"/>
                      </a:lnTo>
                      <a:lnTo>
                        <a:pt x="90" y="601"/>
                      </a:lnTo>
                      <a:lnTo>
                        <a:pt x="90" y="601"/>
                      </a:lnTo>
                      <a:lnTo>
                        <a:pt x="87" y="598"/>
                      </a:lnTo>
                      <a:lnTo>
                        <a:pt x="87" y="595"/>
                      </a:lnTo>
                      <a:lnTo>
                        <a:pt x="85" y="594"/>
                      </a:lnTo>
                      <a:lnTo>
                        <a:pt x="83" y="593"/>
                      </a:lnTo>
                      <a:lnTo>
                        <a:pt x="83" y="593"/>
                      </a:lnTo>
                      <a:lnTo>
                        <a:pt x="78" y="593"/>
                      </a:lnTo>
                      <a:lnTo>
                        <a:pt x="78" y="591"/>
                      </a:lnTo>
                      <a:lnTo>
                        <a:pt x="81" y="588"/>
                      </a:lnTo>
                      <a:lnTo>
                        <a:pt x="84" y="587"/>
                      </a:lnTo>
                      <a:lnTo>
                        <a:pt x="84" y="587"/>
                      </a:lnTo>
                      <a:lnTo>
                        <a:pt x="84" y="584"/>
                      </a:lnTo>
                      <a:lnTo>
                        <a:pt x="84" y="581"/>
                      </a:lnTo>
                      <a:lnTo>
                        <a:pt x="81" y="580"/>
                      </a:lnTo>
                      <a:lnTo>
                        <a:pt x="78" y="578"/>
                      </a:lnTo>
                      <a:lnTo>
                        <a:pt x="78" y="578"/>
                      </a:lnTo>
                      <a:lnTo>
                        <a:pt x="77" y="608"/>
                      </a:lnTo>
                      <a:lnTo>
                        <a:pt x="77" y="624"/>
                      </a:lnTo>
                      <a:lnTo>
                        <a:pt x="77" y="628"/>
                      </a:lnTo>
                      <a:lnTo>
                        <a:pt x="78" y="631"/>
                      </a:lnTo>
                      <a:lnTo>
                        <a:pt x="78" y="631"/>
                      </a:lnTo>
                      <a:lnTo>
                        <a:pt x="90" y="629"/>
                      </a:lnTo>
                      <a:lnTo>
                        <a:pt x="98" y="631"/>
                      </a:lnTo>
                      <a:lnTo>
                        <a:pt x="105" y="632"/>
                      </a:lnTo>
                      <a:lnTo>
                        <a:pt x="105" y="632"/>
                      </a:lnTo>
                      <a:lnTo>
                        <a:pt x="108" y="634"/>
                      </a:lnTo>
                      <a:lnTo>
                        <a:pt x="111" y="634"/>
                      </a:lnTo>
                      <a:lnTo>
                        <a:pt x="112" y="632"/>
                      </a:lnTo>
                      <a:lnTo>
                        <a:pt x="112" y="632"/>
                      </a:lnTo>
                      <a:lnTo>
                        <a:pt x="117" y="629"/>
                      </a:lnTo>
                      <a:lnTo>
                        <a:pt x="121" y="629"/>
                      </a:lnTo>
                      <a:lnTo>
                        <a:pt x="126" y="628"/>
                      </a:lnTo>
                      <a:lnTo>
                        <a:pt x="132" y="627"/>
                      </a:lnTo>
                      <a:lnTo>
                        <a:pt x="132" y="627"/>
                      </a:lnTo>
                      <a:lnTo>
                        <a:pt x="134" y="624"/>
                      </a:lnTo>
                      <a:lnTo>
                        <a:pt x="132" y="622"/>
                      </a:lnTo>
                      <a:lnTo>
                        <a:pt x="121" y="621"/>
                      </a:lnTo>
                      <a:lnTo>
                        <a:pt x="121" y="621"/>
                      </a:lnTo>
                      <a:close/>
                      <a:moveTo>
                        <a:pt x="318" y="62"/>
                      </a:moveTo>
                      <a:lnTo>
                        <a:pt x="318" y="62"/>
                      </a:lnTo>
                      <a:lnTo>
                        <a:pt x="314" y="61"/>
                      </a:lnTo>
                      <a:lnTo>
                        <a:pt x="307" y="61"/>
                      </a:lnTo>
                      <a:lnTo>
                        <a:pt x="307" y="61"/>
                      </a:lnTo>
                      <a:lnTo>
                        <a:pt x="307" y="62"/>
                      </a:lnTo>
                      <a:lnTo>
                        <a:pt x="307" y="62"/>
                      </a:lnTo>
                      <a:lnTo>
                        <a:pt x="307" y="69"/>
                      </a:lnTo>
                      <a:lnTo>
                        <a:pt x="305" y="78"/>
                      </a:lnTo>
                      <a:lnTo>
                        <a:pt x="302" y="84"/>
                      </a:lnTo>
                      <a:lnTo>
                        <a:pt x="301" y="86"/>
                      </a:lnTo>
                      <a:lnTo>
                        <a:pt x="300" y="86"/>
                      </a:lnTo>
                      <a:lnTo>
                        <a:pt x="300" y="86"/>
                      </a:lnTo>
                      <a:lnTo>
                        <a:pt x="295" y="88"/>
                      </a:lnTo>
                      <a:lnTo>
                        <a:pt x="292" y="89"/>
                      </a:lnTo>
                      <a:lnTo>
                        <a:pt x="290" y="92"/>
                      </a:lnTo>
                      <a:lnTo>
                        <a:pt x="287" y="92"/>
                      </a:lnTo>
                      <a:lnTo>
                        <a:pt x="287" y="92"/>
                      </a:lnTo>
                      <a:lnTo>
                        <a:pt x="284" y="93"/>
                      </a:lnTo>
                      <a:lnTo>
                        <a:pt x="280" y="95"/>
                      </a:lnTo>
                      <a:lnTo>
                        <a:pt x="277" y="96"/>
                      </a:lnTo>
                      <a:lnTo>
                        <a:pt x="273" y="95"/>
                      </a:lnTo>
                      <a:lnTo>
                        <a:pt x="273" y="95"/>
                      </a:lnTo>
                      <a:lnTo>
                        <a:pt x="268" y="95"/>
                      </a:lnTo>
                      <a:lnTo>
                        <a:pt x="264" y="95"/>
                      </a:lnTo>
                      <a:lnTo>
                        <a:pt x="261" y="95"/>
                      </a:lnTo>
                      <a:lnTo>
                        <a:pt x="257" y="93"/>
                      </a:lnTo>
                      <a:lnTo>
                        <a:pt x="257" y="93"/>
                      </a:lnTo>
                      <a:lnTo>
                        <a:pt x="253" y="93"/>
                      </a:lnTo>
                      <a:lnTo>
                        <a:pt x="248" y="92"/>
                      </a:lnTo>
                      <a:lnTo>
                        <a:pt x="244" y="92"/>
                      </a:lnTo>
                      <a:lnTo>
                        <a:pt x="243" y="91"/>
                      </a:lnTo>
                      <a:lnTo>
                        <a:pt x="243" y="91"/>
                      </a:lnTo>
                      <a:lnTo>
                        <a:pt x="243" y="89"/>
                      </a:lnTo>
                      <a:lnTo>
                        <a:pt x="246" y="88"/>
                      </a:lnTo>
                      <a:lnTo>
                        <a:pt x="247" y="85"/>
                      </a:lnTo>
                      <a:lnTo>
                        <a:pt x="248" y="81"/>
                      </a:lnTo>
                      <a:lnTo>
                        <a:pt x="248" y="81"/>
                      </a:lnTo>
                      <a:lnTo>
                        <a:pt x="248" y="76"/>
                      </a:lnTo>
                      <a:lnTo>
                        <a:pt x="250" y="74"/>
                      </a:lnTo>
                      <a:lnTo>
                        <a:pt x="254" y="68"/>
                      </a:lnTo>
                      <a:lnTo>
                        <a:pt x="258" y="62"/>
                      </a:lnTo>
                      <a:lnTo>
                        <a:pt x="260" y="59"/>
                      </a:lnTo>
                      <a:lnTo>
                        <a:pt x="260" y="58"/>
                      </a:lnTo>
                      <a:lnTo>
                        <a:pt x="260" y="58"/>
                      </a:lnTo>
                      <a:lnTo>
                        <a:pt x="256" y="55"/>
                      </a:lnTo>
                      <a:lnTo>
                        <a:pt x="246" y="51"/>
                      </a:lnTo>
                      <a:lnTo>
                        <a:pt x="236" y="47"/>
                      </a:lnTo>
                      <a:lnTo>
                        <a:pt x="230" y="44"/>
                      </a:lnTo>
                      <a:lnTo>
                        <a:pt x="230" y="44"/>
                      </a:lnTo>
                      <a:lnTo>
                        <a:pt x="227" y="41"/>
                      </a:lnTo>
                      <a:lnTo>
                        <a:pt x="224" y="38"/>
                      </a:lnTo>
                      <a:lnTo>
                        <a:pt x="219" y="35"/>
                      </a:lnTo>
                      <a:lnTo>
                        <a:pt x="213" y="34"/>
                      </a:lnTo>
                      <a:lnTo>
                        <a:pt x="213" y="34"/>
                      </a:lnTo>
                      <a:lnTo>
                        <a:pt x="207" y="32"/>
                      </a:lnTo>
                      <a:lnTo>
                        <a:pt x="203" y="31"/>
                      </a:lnTo>
                      <a:lnTo>
                        <a:pt x="200" y="27"/>
                      </a:lnTo>
                      <a:lnTo>
                        <a:pt x="195" y="24"/>
                      </a:lnTo>
                      <a:lnTo>
                        <a:pt x="195" y="24"/>
                      </a:lnTo>
                      <a:lnTo>
                        <a:pt x="189" y="18"/>
                      </a:lnTo>
                      <a:lnTo>
                        <a:pt x="183" y="13"/>
                      </a:lnTo>
                      <a:lnTo>
                        <a:pt x="176" y="7"/>
                      </a:lnTo>
                      <a:lnTo>
                        <a:pt x="173" y="1"/>
                      </a:lnTo>
                      <a:lnTo>
                        <a:pt x="173" y="1"/>
                      </a:lnTo>
                      <a:lnTo>
                        <a:pt x="163" y="0"/>
                      </a:lnTo>
                      <a:lnTo>
                        <a:pt x="159" y="0"/>
                      </a:lnTo>
                      <a:lnTo>
                        <a:pt x="156" y="1"/>
                      </a:lnTo>
                      <a:lnTo>
                        <a:pt x="156" y="1"/>
                      </a:lnTo>
                      <a:lnTo>
                        <a:pt x="152" y="10"/>
                      </a:lnTo>
                      <a:lnTo>
                        <a:pt x="151" y="13"/>
                      </a:lnTo>
                      <a:lnTo>
                        <a:pt x="149" y="13"/>
                      </a:lnTo>
                      <a:lnTo>
                        <a:pt x="148" y="10"/>
                      </a:lnTo>
                      <a:lnTo>
                        <a:pt x="148" y="10"/>
                      </a:lnTo>
                      <a:lnTo>
                        <a:pt x="145" y="7"/>
                      </a:lnTo>
                      <a:lnTo>
                        <a:pt x="139" y="4"/>
                      </a:lnTo>
                      <a:lnTo>
                        <a:pt x="129" y="3"/>
                      </a:lnTo>
                      <a:lnTo>
                        <a:pt x="129" y="3"/>
                      </a:lnTo>
                      <a:lnTo>
                        <a:pt x="125" y="1"/>
                      </a:lnTo>
                      <a:lnTo>
                        <a:pt x="122" y="0"/>
                      </a:lnTo>
                      <a:lnTo>
                        <a:pt x="119" y="0"/>
                      </a:lnTo>
                      <a:lnTo>
                        <a:pt x="115" y="3"/>
                      </a:lnTo>
                      <a:lnTo>
                        <a:pt x="115" y="3"/>
                      </a:lnTo>
                      <a:lnTo>
                        <a:pt x="109" y="8"/>
                      </a:lnTo>
                      <a:lnTo>
                        <a:pt x="104" y="13"/>
                      </a:lnTo>
                      <a:lnTo>
                        <a:pt x="104" y="13"/>
                      </a:lnTo>
                      <a:lnTo>
                        <a:pt x="102" y="24"/>
                      </a:lnTo>
                      <a:lnTo>
                        <a:pt x="100" y="31"/>
                      </a:lnTo>
                      <a:lnTo>
                        <a:pt x="100" y="31"/>
                      </a:lnTo>
                      <a:lnTo>
                        <a:pt x="97" y="35"/>
                      </a:lnTo>
                      <a:lnTo>
                        <a:pt x="90" y="38"/>
                      </a:lnTo>
                      <a:lnTo>
                        <a:pt x="84" y="42"/>
                      </a:lnTo>
                      <a:lnTo>
                        <a:pt x="81" y="47"/>
                      </a:lnTo>
                      <a:lnTo>
                        <a:pt x="81" y="47"/>
                      </a:lnTo>
                      <a:lnTo>
                        <a:pt x="83" y="52"/>
                      </a:lnTo>
                      <a:lnTo>
                        <a:pt x="83" y="55"/>
                      </a:lnTo>
                      <a:lnTo>
                        <a:pt x="81" y="58"/>
                      </a:lnTo>
                      <a:lnTo>
                        <a:pt x="81" y="58"/>
                      </a:lnTo>
                      <a:lnTo>
                        <a:pt x="80" y="59"/>
                      </a:lnTo>
                      <a:lnTo>
                        <a:pt x="81" y="61"/>
                      </a:lnTo>
                      <a:lnTo>
                        <a:pt x="83" y="67"/>
                      </a:lnTo>
                      <a:lnTo>
                        <a:pt x="84" y="71"/>
                      </a:lnTo>
                      <a:lnTo>
                        <a:pt x="84" y="74"/>
                      </a:lnTo>
                      <a:lnTo>
                        <a:pt x="83" y="75"/>
                      </a:lnTo>
                      <a:lnTo>
                        <a:pt x="83" y="75"/>
                      </a:lnTo>
                      <a:lnTo>
                        <a:pt x="81" y="76"/>
                      </a:lnTo>
                      <a:lnTo>
                        <a:pt x="81" y="78"/>
                      </a:lnTo>
                      <a:lnTo>
                        <a:pt x="81" y="81"/>
                      </a:lnTo>
                      <a:lnTo>
                        <a:pt x="84" y="84"/>
                      </a:lnTo>
                      <a:lnTo>
                        <a:pt x="84" y="84"/>
                      </a:lnTo>
                      <a:lnTo>
                        <a:pt x="83" y="85"/>
                      </a:lnTo>
                      <a:lnTo>
                        <a:pt x="83" y="85"/>
                      </a:lnTo>
                      <a:lnTo>
                        <a:pt x="77" y="89"/>
                      </a:lnTo>
                      <a:lnTo>
                        <a:pt x="74" y="91"/>
                      </a:lnTo>
                      <a:lnTo>
                        <a:pt x="73" y="93"/>
                      </a:lnTo>
                      <a:lnTo>
                        <a:pt x="73" y="93"/>
                      </a:lnTo>
                      <a:lnTo>
                        <a:pt x="73" y="101"/>
                      </a:lnTo>
                      <a:lnTo>
                        <a:pt x="71" y="103"/>
                      </a:lnTo>
                      <a:lnTo>
                        <a:pt x="68" y="106"/>
                      </a:lnTo>
                      <a:lnTo>
                        <a:pt x="68" y="106"/>
                      </a:lnTo>
                      <a:lnTo>
                        <a:pt x="65" y="109"/>
                      </a:lnTo>
                      <a:lnTo>
                        <a:pt x="63" y="112"/>
                      </a:lnTo>
                      <a:lnTo>
                        <a:pt x="61" y="116"/>
                      </a:lnTo>
                      <a:lnTo>
                        <a:pt x="61" y="120"/>
                      </a:lnTo>
                      <a:lnTo>
                        <a:pt x="61" y="120"/>
                      </a:lnTo>
                      <a:lnTo>
                        <a:pt x="60" y="123"/>
                      </a:lnTo>
                      <a:lnTo>
                        <a:pt x="58" y="125"/>
                      </a:lnTo>
                      <a:lnTo>
                        <a:pt x="57" y="126"/>
                      </a:lnTo>
                      <a:lnTo>
                        <a:pt x="57" y="129"/>
                      </a:lnTo>
                      <a:lnTo>
                        <a:pt x="57" y="129"/>
                      </a:lnTo>
                      <a:lnTo>
                        <a:pt x="60" y="140"/>
                      </a:lnTo>
                      <a:lnTo>
                        <a:pt x="60" y="143"/>
                      </a:lnTo>
                      <a:lnTo>
                        <a:pt x="58" y="144"/>
                      </a:lnTo>
                      <a:lnTo>
                        <a:pt x="57" y="146"/>
                      </a:lnTo>
                      <a:lnTo>
                        <a:pt x="57" y="146"/>
                      </a:lnTo>
                      <a:lnTo>
                        <a:pt x="56" y="147"/>
                      </a:lnTo>
                      <a:lnTo>
                        <a:pt x="54" y="149"/>
                      </a:lnTo>
                      <a:lnTo>
                        <a:pt x="53" y="153"/>
                      </a:lnTo>
                      <a:lnTo>
                        <a:pt x="51" y="157"/>
                      </a:lnTo>
                      <a:lnTo>
                        <a:pt x="50" y="159"/>
                      </a:lnTo>
                      <a:lnTo>
                        <a:pt x="50" y="159"/>
                      </a:lnTo>
                      <a:lnTo>
                        <a:pt x="48" y="160"/>
                      </a:lnTo>
                      <a:lnTo>
                        <a:pt x="47" y="164"/>
                      </a:lnTo>
                      <a:lnTo>
                        <a:pt x="47" y="170"/>
                      </a:lnTo>
                      <a:lnTo>
                        <a:pt x="50" y="176"/>
                      </a:lnTo>
                      <a:lnTo>
                        <a:pt x="50" y="176"/>
                      </a:lnTo>
                      <a:lnTo>
                        <a:pt x="53" y="180"/>
                      </a:lnTo>
                      <a:lnTo>
                        <a:pt x="54" y="184"/>
                      </a:lnTo>
                      <a:lnTo>
                        <a:pt x="56" y="191"/>
                      </a:lnTo>
                      <a:lnTo>
                        <a:pt x="56" y="191"/>
                      </a:lnTo>
                      <a:lnTo>
                        <a:pt x="56" y="196"/>
                      </a:lnTo>
                      <a:lnTo>
                        <a:pt x="58" y="198"/>
                      </a:lnTo>
                      <a:lnTo>
                        <a:pt x="60" y="201"/>
                      </a:lnTo>
                      <a:lnTo>
                        <a:pt x="58" y="205"/>
                      </a:lnTo>
                      <a:lnTo>
                        <a:pt x="58" y="205"/>
                      </a:lnTo>
                      <a:lnTo>
                        <a:pt x="57" y="214"/>
                      </a:lnTo>
                      <a:lnTo>
                        <a:pt x="57" y="217"/>
                      </a:lnTo>
                      <a:lnTo>
                        <a:pt x="54" y="218"/>
                      </a:lnTo>
                      <a:lnTo>
                        <a:pt x="54" y="218"/>
                      </a:lnTo>
                      <a:lnTo>
                        <a:pt x="53" y="221"/>
                      </a:lnTo>
                      <a:lnTo>
                        <a:pt x="53" y="225"/>
                      </a:lnTo>
                      <a:lnTo>
                        <a:pt x="53" y="228"/>
                      </a:lnTo>
                      <a:lnTo>
                        <a:pt x="50" y="231"/>
                      </a:lnTo>
                      <a:lnTo>
                        <a:pt x="50" y="231"/>
                      </a:lnTo>
                      <a:lnTo>
                        <a:pt x="48" y="231"/>
                      </a:lnTo>
                      <a:lnTo>
                        <a:pt x="48" y="234"/>
                      </a:lnTo>
                      <a:lnTo>
                        <a:pt x="50" y="239"/>
                      </a:lnTo>
                      <a:lnTo>
                        <a:pt x="51" y="247"/>
                      </a:lnTo>
                      <a:lnTo>
                        <a:pt x="51" y="249"/>
                      </a:lnTo>
                      <a:lnTo>
                        <a:pt x="50" y="251"/>
                      </a:lnTo>
                      <a:lnTo>
                        <a:pt x="50" y="251"/>
                      </a:lnTo>
                      <a:lnTo>
                        <a:pt x="43" y="255"/>
                      </a:lnTo>
                      <a:lnTo>
                        <a:pt x="40" y="259"/>
                      </a:lnTo>
                      <a:lnTo>
                        <a:pt x="39" y="266"/>
                      </a:lnTo>
                      <a:lnTo>
                        <a:pt x="39" y="266"/>
                      </a:lnTo>
                      <a:lnTo>
                        <a:pt x="39" y="279"/>
                      </a:lnTo>
                      <a:lnTo>
                        <a:pt x="39" y="288"/>
                      </a:lnTo>
                      <a:lnTo>
                        <a:pt x="39" y="288"/>
                      </a:lnTo>
                      <a:lnTo>
                        <a:pt x="39" y="289"/>
                      </a:lnTo>
                      <a:lnTo>
                        <a:pt x="40" y="291"/>
                      </a:lnTo>
                      <a:lnTo>
                        <a:pt x="41" y="293"/>
                      </a:lnTo>
                      <a:lnTo>
                        <a:pt x="43" y="296"/>
                      </a:lnTo>
                      <a:lnTo>
                        <a:pt x="43" y="296"/>
                      </a:lnTo>
                      <a:lnTo>
                        <a:pt x="41" y="299"/>
                      </a:lnTo>
                      <a:lnTo>
                        <a:pt x="40" y="299"/>
                      </a:lnTo>
                      <a:lnTo>
                        <a:pt x="37" y="300"/>
                      </a:lnTo>
                      <a:lnTo>
                        <a:pt x="34" y="300"/>
                      </a:lnTo>
                      <a:lnTo>
                        <a:pt x="33" y="303"/>
                      </a:lnTo>
                      <a:lnTo>
                        <a:pt x="33" y="303"/>
                      </a:lnTo>
                      <a:lnTo>
                        <a:pt x="34" y="310"/>
                      </a:lnTo>
                      <a:lnTo>
                        <a:pt x="33" y="313"/>
                      </a:lnTo>
                      <a:lnTo>
                        <a:pt x="33" y="315"/>
                      </a:lnTo>
                      <a:lnTo>
                        <a:pt x="33" y="315"/>
                      </a:lnTo>
                      <a:lnTo>
                        <a:pt x="30" y="316"/>
                      </a:lnTo>
                      <a:lnTo>
                        <a:pt x="29" y="317"/>
                      </a:lnTo>
                      <a:lnTo>
                        <a:pt x="29" y="325"/>
                      </a:lnTo>
                      <a:lnTo>
                        <a:pt x="29" y="325"/>
                      </a:lnTo>
                      <a:lnTo>
                        <a:pt x="27" y="329"/>
                      </a:lnTo>
                      <a:lnTo>
                        <a:pt x="26" y="332"/>
                      </a:lnTo>
                      <a:lnTo>
                        <a:pt x="24" y="333"/>
                      </a:lnTo>
                      <a:lnTo>
                        <a:pt x="23" y="336"/>
                      </a:lnTo>
                      <a:lnTo>
                        <a:pt x="23" y="336"/>
                      </a:lnTo>
                      <a:lnTo>
                        <a:pt x="24" y="339"/>
                      </a:lnTo>
                      <a:lnTo>
                        <a:pt x="26" y="342"/>
                      </a:lnTo>
                      <a:lnTo>
                        <a:pt x="26" y="344"/>
                      </a:lnTo>
                      <a:lnTo>
                        <a:pt x="27" y="347"/>
                      </a:lnTo>
                      <a:lnTo>
                        <a:pt x="27" y="347"/>
                      </a:lnTo>
                      <a:lnTo>
                        <a:pt x="27" y="357"/>
                      </a:lnTo>
                      <a:lnTo>
                        <a:pt x="27" y="361"/>
                      </a:lnTo>
                      <a:lnTo>
                        <a:pt x="27" y="363"/>
                      </a:lnTo>
                      <a:lnTo>
                        <a:pt x="26" y="364"/>
                      </a:lnTo>
                      <a:lnTo>
                        <a:pt x="26" y="364"/>
                      </a:lnTo>
                      <a:lnTo>
                        <a:pt x="24" y="367"/>
                      </a:lnTo>
                      <a:lnTo>
                        <a:pt x="23" y="371"/>
                      </a:lnTo>
                      <a:lnTo>
                        <a:pt x="23" y="377"/>
                      </a:lnTo>
                      <a:lnTo>
                        <a:pt x="23" y="381"/>
                      </a:lnTo>
                      <a:lnTo>
                        <a:pt x="23" y="381"/>
                      </a:lnTo>
                      <a:lnTo>
                        <a:pt x="26" y="383"/>
                      </a:lnTo>
                      <a:lnTo>
                        <a:pt x="26" y="386"/>
                      </a:lnTo>
                      <a:lnTo>
                        <a:pt x="24" y="390"/>
                      </a:lnTo>
                      <a:lnTo>
                        <a:pt x="24" y="390"/>
                      </a:lnTo>
                      <a:lnTo>
                        <a:pt x="26" y="391"/>
                      </a:lnTo>
                      <a:lnTo>
                        <a:pt x="27" y="394"/>
                      </a:lnTo>
                      <a:lnTo>
                        <a:pt x="29" y="397"/>
                      </a:lnTo>
                      <a:lnTo>
                        <a:pt x="29" y="398"/>
                      </a:lnTo>
                      <a:lnTo>
                        <a:pt x="27" y="400"/>
                      </a:lnTo>
                      <a:lnTo>
                        <a:pt x="27" y="400"/>
                      </a:lnTo>
                      <a:lnTo>
                        <a:pt x="26" y="403"/>
                      </a:lnTo>
                      <a:lnTo>
                        <a:pt x="26" y="405"/>
                      </a:lnTo>
                      <a:lnTo>
                        <a:pt x="29" y="408"/>
                      </a:lnTo>
                      <a:lnTo>
                        <a:pt x="33" y="408"/>
                      </a:lnTo>
                      <a:lnTo>
                        <a:pt x="33" y="408"/>
                      </a:lnTo>
                      <a:lnTo>
                        <a:pt x="36" y="408"/>
                      </a:lnTo>
                      <a:lnTo>
                        <a:pt x="37" y="411"/>
                      </a:lnTo>
                      <a:lnTo>
                        <a:pt x="37" y="414"/>
                      </a:lnTo>
                      <a:lnTo>
                        <a:pt x="36" y="415"/>
                      </a:lnTo>
                      <a:lnTo>
                        <a:pt x="34" y="415"/>
                      </a:lnTo>
                      <a:lnTo>
                        <a:pt x="34" y="415"/>
                      </a:lnTo>
                      <a:lnTo>
                        <a:pt x="29" y="415"/>
                      </a:lnTo>
                      <a:lnTo>
                        <a:pt x="27" y="417"/>
                      </a:lnTo>
                      <a:lnTo>
                        <a:pt x="29" y="418"/>
                      </a:lnTo>
                      <a:lnTo>
                        <a:pt x="29" y="418"/>
                      </a:lnTo>
                      <a:lnTo>
                        <a:pt x="31" y="421"/>
                      </a:lnTo>
                      <a:lnTo>
                        <a:pt x="33" y="424"/>
                      </a:lnTo>
                      <a:lnTo>
                        <a:pt x="34" y="427"/>
                      </a:lnTo>
                      <a:lnTo>
                        <a:pt x="31" y="429"/>
                      </a:lnTo>
                      <a:lnTo>
                        <a:pt x="31" y="429"/>
                      </a:lnTo>
                      <a:lnTo>
                        <a:pt x="29" y="431"/>
                      </a:lnTo>
                      <a:lnTo>
                        <a:pt x="27" y="434"/>
                      </a:lnTo>
                      <a:lnTo>
                        <a:pt x="29" y="438"/>
                      </a:lnTo>
                      <a:lnTo>
                        <a:pt x="29" y="441"/>
                      </a:lnTo>
                      <a:lnTo>
                        <a:pt x="29" y="441"/>
                      </a:lnTo>
                      <a:lnTo>
                        <a:pt x="29" y="445"/>
                      </a:lnTo>
                      <a:lnTo>
                        <a:pt x="30" y="449"/>
                      </a:lnTo>
                      <a:lnTo>
                        <a:pt x="30" y="452"/>
                      </a:lnTo>
                      <a:lnTo>
                        <a:pt x="29" y="454"/>
                      </a:lnTo>
                      <a:lnTo>
                        <a:pt x="29" y="454"/>
                      </a:lnTo>
                      <a:lnTo>
                        <a:pt x="27" y="455"/>
                      </a:lnTo>
                      <a:lnTo>
                        <a:pt x="26" y="456"/>
                      </a:lnTo>
                      <a:lnTo>
                        <a:pt x="26" y="459"/>
                      </a:lnTo>
                      <a:lnTo>
                        <a:pt x="26" y="464"/>
                      </a:lnTo>
                      <a:lnTo>
                        <a:pt x="24" y="465"/>
                      </a:lnTo>
                      <a:lnTo>
                        <a:pt x="23" y="465"/>
                      </a:lnTo>
                      <a:lnTo>
                        <a:pt x="23" y="465"/>
                      </a:lnTo>
                      <a:lnTo>
                        <a:pt x="20" y="466"/>
                      </a:lnTo>
                      <a:lnTo>
                        <a:pt x="19" y="469"/>
                      </a:lnTo>
                      <a:lnTo>
                        <a:pt x="19" y="472"/>
                      </a:lnTo>
                      <a:lnTo>
                        <a:pt x="16" y="475"/>
                      </a:lnTo>
                      <a:lnTo>
                        <a:pt x="16" y="475"/>
                      </a:lnTo>
                      <a:lnTo>
                        <a:pt x="16" y="476"/>
                      </a:lnTo>
                      <a:lnTo>
                        <a:pt x="16" y="478"/>
                      </a:lnTo>
                      <a:lnTo>
                        <a:pt x="17" y="482"/>
                      </a:lnTo>
                      <a:lnTo>
                        <a:pt x="19" y="485"/>
                      </a:lnTo>
                      <a:lnTo>
                        <a:pt x="19" y="486"/>
                      </a:lnTo>
                      <a:lnTo>
                        <a:pt x="17" y="488"/>
                      </a:lnTo>
                      <a:lnTo>
                        <a:pt x="17" y="488"/>
                      </a:lnTo>
                      <a:lnTo>
                        <a:pt x="14" y="490"/>
                      </a:lnTo>
                      <a:lnTo>
                        <a:pt x="13" y="495"/>
                      </a:lnTo>
                      <a:lnTo>
                        <a:pt x="13" y="498"/>
                      </a:lnTo>
                      <a:lnTo>
                        <a:pt x="12" y="499"/>
                      </a:lnTo>
                      <a:lnTo>
                        <a:pt x="10" y="499"/>
                      </a:lnTo>
                      <a:lnTo>
                        <a:pt x="10" y="499"/>
                      </a:lnTo>
                      <a:lnTo>
                        <a:pt x="7" y="500"/>
                      </a:lnTo>
                      <a:lnTo>
                        <a:pt x="4" y="503"/>
                      </a:lnTo>
                      <a:lnTo>
                        <a:pt x="2" y="509"/>
                      </a:lnTo>
                      <a:lnTo>
                        <a:pt x="2" y="509"/>
                      </a:lnTo>
                      <a:lnTo>
                        <a:pt x="0" y="516"/>
                      </a:lnTo>
                      <a:lnTo>
                        <a:pt x="0" y="520"/>
                      </a:lnTo>
                      <a:lnTo>
                        <a:pt x="2" y="524"/>
                      </a:lnTo>
                      <a:lnTo>
                        <a:pt x="2" y="524"/>
                      </a:lnTo>
                      <a:lnTo>
                        <a:pt x="3" y="527"/>
                      </a:lnTo>
                      <a:lnTo>
                        <a:pt x="3" y="530"/>
                      </a:lnTo>
                      <a:lnTo>
                        <a:pt x="3" y="533"/>
                      </a:lnTo>
                      <a:lnTo>
                        <a:pt x="4" y="534"/>
                      </a:lnTo>
                      <a:lnTo>
                        <a:pt x="4" y="534"/>
                      </a:lnTo>
                      <a:lnTo>
                        <a:pt x="9" y="536"/>
                      </a:lnTo>
                      <a:lnTo>
                        <a:pt x="14" y="536"/>
                      </a:lnTo>
                      <a:lnTo>
                        <a:pt x="19" y="537"/>
                      </a:lnTo>
                      <a:lnTo>
                        <a:pt x="20" y="539"/>
                      </a:lnTo>
                      <a:lnTo>
                        <a:pt x="20" y="540"/>
                      </a:lnTo>
                      <a:lnTo>
                        <a:pt x="20" y="540"/>
                      </a:lnTo>
                      <a:lnTo>
                        <a:pt x="19" y="546"/>
                      </a:lnTo>
                      <a:lnTo>
                        <a:pt x="19" y="551"/>
                      </a:lnTo>
                      <a:lnTo>
                        <a:pt x="19" y="556"/>
                      </a:lnTo>
                      <a:lnTo>
                        <a:pt x="20" y="559"/>
                      </a:lnTo>
                      <a:lnTo>
                        <a:pt x="20" y="559"/>
                      </a:lnTo>
                      <a:lnTo>
                        <a:pt x="23" y="559"/>
                      </a:lnTo>
                      <a:lnTo>
                        <a:pt x="24" y="561"/>
                      </a:lnTo>
                      <a:lnTo>
                        <a:pt x="26" y="564"/>
                      </a:lnTo>
                      <a:lnTo>
                        <a:pt x="29" y="564"/>
                      </a:lnTo>
                      <a:lnTo>
                        <a:pt x="29" y="564"/>
                      </a:lnTo>
                      <a:lnTo>
                        <a:pt x="41" y="564"/>
                      </a:lnTo>
                      <a:lnTo>
                        <a:pt x="50" y="563"/>
                      </a:lnTo>
                      <a:lnTo>
                        <a:pt x="57" y="564"/>
                      </a:lnTo>
                      <a:lnTo>
                        <a:pt x="57" y="564"/>
                      </a:lnTo>
                      <a:lnTo>
                        <a:pt x="61" y="567"/>
                      </a:lnTo>
                      <a:lnTo>
                        <a:pt x="65" y="570"/>
                      </a:lnTo>
                      <a:lnTo>
                        <a:pt x="65" y="570"/>
                      </a:lnTo>
                      <a:lnTo>
                        <a:pt x="70" y="568"/>
                      </a:lnTo>
                      <a:lnTo>
                        <a:pt x="74" y="570"/>
                      </a:lnTo>
                      <a:lnTo>
                        <a:pt x="78" y="571"/>
                      </a:lnTo>
                      <a:lnTo>
                        <a:pt x="81" y="571"/>
                      </a:lnTo>
                      <a:lnTo>
                        <a:pt x="81" y="571"/>
                      </a:lnTo>
                      <a:lnTo>
                        <a:pt x="81" y="570"/>
                      </a:lnTo>
                      <a:lnTo>
                        <a:pt x="80" y="568"/>
                      </a:lnTo>
                      <a:lnTo>
                        <a:pt x="77" y="564"/>
                      </a:lnTo>
                      <a:lnTo>
                        <a:pt x="74" y="560"/>
                      </a:lnTo>
                      <a:lnTo>
                        <a:pt x="73" y="556"/>
                      </a:lnTo>
                      <a:lnTo>
                        <a:pt x="73" y="556"/>
                      </a:lnTo>
                      <a:lnTo>
                        <a:pt x="71" y="550"/>
                      </a:lnTo>
                      <a:lnTo>
                        <a:pt x="70" y="544"/>
                      </a:lnTo>
                      <a:lnTo>
                        <a:pt x="70" y="544"/>
                      </a:lnTo>
                      <a:lnTo>
                        <a:pt x="70" y="537"/>
                      </a:lnTo>
                      <a:lnTo>
                        <a:pt x="71" y="533"/>
                      </a:lnTo>
                      <a:lnTo>
                        <a:pt x="74" y="529"/>
                      </a:lnTo>
                      <a:lnTo>
                        <a:pt x="74" y="529"/>
                      </a:lnTo>
                      <a:lnTo>
                        <a:pt x="78" y="524"/>
                      </a:lnTo>
                      <a:lnTo>
                        <a:pt x="80" y="523"/>
                      </a:lnTo>
                      <a:lnTo>
                        <a:pt x="83" y="523"/>
                      </a:lnTo>
                      <a:lnTo>
                        <a:pt x="83" y="523"/>
                      </a:lnTo>
                      <a:lnTo>
                        <a:pt x="85" y="523"/>
                      </a:lnTo>
                      <a:lnTo>
                        <a:pt x="88" y="520"/>
                      </a:lnTo>
                      <a:lnTo>
                        <a:pt x="91" y="517"/>
                      </a:lnTo>
                      <a:lnTo>
                        <a:pt x="92" y="512"/>
                      </a:lnTo>
                      <a:lnTo>
                        <a:pt x="92" y="512"/>
                      </a:lnTo>
                      <a:lnTo>
                        <a:pt x="92" y="506"/>
                      </a:lnTo>
                      <a:lnTo>
                        <a:pt x="95" y="502"/>
                      </a:lnTo>
                      <a:lnTo>
                        <a:pt x="104" y="493"/>
                      </a:lnTo>
                      <a:lnTo>
                        <a:pt x="104" y="493"/>
                      </a:lnTo>
                      <a:lnTo>
                        <a:pt x="117" y="485"/>
                      </a:lnTo>
                      <a:lnTo>
                        <a:pt x="121" y="481"/>
                      </a:lnTo>
                      <a:lnTo>
                        <a:pt x="122" y="479"/>
                      </a:lnTo>
                      <a:lnTo>
                        <a:pt x="122" y="478"/>
                      </a:lnTo>
                      <a:lnTo>
                        <a:pt x="122" y="478"/>
                      </a:lnTo>
                      <a:lnTo>
                        <a:pt x="122" y="475"/>
                      </a:lnTo>
                      <a:lnTo>
                        <a:pt x="122" y="471"/>
                      </a:lnTo>
                      <a:lnTo>
                        <a:pt x="125" y="462"/>
                      </a:lnTo>
                      <a:lnTo>
                        <a:pt x="125" y="462"/>
                      </a:lnTo>
                      <a:lnTo>
                        <a:pt x="124" y="462"/>
                      </a:lnTo>
                      <a:lnTo>
                        <a:pt x="122" y="461"/>
                      </a:lnTo>
                      <a:lnTo>
                        <a:pt x="118" y="459"/>
                      </a:lnTo>
                      <a:lnTo>
                        <a:pt x="109" y="458"/>
                      </a:lnTo>
                      <a:lnTo>
                        <a:pt x="109" y="458"/>
                      </a:lnTo>
                      <a:lnTo>
                        <a:pt x="105" y="456"/>
                      </a:lnTo>
                      <a:lnTo>
                        <a:pt x="100" y="451"/>
                      </a:lnTo>
                      <a:lnTo>
                        <a:pt x="97" y="446"/>
                      </a:lnTo>
                      <a:lnTo>
                        <a:pt x="97" y="444"/>
                      </a:lnTo>
                      <a:lnTo>
                        <a:pt x="97" y="439"/>
                      </a:lnTo>
                      <a:lnTo>
                        <a:pt x="98" y="434"/>
                      </a:lnTo>
                      <a:lnTo>
                        <a:pt x="98" y="434"/>
                      </a:lnTo>
                      <a:lnTo>
                        <a:pt x="101" y="429"/>
                      </a:lnTo>
                      <a:lnTo>
                        <a:pt x="104" y="427"/>
                      </a:lnTo>
                      <a:lnTo>
                        <a:pt x="112" y="422"/>
                      </a:lnTo>
                      <a:lnTo>
                        <a:pt x="119" y="420"/>
                      </a:lnTo>
                      <a:lnTo>
                        <a:pt x="124" y="420"/>
                      </a:lnTo>
                      <a:lnTo>
                        <a:pt x="124" y="420"/>
                      </a:lnTo>
                      <a:lnTo>
                        <a:pt x="126" y="418"/>
                      </a:lnTo>
                      <a:lnTo>
                        <a:pt x="126" y="415"/>
                      </a:lnTo>
                      <a:lnTo>
                        <a:pt x="126" y="412"/>
                      </a:lnTo>
                      <a:lnTo>
                        <a:pt x="128" y="411"/>
                      </a:lnTo>
                      <a:lnTo>
                        <a:pt x="128" y="411"/>
                      </a:lnTo>
                      <a:lnTo>
                        <a:pt x="131" y="408"/>
                      </a:lnTo>
                      <a:lnTo>
                        <a:pt x="132" y="407"/>
                      </a:lnTo>
                      <a:lnTo>
                        <a:pt x="132" y="400"/>
                      </a:lnTo>
                      <a:lnTo>
                        <a:pt x="132" y="400"/>
                      </a:lnTo>
                      <a:lnTo>
                        <a:pt x="134" y="390"/>
                      </a:lnTo>
                      <a:lnTo>
                        <a:pt x="135" y="386"/>
                      </a:lnTo>
                      <a:lnTo>
                        <a:pt x="136" y="384"/>
                      </a:lnTo>
                      <a:lnTo>
                        <a:pt x="139" y="383"/>
                      </a:lnTo>
                      <a:lnTo>
                        <a:pt x="139" y="383"/>
                      </a:lnTo>
                      <a:lnTo>
                        <a:pt x="142" y="383"/>
                      </a:lnTo>
                      <a:lnTo>
                        <a:pt x="145" y="381"/>
                      </a:lnTo>
                      <a:lnTo>
                        <a:pt x="145" y="380"/>
                      </a:lnTo>
                      <a:lnTo>
                        <a:pt x="143" y="378"/>
                      </a:lnTo>
                      <a:lnTo>
                        <a:pt x="143" y="378"/>
                      </a:lnTo>
                      <a:lnTo>
                        <a:pt x="141" y="377"/>
                      </a:lnTo>
                      <a:lnTo>
                        <a:pt x="139" y="374"/>
                      </a:lnTo>
                      <a:lnTo>
                        <a:pt x="141" y="373"/>
                      </a:lnTo>
                      <a:lnTo>
                        <a:pt x="143" y="371"/>
                      </a:lnTo>
                      <a:lnTo>
                        <a:pt x="143" y="371"/>
                      </a:lnTo>
                      <a:lnTo>
                        <a:pt x="146" y="373"/>
                      </a:lnTo>
                      <a:lnTo>
                        <a:pt x="149" y="374"/>
                      </a:lnTo>
                      <a:lnTo>
                        <a:pt x="151" y="376"/>
                      </a:lnTo>
                      <a:lnTo>
                        <a:pt x="152" y="377"/>
                      </a:lnTo>
                      <a:lnTo>
                        <a:pt x="152" y="377"/>
                      </a:lnTo>
                      <a:lnTo>
                        <a:pt x="156" y="376"/>
                      </a:lnTo>
                      <a:lnTo>
                        <a:pt x="159" y="373"/>
                      </a:lnTo>
                      <a:lnTo>
                        <a:pt x="161" y="369"/>
                      </a:lnTo>
                      <a:lnTo>
                        <a:pt x="161" y="367"/>
                      </a:lnTo>
                      <a:lnTo>
                        <a:pt x="159" y="364"/>
                      </a:lnTo>
                      <a:lnTo>
                        <a:pt x="159" y="364"/>
                      </a:lnTo>
                      <a:lnTo>
                        <a:pt x="155" y="363"/>
                      </a:lnTo>
                      <a:lnTo>
                        <a:pt x="152" y="364"/>
                      </a:lnTo>
                      <a:lnTo>
                        <a:pt x="151" y="366"/>
                      </a:lnTo>
                      <a:lnTo>
                        <a:pt x="148" y="367"/>
                      </a:lnTo>
                      <a:lnTo>
                        <a:pt x="148" y="367"/>
                      </a:lnTo>
                      <a:lnTo>
                        <a:pt x="145" y="367"/>
                      </a:lnTo>
                      <a:lnTo>
                        <a:pt x="143" y="366"/>
                      </a:lnTo>
                      <a:lnTo>
                        <a:pt x="141" y="364"/>
                      </a:lnTo>
                      <a:lnTo>
                        <a:pt x="139" y="363"/>
                      </a:lnTo>
                      <a:lnTo>
                        <a:pt x="139" y="363"/>
                      </a:lnTo>
                      <a:lnTo>
                        <a:pt x="138" y="361"/>
                      </a:lnTo>
                      <a:lnTo>
                        <a:pt x="136" y="359"/>
                      </a:lnTo>
                      <a:lnTo>
                        <a:pt x="136" y="354"/>
                      </a:lnTo>
                      <a:lnTo>
                        <a:pt x="136" y="352"/>
                      </a:lnTo>
                      <a:lnTo>
                        <a:pt x="136" y="352"/>
                      </a:lnTo>
                      <a:lnTo>
                        <a:pt x="135" y="344"/>
                      </a:lnTo>
                      <a:lnTo>
                        <a:pt x="135" y="340"/>
                      </a:lnTo>
                      <a:lnTo>
                        <a:pt x="136" y="336"/>
                      </a:lnTo>
                      <a:lnTo>
                        <a:pt x="136" y="336"/>
                      </a:lnTo>
                      <a:lnTo>
                        <a:pt x="138" y="336"/>
                      </a:lnTo>
                      <a:lnTo>
                        <a:pt x="139" y="336"/>
                      </a:lnTo>
                      <a:lnTo>
                        <a:pt x="146" y="337"/>
                      </a:lnTo>
                      <a:lnTo>
                        <a:pt x="153" y="342"/>
                      </a:lnTo>
                      <a:lnTo>
                        <a:pt x="162" y="343"/>
                      </a:lnTo>
                      <a:lnTo>
                        <a:pt x="162" y="343"/>
                      </a:lnTo>
                      <a:lnTo>
                        <a:pt x="169" y="343"/>
                      </a:lnTo>
                      <a:lnTo>
                        <a:pt x="175" y="340"/>
                      </a:lnTo>
                      <a:lnTo>
                        <a:pt x="179" y="337"/>
                      </a:lnTo>
                      <a:lnTo>
                        <a:pt x="180" y="333"/>
                      </a:lnTo>
                      <a:lnTo>
                        <a:pt x="180" y="333"/>
                      </a:lnTo>
                      <a:lnTo>
                        <a:pt x="178" y="326"/>
                      </a:lnTo>
                      <a:lnTo>
                        <a:pt x="179" y="322"/>
                      </a:lnTo>
                      <a:lnTo>
                        <a:pt x="179" y="320"/>
                      </a:lnTo>
                      <a:lnTo>
                        <a:pt x="182" y="319"/>
                      </a:lnTo>
                      <a:lnTo>
                        <a:pt x="182" y="319"/>
                      </a:lnTo>
                      <a:lnTo>
                        <a:pt x="185" y="316"/>
                      </a:lnTo>
                      <a:lnTo>
                        <a:pt x="183" y="313"/>
                      </a:lnTo>
                      <a:lnTo>
                        <a:pt x="182" y="310"/>
                      </a:lnTo>
                      <a:lnTo>
                        <a:pt x="180" y="308"/>
                      </a:lnTo>
                      <a:lnTo>
                        <a:pt x="180" y="308"/>
                      </a:lnTo>
                      <a:lnTo>
                        <a:pt x="180" y="303"/>
                      </a:lnTo>
                      <a:lnTo>
                        <a:pt x="182" y="300"/>
                      </a:lnTo>
                      <a:lnTo>
                        <a:pt x="183" y="300"/>
                      </a:lnTo>
                      <a:lnTo>
                        <a:pt x="186" y="300"/>
                      </a:lnTo>
                      <a:lnTo>
                        <a:pt x="186" y="300"/>
                      </a:lnTo>
                      <a:lnTo>
                        <a:pt x="192" y="302"/>
                      </a:lnTo>
                      <a:lnTo>
                        <a:pt x="202" y="302"/>
                      </a:lnTo>
                      <a:lnTo>
                        <a:pt x="227" y="298"/>
                      </a:lnTo>
                      <a:lnTo>
                        <a:pt x="227" y="298"/>
                      </a:lnTo>
                      <a:lnTo>
                        <a:pt x="239" y="295"/>
                      </a:lnTo>
                      <a:lnTo>
                        <a:pt x="248" y="292"/>
                      </a:lnTo>
                      <a:lnTo>
                        <a:pt x="256" y="288"/>
                      </a:lnTo>
                      <a:lnTo>
                        <a:pt x="258" y="283"/>
                      </a:lnTo>
                      <a:lnTo>
                        <a:pt x="258" y="283"/>
                      </a:lnTo>
                      <a:lnTo>
                        <a:pt x="260" y="279"/>
                      </a:lnTo>
                      <a:lnTo>
                        <a:pt x="264" y="272"/>
                      </a:lnTo>
                      <a:lnTo>
                        <a:pt x="273" y="262"/>
                      </a:lnTo>
                      <a:lnTo>
                        <a:pt x="273" y="262"/>
                      </a:lnTo>
                      <a:lnTo>
                        <a:pt x="274" y="259"/>
                      </a:lnTo>
                      <a:lnTo>
                        <a:pt x="273" y="257"/>
                      </a:lnTo>
                      <a:lnTo>
                        <a:pt x="270" y="254"/>
                      </a:lnTo>
                      <a:lnTo>
                        <a:pt x="265" y="252"/>
                      </a:lnTo>
                      <a:lnTo>
                        <a:pt x="265" y="252"/>
                      </a:lnTo>
                      <a:lnTo>
                        <a:pt x="261" y="249"/>
                      </a:lnTo>
                      <a:lnTo>
                        <a:pt x="260" y="247"/>
                      </a:lnTo>
                      <a:lnTo>
                        <a:pt x="261" y="242"/>
                      </a:lnTo>
                      <a:lnTo>
                        <a:pt x="263" y="238"/>
                      </a:lnTo>
                      <a:lnTo>
                        <a:pt x="263" y="238"/>
                      </a:lnTo>
                      <a:lnTo>
                        <a:pt x="264" y="235"/>
                      </a:lnTo>
                      <a:lnTo>
                        <a:pt x="263" y="232"/>
                      </a:lnTo>
                      <a:lnTo>
                        <a:pt x="258" y="230"/>
                      </a:lnTo>
                      <a:lnTo>
                        <a:pt x="254" y="228"/>
                      </a:lnTo>
                      <a:lnTo>
                        <a:pt x="254" y="228"/>
                      </a:lnTo>
                      <a:lnTo>
                        <a:pt x="248" y="227"/>
                      </a:lnTo>
                      <a:lnTo>
                        <a:pt x="243" y="225"/>
                      </a:lnTo>
                      <a:lnTo>
                        <a:pt x="241" y="221"/>
                      </a:lnTo>
                      <a:lnTo>
                        <a:pt x="241" y="220"/>
                      </a:lnTo>
                      <a:lnTo>
                        <a:pt x="243" y="217"/>
                      </a:lnTo>
                      <a:lnTo>
                        <a:pt x="243" y="217"/>
                      </a:lnTo>
                      <a:lnTo>
                        <a:pt x="246" y="215"/>
                      </a:lnTo>
                      <a:lnTo>
                        <a:pt x="248" y="217"/>
                      </a:lnTo>
                      <a:lnTo>
                        <a:pt x="248" y="217"/>
                      </a:lnTo>
                      <a:lnTo>
                        <a:pt x="250" y="213"/>
                      </a:lnTo>
                      <a:lnTo>
                        <a:pt x="250" y="210"/>
                      </a:lnTo>
                      <a:lnTo>
                        <a:pt x="250" y="210"/>
                      </a:lnTo>
                      <a:lnTo>
                        <a:pt x="247" y="208"/>
                      </a:lnTo>
                      <a:lnTo>
                        <a:pt x="246" y="205"/>
                      </a:lnTo>
                      <a:lnTo>
                        <a:pt x="244" y="200"/>
                      </a:lnTo>
                      <a:lnTo>
                        <a:pt x="244" y="200"/>
                      </a:lnTo>
                      <a:lnTo>
                        <a:pt x="246" y="194"/>
                      </a:lnTo>
                      <a:lnTo>
                        <a:pt x="247" y="191"/>
                      </a:lnTo>
                      <a:lnTo>
                        <a:pt x="248" y="187"/>
                      </a:lnTo>
                      <a:lnTo>
                        <a:pt x="248" y="180"/>
                      </a:lnTo>
                      <a:lnTo>
                        <a:pt x="248" y="180"/>
                      </a:lnTo>
                      <a:lnTo>
                        <a:pt x="250" y="170"/>
                      </a:lnTo>
                      <a:lnTo>
                        <a:pt x="251" y="163"/>
                      </a:lnTo>
                      <a:lnTo>
                        <a:pt x="254" y="157"/>
                      </a:lnTo>
                      <a:lnTo>
                        <a:pt x="254" y="152"/>
                      </a:lnTo>
                      <a:lnTo>
                        <a:pt x="254" y="152"/>
                      </a:lnTo>
                      <a:lnTo>
                        <a:pt x="256" y="149"/>
                      </a:lnTo>
                      <a:lnTo>
                        <a:pt x="257" y="147"/>
                      </a:lnTo>
                      <a:lnTo>
                        <a:pt x="261" y="140"/>
                      </a:lnTo>
                      <a:lnTo>
                        <a:pt x="268" y="135"/>
                      </a:lnTo>
                      <a:lnTo>
                        <a:pt x="274" y="126"/>
                      </a:lnTo>
                      <a:lnTo>
                        <a:pt x="274" y="126"/>
                      </a:lnTo>
                      <a:lnTo>
                        <a:pt x="280" y="118"/>
                      </a:lnTo>
                      <a:lnTo>
                        <a:pt x="288" y="109"/>
                      </a:lnTo>
                      <a:lnTo>
                        <a:pt x="295" y="102"/>
                      </a:lnTo>
                      <a:lnTo>
                        <a:pt x="301" y="98"/>
                      </a:lnTo>
                      <a:lnTo>
                        <a:pt x="301" y="98"/>
                      </a:lnTo>
                      <a:lnTo>
                        <a:pt x="312" y="92"/>
                      </a:lnTo>
                      <a:lnTo>
                        <a:pt x="318" y="89"/>
                      </a:lnTo>
                      <a:lnTo>
                        <a:pt x="321" y="86"/>
                      </a:lnTo>
                      <a:lnTo>
                        <a:pt x="321" y="86"/>
                      </a:lnTo>
                      <a:lnTo>
                        <a:pt x="321" y="81"/>
                      </a:lnTo>
                      <a:lnTo>
                        <a:pt x="321" y="74"/>
                      </a:lnTo>
                      <a:lnTo>
                        <a:pt x="319" y="65"/>
                      </a:lnTo>
                      <a:lnTo>
                        <a:pt x="318" y="62"/>
                      </a:lnTo>
                      <a:lnTo>
                        <a:pt x="318" y="6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110"/>
                <p:cNvSpPr>
                  <a:spLocks/>
                </p:cNvSpPr>
                <p:nvPr/>
              </p:nvSpPr>
              <p:spPr bwMode="auto">
                <a:xfrm>
                  <a:off x="3432948" y="5225776"/>
                  <a:ext cx="251408" cy="1300446"/>
                </a:xfrm>
                <a:custGeom>
                  <a:avLst/>
                  <a:gdLst>
                    <a:gd name="T0" fmla="*/ 53 w 139"/>
                    <a:gd name="T1" fmla="*/ 611 h 719"/>
                    <a:gd name="T2" fmla="*/ 38 w 139"/>
                    <a:gd name="T3" fmla="*/ 577 h 719"/>
                    <a:gd name="T4" fmla="*/ 50 w 139"/>
                    <a:gd name="T5" fmla="*/ 550 h 719"/>
                    <a:gd name="T6" fmla="*/ 63 w 139"/>
                    <a:gd name="T7" fmla="*/ 528 h 719"/>
                    <a:gd name="T8" fmla="*/ 63 w 139"/>
                    <a:gd name="T9" fmla="*/ 492 h 719"/>
                    <a:gd name="T10" fmla="*/ 60 w 139"/>
                    <a:gd name="T11" fmla="*/ 477 h 719"/>
                    <a:gd name="T12" fmla="*/ 57 w 139"/>
                    <a:gd name="T13" fmla="*/ 445 h 719"/>
                    <a:gd name="T14" fmla="*/ 58 w 139"/>
                    <a:gd name="T15" fmla="*/ 407 h 719"/>
                    <a:gd name="T16" fmla="*/ 71 w 139"/>
                    <a:gd name="T17" fmla="*/ 374 h 719"/>
                    <a:gd name="T18" fmla="*/ 77 w 139"/>
                    <a:gd name="T19" fmla="*/ 329 h 719"/>
                    <a:gd name="T20" fmla="*/ 88 w 139"/>
                    <a:gd name="T21" fmla="*/ 292 h 719"/>
                    <a:gd name="T22" fmla="*/ 81 w 139"/>
                    <a:gd name="T23" fmla="*/ 244 h 719"/>
                    <a:gd name="T24" fmla="*/ 91 w 139"/>
                    <a:gd name="T25" fmla="*/ 203 h 719"/>
                    <a:gd name="T26" fmla="*/ 107 w 139"/>
                    <a:gd name="T27" fmla="*/ 167 h 719"/>
                    <a:gd name="T28" fmla="*/ 118 w 139"/>
                    <a:gd name="T29" fmla="*/ 145 h 719"/>
                    <a:gd name="T30" fmla="*/ 134 w 139"/>
                    <a:gd name="T31" fmla="*/ 105 h 719"/>
                    <a:gd name="T32" fmla="*/ 119 w 139"/>
                    <a:gd name="T33" fmla="*/ 60 h 719"/>
                    <a:gd name="T34" fmla="*/ 117 w 139"/>
                    <a:gd name="T35" fmla="*/ 31 h 719"/>
                    <a:gd name="T36" fmla="*/ 98 w 139"/>
                    <a:gd name="T37" fmla="*/ 0 h 719"/>
                    <a:gd name="T38" fmla="*/ 90 w 139"/>
                    <a:gd name="T39" fmla="*/ 48 h 719"/>
                    <a:gd name="T40" fmla="*/ 82 w 139"/>
                    <a:gd name="T41" fmla="*/ 125 h 719"/>
                    <a:gd name="T42" fmla="*/ 64 w 139"/>
                    <a:gd name="T43" fmla="*/ 194 h 719"/>
                    <a:gd name="T44" fmla="*/ 64 w 139"/>
                    <a:gd name="T45" fmla="*/ 264 h 719"/>
                    <a:gd name="T46" fmla="*/ 43 w 139"/>
                    <a:gd name="T47" fmla="*/ 329 h 719"/>
                    <a:gd name="T48" fmla="*/ 36 w 139"/>
                    <a:gd name="T49" fmla="*/ 373 h 719"/>
                    <a:gd name="T50" fmla="*/ 30 w 139"/>
                    <a:gd name="T51" fmla="*/ 427 h 719"/>
                    <a:gd name="T52" fmla="*/ 31 w 139"/>
                    <a:gd name="T53" fmla="*/ 458 h 719"/>
                    <a:gd name="T54" fmla="*/ 44 w 139"/>
                    <a:gd name="T55" fmla="*/ 430 h 719"/>
                    <a:gd name="T56" fmla="*/ 41 w 139"/>
                    <a:gd name="T57" fmla="*/ 458 h 719"/>
                    <a:gd name="T58" fmla="*/ 38 w 139"/>
                    <a:gd name="T59" fmla="*/ 484 h 719"/>
                    <a:gd name="T60" fmla="*/ 30 w 139"/>
                    <a:gd name="T61" fmla="*/ 506 h 719"/>
                    <a:gd name="T62" fmla="*/ 30 w 139"/>
                    <a:gd name="T63" fmla="*/ 495 h 719"/>
                    <a:gd name="T64" fmla="*/ 21 w 139"/>
                    <a:gd name="T65" fmla="*/ 502 h 719"/>
                    <a:gd name="T66" fmla="*/ 10 w 139"/>
                    <a:gd name="T67" fmla="*/ 519 h 719"/>
                    <a:gd name="T68" fmla="*/ 12 w 139"/>
                    <a:gd name="T69" fmla="*/ 529 h 719"/>
                    <a:gd name="T70" fmla="*/ 17 w 139"/>
                    <a:gd name="T71" fmla="*/ 547 h 719"/>
                    <a:gd name="T72" fmla="*/ 23 w 139"/>
                    <a:gd name="T73" fmla="*/ 552 h 719"/>
                    <a:gd name="T74" fmla="*/ 4 w 139"/>
                    <a:gd name="T75" fmla="*/ 567 h 719"/>
                    <a:gd name="T76" fmla="*/ 16 w 139"/>
                    <a:gd name="T77" fmla="*/ 572 h 719"/>
                    <a:gd name="T78" fmla="*/ 13 w 139"/>
                    <a:gd name="T79" fmla="*/ 594 h 719"/>
                    <a:gd name="T80" fmla="*/ 24 w 139"/>
                    <a:gd name="T81" fmla="*/ 586 h 719"/>
                    <a:gd name="T82" fmla="*/ 12 w 139"/>
                    <a:gd name="T83" fmla="*/ 613 h 719"/>
                    <a:gd name="T84" fmla="*/ 21 w 139"/>
                    <a:gd name="T85" fmla="*/ 623 h 719"/>
                    <a:gd name="T86" fmla="*/ 30 w 139"/>
                    <a:gd name="T87" fmla="*/ 633 h 719"/>
                    <a:gd name="T88" fmla="*/ 47 w 139"/>
                    <a:gd name="T89" fmla="*/ 638 h 719"/>
                    <a:gd name="T90" fmla="*/ 40 w 139"/>
                    <a:gd name="T91" fmla="*/ 648 h 719"/>
                    <a:gd name="T92" fmla="*/ 50 w 139"/>
                    <a:gd name="T93" fmla="*/ 655 h 719"/>
                    <a:gd name="T94" fmla="*/ 38 w 139"/>
                    <a:gd name="T95" fmla="*/ 667 h 719"/>
                    <a:gd name="T96" fmla="*/ 68 w 139"/>
                    <a:gd name="T97" fmla="*/ 661 h 719"/>
                    <a:gd name="T98" fmla="*/ 31 w 139"/>
                    <a:gd name="T99" fmla="*/ 669 h 719"/>
                    <a:gd name="T100" fmla="*/ 57 w 139"/>
                    <a:gd name="T101" fmla="*/ 688 h 719"/>
                    <a:gd name="T102" fmla="*/ 74 w 139"/>
                    <a:gd name="T103" fmla="*/ 667 h 719"/>
                    <a:gd name="T104" fmla="*/ 80 w 139"/>
                    <a:gd name="T105" fmla="*/ 662 h 719"/>
                    <a:gd name="T106" fmla="*/ 91 w 139"/>
                    <a:gd name="T107" fmla="*/ 674 h 719"/>
                    <a:gd name="T108" fmla="*/ 82 w 139"/>
                    <a:gd name="T109" fmla="*/ 674 h 719"/>
                    <a:gd name="T110" fmla="*/ 67 w 139"/>
                    <a:gd name="T111" fmla="*/ 686 h 719"/>
                    <a:gd name="T112" fmla="*/ 73 w 139"/>
                    <a:gd name="T113" fmla="*/ 696 h 719"/>
                    <a:gd name="T114" fmla="*/ 87 w 139"/>
                    <a:gd name="T115" fmla="*/ 699 h 719"/>
                    <a:gd name="T116" fmla="*/ 105 w 139"/>
                    <a:gd name="T117" fmla="*/ 708 h 719"/>
                    <a:gd name="T118" fmla="*/ 125 w 139"/>
                    <a:gd name="T119" fmla="*/ 708 h 719"/>
                    <a:gd name="T120" fmla="*/ 111 w 139"/>
                    <a:gd name="T121" fmla="*/ 682 h 719"/>
                    <a:gd name="T122" fmla="*/ 91 w 139"/>
                    <a:gd name="T123" fmla="*/ 638 h 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9" h="719">
                      <a:moveTo>
                        <a:pt x="63" y="638"/>
                      </a:moveTo>
                      <a:lnTo>
                        <a:pt x="63" y="638"/>
                      </a:lnTo>
                      <a:lnTo>
                        <a:pt x="60" y="638"/>
                      </a:lnTo>
                      <a:lnTo>
                        <a:pt x="58" y="635"/>
                      </a:lnTo>
                      <a:lnTo>
                        <a:pt x="57" y="633"/>
                      </a:lnTo>
                      <a:lnTo>
                        <a:pt x="54" y="633"/>
                      </a:lnTo>
                      <a:lnTo>
                        <a:pt x="54" y="633"/>
                      </a:lnTo>
                      <a:lnTo>
                        <a:pt x="53" y="630"/>
                      </a:lnTo>
                      <a:lnTo>
                        <a:pt x="53" y="625"/>
                      </a:lnTo>
                      <a:lnTo>
                        <a:pt x="53" y="620"/>
                      </a:lnTo>
                      <a:lnTo>
                        <a:pt x="54" y="614"/>
                      </a:lnTo>
                      <a:lnTo>
                        <a:pt x="54" y="614"/>
                      </a:lnTo>
                      <a:lnTo>
                        <a:pt x="54" y="613"/>
                      </a:lnTo>
                      <a:lnTo>
                        <a:pt x="53" y="611"/>
                      </a:lnTo>
                      <a:lnTo>
                        <a:pt x="48" y="610"/>
                      </a:lnTo>
                      <a:lnTo>
                        <a:pt x="43" y="610"/>
                      </a:lnTo>
                      <a:lnTo>
                        <a:pt x="38" y="608"/>
                      </a:lnTo>
                      <a:lnTo>
                        <a:pt x="38" y="608"/>
                      </a:lnTo>
                      <a:lnTo>
                        <a:pt x="37" y="607"/>
                      </a:lnTo>
                      <a:lnTo>
                        <a:pt x="37" y="604"/>
                      </a:lnTo>
                      <a:lnTo>
                        <a:pt x="37" y="601"/>
                      </a:lnTo>
                      <a:lnTo>
                        <a:pt x="36" y="598"/>
                      </a:lnTo>
                      <a:lnTo>
                        <a:pt x="36" y="598"/>
                      </a:lnTo>
                      <a:lnTo>
                        <a:pt x="34" y="594"/>
                      </a:lnTo>
                      <a:lnTo>
                        <a:pt x="34" y="590"/>
                      </a:lnTo>
                      <a:lnTo>
                        <a:pt x="36" y="583"/>
                      </a:lnTo>
                      <a:lnTo>
                        <a:pt x="36" y="583"/>
                      </a:lnTo>
                      <a:lnTo>
                        <a:pt x="38" y="577"/>
                      </a:lnTo>
                      <a:lnTo>
                        <a:pt x="41" y="574"/>
                      </a:lnTo>
                      <a:lnTo>
                        <a:pt x="44" y="573"/>
                      </a:lnTo>
                      <a:lnTo>
                        <a:pt x="44" y="573"/>
                      </a:lnTo>
                      <a:lnTo>
                        <a:pt x="46" y="573"/>
                      </a:lnTo>
                      <a:lnTo>
                        <a:pt x="47" y="572"/>
                      </a:lnTo>
                      <a:lnTo>
                        <a:pt x="47" y="569"/>
                      </a:lnTo>
                      <a:lnTo>
                        <a:pt x="48" y="564"/>
                      </a:lnTo>
                      <a:lnTo>
                        <a:pt x="51" y="562"/>
                      </a:lnTo>
                      <a:lnTo>
                        <a:pt x="51" y="562"/>
                      </a:lnTo>
                      <a:lnTo>
                        <a:pt x="53" y="560"/>
                      </a:lnTo>
                      <a:lnTo>
                        <a:pt x="53" y="559"/>
                      </a:lnTo>
                      <a:lnTo>
                        <a:pt x="51" y="556"/>
                      </a:lnTo>
                      <a:lnTo>
                        <a:pt x="50" y="552"/>
                      </a:lnTo>
                      <a:lnTo>
                        <a:pt x="50" y="550"/>
                      </a:lnTo>
                      <a:lnTo>
                        <a:pt x="50" y="549"/>
                      </a:lnTo>
                      <a:lnTo>
                        <a:pt x="50" y="549"/>
                      </a:lnTo>
                      <a:lnTo>
                        <a:pt x="53" y="546"/>
                      </a:lnTo>
                      <a:lnTo>
                        <a:pt x="53" y="543"/>
                      </a:lnTo>
                      <a:lnTo>
                        <a:pt x="54" y="540"/>
                      </a:lnTo>
                      <a:lnTo>
                        <a:pt x="57" y="539"/>
                      </a:lnTo>
                      <a:lnTo>
                        <a:pt x="57" y="539"/>
                      </a:lnTo>
                      <a:lnTo>
                        <a:pt x="58" y="539"/>
                      </a:lnTo>
                      <a:lnTo>
                        <a:pt x="60" y="538"/>
                      </a:lnTo>
                      <a:lnTo>
                        <a:pt x="60" y="533"/>
                      </a:lnTo>
                      <a:lnTo>
                        <a:pt x="60" y="530"/>
                      </a:lnTo>
                      <a:lnTo>
                        <a:pt x="61" y="529"/>
                      </a:lnTo>
                      <a:lnTo>
                        <a:pt x="63" y="528"/>
                      </a:lnTo>
                      <a:lnTo>
                        <a:pt x="63" y="528"/>
                      </a:lnTo>
                      <a:lnTo>
                        <a:pt x="64" y="526"/>
                      </a:lnTo>
                      <a:lnTo>
                        <a:pt x="64" y="523"/>
                      </a:lnTo>
                      <a:lnTo>
                        <a:pt x="63" y="519"/>
                      </a:lnTo>
                      <a:lnTo>
                        <a:pt x="63" y="515"/>
                      </a:lnTo>
                      <a:lnTo>
                        <a:pt x="63" y="515"/>
                      </a:lnTo>
                      <a:lnTo>
                        <a:pt x="63" y="512"/>
                      </a:lnTo>
                      <a:lnTo>
                        <a:pt x="61" y="508"/>
                      </a:lnTo>
                      <a:lnTo>
                        <a:pt x="63" y="505"/>
                      </a:lnTo>
                      <a:lnTo>
                        <a:pt x="65" y="503"/>
                      </a:lnTo>
                      <a:lnTo>
                        <a:pt x="65" y="503"/>
                      </a:lnTo>
                      <a:lnTo>
                        <a:pt x="68" y="501"/>
                      </a:lnTo>
                      <a:lnTo>
                        <a:pt x="67" y="498"/>
                      </a:lnTo>
                      <a:lnTo>
                        <a:pt x="65" y="495"/>
                      </a:lnTo>
                      <a:lnTo>
                        <a:pt x="63" y="492"/>
                      </a:lnTo>
                      <a:lnTo>
                        <a:pt x="63" y="492"/>
                      </a:lnTo>
                      <a:lnTo>
                        <a:pt x="61" y="491"/>
                      </a:lnTo>
                      <a:lnTo>
                        <a:pt x="63" y="489"/>
                      </a:lnTo>
                      <a:lnTo>
                        <a:pt x="68" y="489"/>
                      </a:lnTo>
                      <a:lnTo>
                        <a:pt x="68" y="489"/>
                      </a:lnTo>
                      <a:lnTo>
                        <a:pt x="70" y="489"/>
                      </a:lnTo>
                      <a:lnTo>
                        <a:pt x="71" y="488"/>
                      </a:lnTo>
                      <a:lnTo>
                        <a:pt x="71" y="485"/>
                      </a:lnTo>
                      <a:lnTo>
                        <a:pt x="70" y="482"/>
                      </a:lnTo>
                      <a:lnTo>
                        <a:pt x="67" y="482"/>
                      </a:lnTo>
                      <a:lnTo>
                        <a:pt x="67" y="482"/>
                      </a:lnTo>
                      <a:lnTo>
                        <a:pt x="63" y="482"/>
                      </a:lnTo>
                      <a:lnTo>
                        <a:pt x="60" y="479"/>
                      </a:lnTo>
                      <a:lnTo>
                        <a:pt x="60" y="477"/>
                      </a:lnTo>
                      <a:lnTo>
                        <a:pt x="61" y="474"/>
                      </a:lnTo>
                      <a:lnTo>
                        <a:pt x="61" y="474"/>
                      </a:lnTo>
                      <a:lnTo>
                        <a:pt x="63" y="472"/>
                      </a:lnTo>
                      <a:lnTo>
                        <a:pt x="63" y="471"/>
                      </a:lnTo>
                      <a:lnTo>
                        <a:pt x="61" y="468"/>
                      </a:lnTo>
                      <a:lnTo>
                        <a:pt x="60" y="465"/>
                      </a:lnTo>
                      <a:lnTo>
                        <a:pt x="58" y="464"/>
                      </a:lnTo>
                      <a:lnTo>
                        <a:pt x="58" y="464"/>
                      </a:lnTo>
                      <a:lnTo>
                        <a:pt x="60" y="460"/>
                      </a:lnTo>
                      <a:lnTo>
                        <a:pt x="60" y="457"/>
                      </a:lnTo>
                      <a:lnTo>
                        <a:pt x="57" y="455"/>
                      </a:lnTo>
                      <a:lnTo>
                        <a:pt x="57" y="455"/>
                      </a:lnTo>
                      <a:lnTo>
                        <a:pt x="57" y="451"/>
                      </a:lnTo>
                      <a:lnTo>
                        <a:pt x="57" y="445"/>
                      </a:lnTo>
                      <a:lnTo>
                        <a:pt x="58" y="441"/>
                      </a:lnTo>
                      <a:lnTo>
                        <a:pt x="60" y="438"/>
                      </a:lnTo>
                      <a:lnTo>
                        <a:pt x="60" y="438"/>
                      </a:lnTo>
                      <a:lnTo>
                        <a:pt x="61" y="437"/>
                      </a:lnTo>
                      <a:lnTo>
                        <a:pt x="61" y="435"/>
                      </a:lnTo>
                      <a:lnTo>
                        <a:pt x="61" y="431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0" y="418"/>
                      </a:lnTo>
                      <a:lnTo>
                        <a:pt x="60" y="416"/>
                      </a:lnTo>
                      <a:lnTo>
                        <a:pt x="58" y="413"/>
                      </a:lnTo>
                      <a:lnTo>
                        <a:pt x="57" y="410"/>
                      </a:lnTo>
                      <a:lnTo>
                        <a:pt x="57" y="410"/>
                      </a:lnTo>
                      <a:lnTo>
                        <a:pt x="58" y="407"/>
                      </a:lnTo>
                      <a:lnTo>
                        <a:pt x="60" y="406"/>
                      </a:lnTo>
                      <a:lnTo>
                        <a:pt x="61" y="403"/>
                      </a:lnTo>
                      <a:lnTo>
                        <a:pt x="63" y="399"/>
                      </a:lnTo>
                      <a:lnTo>
                        <a:pt x="63" y="399"/>
                      </a:lnTo>
                      <a:lnTo>
                        <a:pt x="63" y="391"/>
                      </a:lnTo>
                      <a:lnTo>
                        <a:pt x="64" y="390"/>
                      </a:lnTo>
                      <a:lnTo>
                        <a:pt x="67" y="389"/>
                      </a:lnTo>
                      <a:lnTo>
                        <a:pt x="67" y="389"/>
                      </a:lnTo>
                      <a:lnTo>
                        <a:pt x="67" y="387"/>
                      </a:lnTo>
                      <a:lnTo>
                        <a:pt x="68" y="384"/>
                      </a:lnTo>
                      <a:lnTo>
                        <a:pt x="67" y="377"/>
                      </a:lnTo>
                      <a:lnTo>
                        <a:pt x="67" y="377"/>
                      </a:lnTo>
                      <a:lnTo>
                        <a:pt x="68" y="374"/>
                      </a:lnTo>
                      <a:lnTo>
                        <a:pt x="71" y="374"/>
                      </a:lnTo>
                      <a:lnTo>
                        <a:pt x="74" y="373"/>
                      </a:lnTo>
                      <a:lnTo>
                        <a:pt x="75" y="373"/>
                      </a:lnTo>
                      <a:lnTo>
                        <a:pt x="77" y="370"/>
                      </a:lnTo>
                      <a:lnTo>
                        <a:pt x="77" y="370"/>
                      </a:lnTo>
                      <a:lnTo>
                        <a:pt x="75" y="367"/>
                      </a:lnTo>
                      <a:lnTo>
                        <a:pt x="74" y="365"/>
                      </a:lnTo>
                      <a:lnTo>
                        <a:pt x="73" y="363"/>
                      </a:lnTo>
                      <a:lnTo>
                        <a:pt x="73" y="362"/>
                      </a:lnTo>
                      <a:lnTo>
                        <a:pt x="73" y="362"/>
                      </a:lnTo>
                      <a:lnTo>
                        <a:pt x="73" y="353"/>
                      </a:lnTo>
                      <a:lnTo>
                        <a:pt x="73" y="340"/>
                      </a:lnTo>
                      <a:lnTo>
                        <a:pt x="73" y="340"/>
                      </a:lnTo>
                      <a:lnTo>
                        <a:pt x="74" y="333"/>
                      </a:lnTo>
                      <a:lnTo>
                        <a:pt x="77" y="329"/>
                      </a:lnTo>
                      <a:lnTo>
                        <a:pt x="84" y="325"/>
                      </a:lnTo>
                      <a:lnTo>
                        <a:pt x="84" y="325"/>
                      </a:lnTo>
                      <a:lnTo>
                        <a:pt x="85" y="323"/>
                      </a:lnTo>
                      <a:lnTo>
                        <a:pt x="85" y="321"/>
                      </a:lnTo>
                      <a:lnTo>
                        <a:pt x="84" y="313"/>
                      </a:lnTo>
                      <a:lnTo>
                        <a:pt x="82" y="308"/>
                      </a:lnTo>
                      <a:lnTo>
                        <a:pt x="82" y="305"/>
                      </a:lnTo>
                      <a:lnTo>
                        <a:pt x="84" y="305"/>
                      </a:lnTo>
                      <a:lnTo>
                        <a:pt x="84" y="305"/>
                      </a:lnTo>
                      <a:lnTo>
                        <a:pt x="87" y="302"/>
                      </a:lnTo>
                      <a:lnTo>
                        <a:pt x="87" y="299"/>
                      </a:lnTo>
                      <a:lnTo>
                        <a:pt x="87" y="295"/>
                      </a:lnTo>
                      <a:lnTo>
                        <a:pt x="88" y="292"/>
                      </a:lnTo>
                      <a:lnTo>
                        <a:pt x="88" y="292"/>
                      </a:lnTo>
                      <a:lnTo>
                        <a:pt x="91" y="291"/>
                      </a:lnTo>
                      <a:lnTo>
                        <a:pt x="91" y="288"/>
                      </a:lnTo>
                      <a:lnTo>
                        <a:pt x="92" y="279"/>
                      </a:lnTo>
                      <a:lnTo>
                        <a:pt x="92" y="279"/>
                      </a:lnTo>
                      <a:lnTo>
                        <a:pt x="94" y="275"/>
                      </a:lnTo>
                      <a:lnTo>
                        <a:pt x="92" y="272"/>
                      </a:lnTo>
                      <a:lnTo>
                        <a:pt x="90" y="270"/>
                      </a:lnTo>
                      <a:lnTo>
                        <a:pt x="90" y="265"/>
                      </a:lnTo>
                      <a:lnTo>
                        <a:pt x="90" y="265"/>
                      </a:lnTo>
                      <a:lnTo>
                        <a:pt x="88" y="258"/>
                      </a:lnTo>
                      <a:lnTo>
                        <a:pt x="87" y="254"/>
                      </a:lnTo>
                      <a:lnTo>
                        <a:pt x="84" y="250"/>
                      </a:lnTo>
                      <a:lnTo>
                        <a:pt x="84" y="250"/>
                      </a:lnTo>
                      <a:lnTo>
                        <a:pt x="81" y="244"/>
                      </a:lnTo>
                      <a:lnTo>
                        <a:pt x="81" y="238"/>
                      </a:lnTo>
                      <a:lnTo>
                        <a:pt x="82" y="234"/>
                      </a:lnTo>
                      <a:lnTo>
                        <a:pt x="84" y="233"/>
                      </a:lnTo>
                      <a:lnTo>
                        <a:pt x="84" y="233"/>
                      </a:lnTo>
                      <a:lnTo>
                        <a:pt x="85" y="231"/>
                      </a:lnTo>
                      <a:lnTo>
                        <a:pt x="87" y="227"/>
                      </a:lnTo>
                      <a:lnTo>
                        <a:pt x="88" y="223"/>
                      </a:lnTo>
                      <a:lnTo>
                        <a:pt x="90" y="221"/>
                      </a:lnTo>
                      <a:lnTo>
                        <a:pt x="91" y="220"/>
                      </a:lnTo>
                      <a:lnTo>
                        <a:pt x="91" y="220"/>
                      </a:lnTo>
                      <a:lnTo>
                        <a:pt x="92" y="218"/>
                      </a:lnTo>
                      <a:lnTo>
                        <a:pt x="94" y="217"/>
                      </a:lnTo>
                      <a:lnTo>
                        <a:pt x="94" y="214"/>
                      </a:lnTo>
                      <a:lnTo>
                        <a:pt x="91" y="203"/>
                      </a:lnTo>
                      <a:lnTo>
                        <a:pt x="91" y="203"/>
                      </a:lnTo>
                      <a:lnTo>
                        <a:pt x="91" y="200"/>
                      </a:lnTo>
                      <a:lnTo>
                        <a:pt x="92" y="199"/>
                      </a:lnTo>
                      <a:lnTo>
                        <a:pt x="94" y="197"/>
                      </a:lnTo>
                      <a:lnTo>
                        <a:pt x="95" y="194"/>
                      </a:lnTo>
                      <a:lnTo>
                        <a:pt x="95" y="194"/>
                      </a:lnTo>
                      <a:lnTo>
                        <a:pt x="95" y="190"/>
                      </a:lnTo>
                      <a:lnTo>
                        <a:pt x="97" y="186"/>
                      </a:lnTo>
                      <a:lnTo>
                        <a:pt x="99" y="183"/>
                      </a:lnTo>
                      <a:lnTo>
                        <a:pt x="102" y="180"/>
                      </a:lnTo>
                      <a:lnTo>
                        <a:pt x="102" y="180"/>
                      </a:lnTo>
                      <a:lnTo>
                        <a:pt x="105" y="177"/>
                      </a:lnTo>
                      <a:lnTo>
                        <a:pt x="107" y="175"/>
                      </a:lnTo>
                      <a:lnTo>
                        <a:pt x="107" y="167"/>
                      </a:lnTo>
                      <a:lnTo>
                        <a:pt x="107" y="167"/>
                      </a:lnTo>
                      <a:lnTo>
                        <a:pt x="108" y="165"/>
                      </a:lnTo>
                      <a:lnTo>
                        <a:pt x="111" y="163"/>
                      </a:lnTo>
                      <a:lnTo>
                        <a:pt x="117" y="159"/>
                      </a:lnTo>
                      <a:lnTo>
                        <a:pt x="117" y="159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15" y="155"/>
                      </a:lnTo>
                      <a:lnTo>
                        <a:pt x="115" y="152"/>
                      </a:lnTo>
                      <a:lnTo>
                        <a:pt x="115" y="150"/>
                      </a:lnTo>
                      <a:lnTo>
                        <a:pt x="117" y="149"/>
                      </a:lnTo>
                      <a:lnTo>
                        <a:pt x="117" y="149"/>
                      </a:lnTo>
                      <a:lnTo>
                        <a:pt x="118" y="148"/>
                      </a:lnTo>
                      <a:lnTo>
                        <a:pt x="118" y="145"/>
                      </a:lnTo>
                      <a:lnTo>
                        <a:pt x="117" y="141"/>
                      </a:lnTo>
                      <a:lnTo>
                        <a:pt x="115" y="135"/>
                      </a:lnTo>
                      <a:lnTo>
                        <a:pt x="114" y="133"/>
                      </a:lnTo>
                      <a:lnTo>
                        <a:pt x="115" y="132"/>
                      </a:lnTo>
                      <a:lnTo>
                        <a:pt x="115" y="132"/>
                      </a:lnTo>
                      <a:lnTo>
                        <a:pt x="117" y="129"/>
                      </a:lnTo>
                      <a:lnTo>
                        <a:pt x="117" y="126"/>
                      </a:lnTo>
                      <a:lnTo>
                        <a:pt x="115" y="121"/>
                      </a:lnTo>
                      <a:lnTo>
                        <a:pt x="115" y="121"/>
                      </a:lnTo>
                      <a:lnTo>
                        <a:pt x="118" y="116"/>
                      </a:lnTo>
                      <a:lnTo>
                        <a:pt x="124" y="112"/>
                      </a:lnTo>
                      <a:lnTo>
                        <a:pt x="131" y="109"/>
                      </a:lnTo>
                      <a:lnTo>
                        <a:pt x="134" y="105"/>
                      </a:lnTo>
                      <a:lnTo>
                        <a:pt x="134" y="105"/>
                      </a:lnTo>
                      <a:lnTo>
                        <a:pt x="136" y="98"/>
                      </a:lnTo>
                      <a:lnTo>
                        <a:pt x="138" y="87"/>
                      </a:lnTo>
                      <a:lnTo>
                        <a:pt x="138" y="87"/>
                      </a:lnTo>
                      <a:lnTo>
                        <a:pt x="131" y="91"/>
                      </a:lnTo>
                      <a:lnTo>
                        <a:pt x="128" y="91"/>
                      </a:lnTo>
                      <a:lnTo>
                        <a:pt x="126" y="89"/>
                      </a:lnTo>
                      <a:lnTo>
                        <a:pt x="126" y="89"/>
                      </a:lnTo>
                      <a:lnTo>
                        <a:pt x="126" y="81"/>
                      </a:lnTo>
                      <a:lnTo>
                        <a:pt x="125" y="77"/>
                      </a:lnTo>
                      <a:lnTo>
                        <a:pt x="124" y="72"/>
                      </a:lnTo>
                      <a:lnTo>
                        <a:pt x="124" y="72"/>
                      </a:lnTo>
                      <a:lnTo>
                        <a:pt x="121" y="68"/>
                      </a:lnTo>
                      <a:lnTo>
                        <a:pt x="121" y="64"/>
                      </a:lnTo>
                      <a:lnTo>
                        <a:pt x="119" y="60"/>
                      </a:lnTo>
                      <a:lnTo>
                        <a:pt x="118" y="58"/>
                      </a:lnTo>
                      <a:lnTo>
                        <a:pt x="118" y="58"/>
                      </a:lnTo>
                      <a:lnTo>
                        <a:pt x="115" y="55"/>
                      </a:lnTo>
                      <a:lnTo>
                        <a:pt x="112" y="51"/>
                      </a:lnTo>
                      <a:lnTo>
                        <a:pt x="111" y="48"/>
                      </a:lnTo>
                      <a:lnTo>
                        <a:pt x="111" y="46"/>
                      </a:lnTo>
                      <a:lnTo>
                        <a:pt x="112" y="44"/>
                      </a:lnTo>
                      <a:lnTo>
                        <a:pt x="112" y="44"/>
                      </a:lnTo>
                      <a:lnTo>
                        <a:pt x="114" y="43"/>
                      </a:lnTo>
                      <a:lnTo>
                        <a:pt x="114" y="38"/>
                      </a:lnTo>
                      <a:lnTo>
                        <a:pt x="114" y="36"/>
                      </a:lnTo>
                      <a:lnTo>
                        <a:pt x="115" y="33"/>
                      </a:lnTo>
                      <a:lnTo>
                        <a:pt x="115" y="33"/>
                      </a:lnTo>
                      <a:lnTo>
                        <a:pt x="117" y="31"/>
                      </a:lnTo>
                      <a:lnTo>
                        <a:pt x="115" y="30"/>
                      </a:lnTo>
                      <a:lnTo>
                        <a:pt x="112" y="27"/>
                      </a:lnTo>
                      <a:lnTo>
                        <a:pt x="108" y="24"/>
                      </a:lnTo>
                      <a:lnTo>
                        <a:pt x="108" y="24"/>
                      </a:lnTo>
                      <a:lnTo>
                        <a:pt x="108" y="23"/>
                      </a:lnTo>
                      <a:lnTo>
                        <a:pt x="107" y="20"/>
                      </a:lnTo>
                      <a:lnTo>
                        <a:pt x="107" y="16"/>
                      </a:lnTo>
                      <a:lnTo>
                        <a:pt x="107" y="11"/>
                      </a:lnTo>
                      <a:lnTo>
                        <a:pt x="107" y="9"/>
                      </a:lnTo>
                      <a:lnTo>
                        <a:pt x="105" y="7"/>
                      </a:lnTo>
                      <a:lnTo>
                        <a:pt x="105" y="7"/>
                      </a:lnTo>
                      <a:lnTo>
                        <a:pt x="101" y="4"/>
                      </a:lnTo>
                      <a:lnTo>
                        <a:pt x="99" y="2"/>
                      </a:lnTo>
                      <a:lnTo>
                        <a:pt x="98" y="0"/>
                      </a:lnTo>
                      <a:lnTo>
                        <a:pt x="98" y="0"/>
                      </a:lnTo>
                      <a:lnTo>
                        <a:pt x="98" y="0"/>
                      </a:lnTo>
                      <a:lnTo>
                        <a:pt x="95" y="7"/>
                      </a:lnTo>
                      <a:lnTo>
                        <a:pt x="94" y="10"/>
                      </a:lnTo>
                      <a:lnTo>
                        <a:pt x="91" y="13"/>
                      </a:lnTo>
                      <a:lnTo>
                        <a:pt x="91" y="13"/>
                      </a:lnTo>
                      <a:lnTo>
                        <a:pt x="88" y="16"/>
                      </a:lnTo>
                      <a:lnTo>
                        <a:pt x="88" y="16"/>
                      </a:lnTo>
                      <a:lnTo>
                        <a:pt x="87" y="23"/>
                      </a:lnTo>
                      <a:lnTo>
                        <a:pt x="87" y="27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90" y="37"/>
                      </a:lnTo>
                      <a:lnTo>
                        <a:pt x="90" y="48"/>
                      </a:lnTo>
                      <a:lnTo>
                        <a:pt x="90" y="61"/>
                      </a:lnTo>
                      <a:lnTo>
                        <a:pt x="90" y="71"/>
                      </a:lnTo>
                      <a:lnTo>
                        <a:pt x="90" y="71"/>
                      </a:lnTo>
                      <a:lnTo>
                        <a:pt x="82" y="95"/>
                      </a:lnTo>
                      <a:lnTo>
                        <a:pt x="82" y="95"/>
                      </a:lnTo>
                      <a:lnTo>
                        <a:pt x="82" y="98"/>
                      </a:lnTo>
                      <a:lnTo>
                        <a:pt x="84" y="101"/>
                      </a:lnTo>
                      <a:lnTo>
                        <a:pt x="85" y="102"/>
                      </a:lnTo>
                      <a:lnTo>
                        <a:pt x="85" y="104"/>
                      </a:lnTo>
                      <a:lnTo>
                        <a:pt x="85" y="104"/>
                      </a:lnTo>
                      <a:lnTo>
                        <a:pt x="84" y="108"/>
                      </a:lnTo>
                      <a:lnTo>
                        <a:pt x="82" y="112"/>
                      </a:lnTo>
                      <a:lnTo>
                        <a:pt x="82" y="125"/>
                      </a:lnTo>
                      <a:lnTo>
                        <a:pt x="82" y="125"/>
                      </a:lnTo>
                      <a:lnTo>
                        <a:pt x="82" y="135"/>
                      </a:lnTo>
                      <a:lnTo>
                        <a:pt x="80" y="146"/>
                      </a:lnTo>
                      <a:lnTo>
                        <a:pt x="75" y="162"/>
                      </a:lnTo>
                      <a:lnTo>
                        <a:pt x="75" y="162"/>
                      </a:lnTo>
                      <a:lnTo>
                        <a:pt x="75" y="166"/>
                      </a:lnTo>
                      <a:lnTo>
                        <a:pt x="74" y="170"/>
                      </a:lnTo>
                      <a:lnTo>
                        <a:pt x="73" y="175"/>
                      </a:lnTo>
                      <a:lnTo>
                        <a:pt x="71" y="179"/>
                      </a:lnTo>
                      <a:lnTo>
                        <a:pt x="71" y="179"/>
                      </a:lnTo>
                      <a:lnTo>
                        <a:pt x="71" y="183"/>
                      </a:lnTo>
                      <a:lnTo>
                        <a:pt x="70" y="187"/>
                      </a:lnTo>
                      <a:lnTo>
                        <a:pt x="64" y="193"/>
                      </a:lnTo>
                      <a:lnTo>
                        <a:pt x="64" y="193"/>
                      </a:lnTo>
                      <a:lnTo>
                        <a:pt x="64" y="194"/>
                      </a:lnTo>
                      <a:lnTo>
                        <a:pt x="64" y="196"/>
                      </a:lnTo>
                      <a:lnTo>
                        <a:pt x="67" y="201"/>
                      </a:lnTo>
                      <a:lnTo>
                        <a:pt x="70" y="207"/>
                      </a:lnTo>
                      <a:lnTo>
                        <a:pt x="71" y="211"/>
                      </a:lnTo>
                      <a:lnTo>
                        <a:pt x="71" y="211"/>
                      </a:lnTo>
                      <a:lnTo>
                        <a:pt x="70" y="216"/>
                      </a:lnTo>
                      <a:lnTo>
                        <a:pt x="67" y="218"/>
                      </a:lnTo>
                      <a:lnTo>
                        <a:pt x="64" y="223"/>
                      </a:lnTo>
                      <a:lnTo>
                        <a:pt x="64" y="228"/>
                      </a:lnTo>
                      <a:lnTo>
                        <a:pt x="64" y="228"/>
                      </a:lnTo>
                      <a:lnTo>
                        <a:pt x="65" y="238"/>
                      </a:lnTo>
                      <a:lnTo>
                        <a:pt x="65" y="250"/>
                      </a:lnTo>
                      <a:lnTo>
                        <a:pt x="64" y="264"/>
                      </a:lnTo>
                      <a:lnTo>
                        <a:pt x="64" y="264"/>
                      </a:lnTo>
                      <a:lnTo>
                        <a:pt x="64" y="267"/>
                      </a:lnTo>
                      <a:lnTo>
                        <a:pt x="63" y="268"/>
                      </a:lnTo>
                      <a:lnTo>
                        <a:pt x="61" y="271"/>
                      </a:lnTo>
                      <a:lnTo>
                        <a:pt x="61" y="275"/>
                      </a:lnTo>
                      <a:lnTo>
                        <a:pt x="61" y="275"/>
                      </a:lnTo>
                      <a:lnTo>
                        <a:pt x="61" y="279"/>
                      </a:lnTo>
                      <a:lnTo>
                        <a:pt x="58" y="284"/>
                      </a:lnTo>
                      <a:lnTo>
                        <a:pt x="57" y="288"/>
                      </a:lnTo>
                      <a:lnTo>
                        <a:pt x="56" y="295"/>
                      </a:lnTo>
                      <a:lnTo>
                        <a:pt x="56" y="295"/>
                      </a:lnTo>
                      <a:lnTo>
                        <a:pt x="53" y="304"/>
                      </a:lnTo>
                      <a:lnTo>
                        <a:pt x="50" y="313"/>
                      </a:lnTo>
                      <a:lnTo>
                        <a:pt x="43" y="329"/>
                      </a:lnTo>
                      <a:lnTo>
                        <a:pt x="43" y="329"/>
                      </a:lnTo>
                      <a:lnTo>
                        <a:pt x="40" y="339"/>
                      </a:lnTo>
                      <a:lnTo>
                        <a:pt x="38" y="340"/>
                      </a:lnTo>
                      <a:lnTo>
                        <a:pt x="36" y="342"/>
                      </a:lnTo>
                      <a:lnTo>
                        <a:pt x="36" y="342"/>
                      </a:lnTo>
                      <a:lnTo>
                        <a:pt x="33" y="343"/>
                      </a:lnTo>
                      <a:lnTo>
                        <a:pt x="31" y="345"/>
                      </a:lnTo>
                      <a:lnTo>
                        <a:pt x="31" y="349"/>
                      </a:lnTo>
                      <a:lnTo>
                        <a:pt x="33" y="353"/>
                      </a:lnTo>
                      <a:lnTo>
                        <a:pt x="33" y="353"/>
                      </a:lnTo>
                      <a:lnTo>
                        <a:pt x="34" y="359"/>
                      </a:lnTo>
                      <a:lnTo>
                        <a:pt x="34" y="363"/>
                      </a:lnTo>
                      <a:lnTo>
                        <a:pt x="34" y="369"/>
                      </a:lnTo>
                      <a:lnTo>
                        <a:pt x="36" y="373"/>
                      </a:lnTo>
                      <a:lnTo>
                        <a:pt x="36" y="373"/>
                      </a:lnTo>
                      <a:lnTo>
                        <a:pt x="37" y="379"/>
                      </a:lnTo>
                      <a:lnTo>
                        <a:pt x="38" y="382"/>
                      </a:lnTo>
                      <a:lnTo>
                        <a:pt x="36" y="390"/>
                      </a:lnTo>
                      <a:lnTo>
                        <a:pt x="36" y="390"/>
                      </a:lnTo>
                      <a:lnTo>
                        <a:pt x="33" y="397"/>
                      </a:lnTo>
                      <a:lnTo>
                        <a:pt x="31" y="400"/>
                      </a:lnTo>
                      <a:lnTo>
                        <a:pt x="31" y="403"/>
                      </a:lnTo>
                      <a:lnTo>
                        <a:pt x="31" y="403"/>
                      </a:lnTo>
                      <a:lnTo>
                        <a:pt x="30" y="408"/>
                      </a:lnTo>
                      <a:lnTo>
                        <a:pt x="29" y="413"/>
                      </a:lnTo>
                      <a:lnTo>
                        <a:pt x="29" y="417"/>
                      </a:lnTo>
                      <a:lnTo>
                        <a:pt x="29" y="423"/>
                      </a:lnTo>
                      <a:lnTo>
                        <a:pt x="29" y="423"/>
                      </a:lnTo>
                      <a:lnTo>
                        <a:pt x="30" y="427"/>
                      </a:lnTo>
                      <a:lnTo>
                        <a:pt x="31" y="430"/>
                      </a:lnTo>
                      <a:lnTo>
                        <a:pt x="30" y="431"/>
                      </a:lnTo>
                      <a:lnTo>
                        <a:pt x="27" y="431"/>
                      </a:lnTo>
                      <a:lnTo>
                        <a:pt x="27" y="431"/>
                      </a:lnTo>
                      <a:lnTo>
                        <a:pt x="26" y="433"/>
                      </a:lnTo>
                      <a:lnTo>
                        <a:pt x="23" y="437"/>
                      </a:lnTo>
                      <a:lnTo>
                        <a:pt x="21" y="450"/>
                      </a:lnTo>
                      <a:lnTo>
                        <a:pt x="21" y="450"/>
                      </a:lnTo>
                      <a:lnTo>
                        <a:pt x="20" y="455"/>
                      </a:lnTo>
                      <a:lnTo>
                        <a:pt x="21" y="460"/>
                      </a:lnTo>
                      <a:lnTo>
                        <a:pt x="23" y="460"/>
                      </a:lnTo>
                      <a:lnTo>
                        <a:pt x="29" y="460"/>
                      </a:lnTo>
                      <a:lnTo>
                        <a:pt x="29" y="460"/>
                      </a:lnTo>
                      <a:lnTo>
                        <a:pt x="31" y="458"/>
                      </a:lnTo>
                      <a:lnTo>
                        <a:pt x="33" y="455"/>
                      </a:lnTo>
                      <a:lnTo>
                        <a:pt x="33" y="445"/>
                      </a:lnTo>
                      <a:lnTo>
                        <a:pt x="33" y="435"/>
                      </a:lnTo>
                      <a:lnTo>
                        <a:pt x="34" y="433"/>
                      </a:lnTo>
                      <a:lnTo>
                        <a:pt x="36" y="431"/>
                      </a:lnTo>
                      <a:lnTo>
                        <a:pt x="36" y="431"/>
                      </a:lnTo>
                      <a:lnTo>
                        <a:pt x="38" y="430"/>
                      </a:lnTo>
                      <a:lnTo>
                        <a:pt x="38" y="428"/>
                      </a:lnTo>
                      <a:lnTo>
                        <a:pt x="38" y="427"/>
                      </a:lnTo>
                      <a:lnTo>
                        <a:pt x="41" y="426"/>
                      </a:lnTo>
                      <a:lnTo>
                        <a:pt x="41" y="426"/>
                      </a:lnTo>
                      <a:lnTo>
                        <a:pt x="44" y="426"/>
                      </a:lnTo>
                      <a:lnTo>
                        <a:pt x="44" y="427"/>
                      </a:lnTo>
                      <a:lnTo>
                        <a:pt x="44" y="430"/>
                      </a:lnTo>
                      <a:lnTo>
                        <a:pt x="46" y="431"/>
                      </a:lnTo>
                      <a:lnTo>
                        <a:pt x="46" y="431"/>
                      </a:lnTo>
                      <a:lnTo>
                        <a:pt x="48" y="433"/>
                      </a:lnTo>
                      <a:lnTo>
                        <a:pt x="50" y="434"/>
                      </a:lnTo>
                      <a:lnTo>
                        <a:pt x="50" y="435"/>
                      </a:lnTo>
                      <a:lnTo>
                        <a:pt x="47" y="438"/>
                      </a:lnTo>
                      <a:lnTo>
                        <a:pt x="47" y="438"/>
                      </a:lnTo>
                      <a:lnTo>
                        <a:pt x="46" y="440"/>
                      </a:lnTo>
                      <a:lnTo>
                        <a:pt x="44" y="441"/>
                      </a:lnTo>
                      <a:lnTo>
                        <a:pt x="46" y="445"/>
                      </a:lnTo>
                      <a:lnTo>
                        <a:pt x="46" y="448"/>
                      </a:lnTo>
                      <a:lnTo>
                        <a:pt x="46" y="451"/>
                      </a:lnTo>
                      <a:lnTo>
                        <a:pt x="46" y="451"/>
                      </a:lnTo>
                      <a:lnTo>
                        <a:pt x="41" y="458"/>
                      </a:lnTo>
                      <a:lnTo>
                        <a:pt x="41" y="461"/>
                      </a:lnTo>
                      <a:lnTo>
                        <a:pt x="41" y="464"/>
                      </a:lnTo>
                      <a:lnTo>
                        <a:pt x="41" y="464"/>
                      </a:lnTo>
                      <a:lnTo>
                        <a:pt x="41" y="467"/>
                      </a:lnTo>
                      <a:lnTo>
                        <a:pt x="41" y="469"/>
                      </a:lnTo>
                      <a:lnTo>
                        <a:pt x="40" y="471"/>
                      </a:lnTo>
                      <a:lnTo>
                        <a:pt x="38" y="475"/>
                      </a:lnTo>
                      <a:lnTo>
                        <a:pt x="38" y="475"/>
                      </a:lnTo>
                      <a:lnTo>
                        <a:pt x="38" y="478"/>
                      </a:lnTo>
                      <a:lnTo>
                        <a:pt x="40" y="481"/>
                      </a:lnTo>
                      <a:lnTo>
                        <a:pt x="40" y="482"/>
                      </a:lnTo>
                      <a:lnTo>
                        <a:pt x="40" y="482"/>
                      </a:lnTo>
                      <a:lnTo>
                        <a:pt x="40" y="482"/>
                      </a:lnTo>
                      <a:lnTo>
                        <a:pt x="38" y="484"/>
                      </a:lnTo>
                      <a:lnTo>
                        <a:pt x="40" y="486"/>
                      </a:lnTo>
                      <a:lnTo>
                        <a:pt x="40" y="488"/>
                      </a:lnTo>
                      <a:lnTo>
                        <a:pt x="38" y="489"/>
                      </a:lnTo>
                      <a:lnTo>
                        <a:pt x="38" y="489"/>
                      </a:lnTo>
                      <a:lnTo>
                        <a:pt x="37" y="491"/>
                      </a:lnTo>
                      <a:lnTo>
                        <a:pt x="37" y="492"/>
                      </a:lnTo>
                      <a:lnTo>
                        <a:pt x="40" y="499"/>
                      </a:lnTo>
                      <a:lnTo>
                        <a:pt x="40" y="499"/>
                      </a:lnTo>
                      <a:lnTo>
                        <a:pt x="40" y="501"/>
                      </a:lnTo>
                      <a:lnTo>
                        <a:pt x="37" y="502"/>
                      </a:lnTo>
                      <a:lnTo>
                        <a:pt x="34" y="502"/>
                      </a:lnTo>
                      <a:lnTo>
                        <a:pt x="31" y="503"/>
                      </a:lnTo>
                      <a:lnTo>
                        <a:pt x="31" y="503"/>
                      </a:lnTo>
                      <a:lnTo>
                        <a:pt x="30" y="506"/>
                      </a:lnTo>
                      <a:lnTo>
                        <a:pt x="31" y="508"/>
                      </a:lnTo>
                      <a:lnTo>
                        <a:pt x="33" y="511"/>
                      </a:lnTo>
                      <a:lnTo>
                        <a:pt x="33" y="513"/>
                      </a:lnTo>
                      <a:lnTo>
                        <a:pt x="33" y="513"/>
                      </a:lnTo>
                      <a:lnTo>
                        <a:pt x="31" y="515"/>
                      </a:lnTo>
                      <a:lnTo>
                        <a:pt x="29" y="515"/>
                      </a:lnTo>
                      <a:lnTo>
                        <a:pt x="23" y="509"/>
                      </a:lnTo>
                      <a:lnTo>
                        <a:pt x="23" y="509"/>
                      </a:lnTo>
                      <a:lnTo>
                        <a:pt x="23" y="508"/>
                      </a:lnTo>
                      <a:lnTo>
                        <a:pt x="24" y="505"/>
                      </a:lnTo>
                      <a:lnTo>
                        <a:pt x="30" y="499"/>
                      </a:lnTo>
                      <a:lnTo>
                        <a:pt x="30" y="499"/>
                      </a:lnTo>
                      <a:lnTo>
                        <a:pt x="30" y="498"/>
                      </a:lnTo>
                      <a:lnTo>
                        <a:pt x="30" y="495"/>
                      </a:lnTo>
                      <a:lnTo>
                        <a:pt x="29" y="491"/>
                      </a:lnTo>
                      <a:lnTo>
                        <a:pt x="26" y="488"/>
                      </a:lnTo>
                      <a:lnTo>
                        <a:pt x="23" y="488"/>
                      </a:lnTo>
                      <a:lnTo>
                        <a:pt x="21" y="488"/>
                      </a:lnTo>
                      <a:lnTo>
                        <a:pt x="21" y="488"/>
                      </a:lnTo>
                      <a:lnTo>
                        <a:pt x="20" y="488"/>
                      </a:lnTo>
                      <a:lnTo>
                        <a:pt x="20" y="489"/>
                      </a:lnTo>
                      <a:lnTo>
                        <a:pt x="21" y="494"/>
                      </a:lnTo>
                      <a:lnTo>
                        <a:pt x="24" y="496"/>
                      </a:lnTo>
                      <a:lnTo>
                        <a:pt x="27" y="501"/>
                      </a:lnTo>
                      <a:lnTo>
                        <a:pt x="27" y="501"/>
                      </a:lnTo>
                      <a:lnTo>
                        <a:pt x="26" y="502"/>
                      </a:lnTo>
                      <a:lnTo>
                        <a:pt x="26" y="502"/>
                      </a:lnTo>
                      <a:lnTo>
                        <a:pt x="21" y="502"/>
                      </a:lnTo>
                      <a:lnTo>
                        <a:pt x="19" y="502"/>
                      </a:lnTo>
                      <a:lnTo>
                        <a:pt x="19" y="502"/>
                      </a:lnTo>
                      <a:lnTo>
                        <a:pt x="19" y="503"/>
                      </a:lnTo>
                      <a:lnTo>
                        <a:pt x="19" y="503"/>
                      </a:lnTo>
                      <a:lnTo>
                        <a:pt x="17" y="506"/>
                      </a:lnTo>
                      <a:lnTo>
                        <a:pt x="14" y="508"/>
                      </a:lnTo>
                      <a:lnTo>
                        <a:pt x="12" y="509"/>
                      </a:lnTo>
                      <a:lnTo>
                        <a:pt x="9" y="511"/>
                      </a:lnTo>
                      <a:lnTo>
                        <a:pt x="9" y="511"/>
                      </a:lnTo>
                      <a:lnTo>
                        <a:pt x="9" y="513"/>
                      </a:lnTo>
                      <a:lnTo>
                        <a:pt x="9" y="516"/>
                      </a:lnTo>
                      <a:lnTo>
                        <a:pt x="10" y="518"/>
                      </a:lnTo>
                      <a:lnTo>
                        <a:pt x="10" y="519"/>
                      </a:lnTo>
                      <a:lnTo>
                        <a:pt x="10" y="519"/>
                      </a:lnTo>
                      <a:lnTo>
                        <a:pt x="3" y="522"/>
                      </a:lnTo>
                      <a:lnTo>
                        <a:pt x="0" y="525"/>
                      </a:lnTo>
                      <a:lnTo>
                        <a:pt x="0" y="528"/>
                      </a:lnTo>
                      <a:lnTo>
                        <a:pt x="0" y="528"/>
                      </a:lnTo>
                      <a:lnTo>
                        <a:pt x="0" y="530"/>
                      </a:lnTo>
                      <a:lnTo>
                        <a:pt x="2" y="532"/>
                      </a:lnTo>
                      <a:lnTo>
                        <a:pt x="3" y="530"/>
                      </a:lnTo>
                      <a:lnTo>
                        <a:pt x="3" y="529"/>
                      </a:lnTo>
                      <a:lnTo>
                        <a:pt x="3" y="529"/>
                      </a:lnTo>
                      <a:lnTo>
                        <a:pt x="4" y="526"/>
                      </a:lnTo>
                      <a:lnTo>
                        <a:pt x="6" y="526"/>
                      </a:lnTo>
                      <a:lnTo>
                        <a:pt x="9" y="526"/>
                      </a:lnTo>
                      <a:lnTo>
                        <a:pt x="12" y="529"/>
                      </a:lnTo>
                      <a:lnTo>
                        <a:pt x="12" y="529"/>
                      </a:lnTo>
                      <a:lnTo>
                        <a:pt x="13" y="530"/>
                      </a:lnTo>
                      <a:lnTo>
                        <a:pt x="14" y="530"/>
                      </a:lnTo>
                      <a:lnTo>
                        <a:pt x="17" y="530"/>
                      </a:lnTo>
                      <a:lnTo>
                        <a:pt x="20" y="530"/>
                      </a:lnTo>
                      <a:lnTo>
                        <a:pt x="20" y="530"/>
                      </a:lnTo>
                      <a:lnTo>
                        <a:pt x="23" y="532"/>
                      </a:lnTo>
                      <a:lnTo>
                        <a:pt x="24" y="535"/>
                      </a:lnTo>
                      <a:lnTo>
                        <a:pt x="23" y="538"/>
                      </a:lnTo>
                      <a:lnTo>
                        <a:pt x="21" y="538"/>
                      </a:lnTo>
                      <a:lnTo>
                        <a:pt x="21" y="538"/>
                      </a:lnTo>
                      <a:lnTo>
                        <a:pt x="20" y="539"/>
                      </a:lnTo>
                      <a:lnTo>
                        <a:pt x="17" y="540"/>
                      </a:lnTo>
                      <a:lnTo>
                        <a:pt x="17" y="545"/>
                      </a:lnTo>
                      <a:lnTo>
                        <a:pt x="17" y="547"/>
                      </a:lnTo>
                      <a:lnTo>
                        <a:pt x="17" y="547"/>
                      </a:lnTo>
                      <a:lnTo>
                        <a:pt x="17" y="550"/>
                      </a:lnTo>
                      <a:lnTo>
                        <a:pt x="19" y="550"/>
                      </a:lnTo>
                      <a:lnTo>
                        <a:pt x="23" y="550"/>
                      </a:lnTo>
                      <a:lnTo>
                        <a:pt x="27" y="549"/>
                      </a:lnTo>
                      <a:lnTo>
                        <a:pt x="31" y="549"/>
                      </a:lnTo>
                      <a:lnTo>
                        <a:pt x="31" y="549"/>
                      </a:lnTo>
                      <a:lnTo>
                        <a:pt x="34" y="552"/>
                      </a:lnTo>
                      <a:lnTo>
                        <a:pt x="34" y="555"/>
                      </a:lnTo>
                      <a:lnTo>
                        <a:pt x="33" y="556"/>
                      </a:lnTo>
                      <a:lnTo>
                        <a:pt x="31" y="556"/>
                      </a:lnTo>
                      <a:lnTo>
                        <a:pt x="31" y="556"/>
                      </a:lnTo>
                      <a:lnTo>
                        <a:pt x="27" y="552"/>
                      </a:lnTo>
                      <a:lnTo>
                        <a:pt x="23" y="552"/>
                      </a:lnTo>
                      <a:lnTo>
                        <a:pt x="21" y="553"/>
                      </a:lnTo>
                      <a:lnTo>
                        <a:pt x="21" y="553"/>
                      </a:lnTo>
                      <a:lnTo>
                        <a:pt x="19" y="556"/>
                      </a:lnTo>
                      <a:lnTo>
                        <a:pt x="17" y="556"/>
                      </a:lnTo>
                      <a:lnTo>
                        <a:pt x="12" y="555"/>
                      </a:lnTo>
                      <a:lnTo>
                        <a:pt x="12" y="555"/>
                      </a:lnTo>
                      <a:lnTo>
                        <a:pt x="9" y="555"/>
                      </a:lnTo>
                      <a:lnTo>
                        <a:pt x="3" y="557"/>
                      </a:lnTo>
                      <a:lnTo>
                        <a:pt x="0" y="560"/>
                      </a:lnTo>
                      <a:lnTo>
                        <a:pt x="0" y="562"/>
                      </a:lnTo>
                      <a:lnTo>
                        <a:pt x="2" y="563"/>
                      </a:lnTo>
                      <a:lnTo>
                        <a:pt x="2" y="563"/>
                      </a:lnTo>
                      <a:lnTo>
                        <a:pt x="3" y="566"/>
                      </a:lnTo>
                      <a:lnTo>
                        <a:pt x="4" y="567"/>
                      </a:lnTo>
                      <a:lnTo>
                        <a:pt x="6" y="570"/>
                      </a:lnTo>
                      <a:lnTo>
                        <a:pt x="7" y="570"/>
                      </a:lnTo>
                      <a:lnTo>
                        <a:pt x="7" y="570"/>
                      </a:lnTo>
                      <a:lnTo>
                        <a:pt x="12" y="569"/>
                      </a:lnTo>
                      <a:lnTo>
                        <a:pt x="14" y="564"/>
                      </a:lnTo>
                      <a:lnTo>
                        <a:pt x="14" y="564"/>
                      </a:lnTo>
                      <a:lnTo>
                        <a:pt x="16" y="563"/>
                      </a:lnTo>
                      <a:lnTo>
                        <a:pt x="19" y="562"/>
                      </a:lnTo>
                      <a:lnTo>
                        <a:pt x="20" y="563"/>
                      </a:lnTo>
                      <a:lnTo>
                        <a:pt x="21" y="566"/>
                      </a:lnTo>
                      <a:lnTo>
                        <a:pt x="21" y="566"/>
                      </a:lnTo>
                      <a:lnTo>
                        <a:pt x="20" y="569"/>
                      </a:lnTo>
                      <a:lnTo>
                        <a:pt x="19" y="570"/>
                      </a:lnTo>
                      <a:lnTo>
                        <a:pt x="16" y="572"/>
                      </a:lnTo>
                      <a:lnTo>
                        <a:pt x="13" y="573"/>
                      </a:lnTo>
                      <a:lnTo>
                        <a:pt x="13" y="573"/>
                      </a:lnTo>
                      <a:lnTo>
                        <a:pt x="10" y="577"/>
                      </a:lnTo>
                      <a:lnTo>
                        <a:pt x="4" y="581"/>
                      </a:lnTo>
                      <a:lnTo>
                        <a:pt x="4" y="581"/>
                      </a:lnTo>
                      <a:lnTo>
                        <a:pt x="3" y="584"/>
                      </a:lnTo>
                      <a:lnTo>
                        <a:pt x="4" y="587"/>
                      </a:lnTo>
                      <a:lnTo>
                        <a:pt x="6" y="589"/>
                      </a:lnTo>
                      <a:lnTo>
                        <a:pt x="9" y="589"/>
                      </a:lnTo>
                      <a:lnTo>
                        <a:pt x="9" y="589"/>
                      </a:lnTo>
                      <a:lnTo>
                        <a:pt x="10" y="589"/>
                      </a:lnTo>
                      <a:lnTo>
                        <a:pt x="10" y="590"/>
                      </a:lnTo>
                      <a:lnTo>
                        <a:pt x="10" y="593"/>
                      </a:lnTo>
                      <a:lnTo>
                        <a:pt x="13" y="594"/>
                      </a:lnTo>
                      <a:lnTo>
                        <a:pt x="13" y="594"/>
                      </a:lnTo>
                      <a:lnTo>
                        <a:pt x="16" y="594"/>
                      </a:lnTo>
                      <a:lnTo>
                        <a:pt x="17" y="593"/>
                      </a:lnTo>
                      <a:lnTo>
                        <a:pt x="17" y="590"/>
                      </a:lnTo>
                      <a:lnTo>
                        <a:pt x="17" y="587"/>
                      </a:lnTo>
                      <a:lnTo>
                        <a:pt x="17" y="587"/>
                      </a:lnTo>
                      <a:lnTo>
                        <a:pt x="17" y="584"/>
                      </a:lnTo>
                      <a:lnTo>
                        <a:pt x="19" y="581"/>
                      </a:lnTo>
                      <a:lnTo>
                        <a:pt x="21" y="579"/>
                      </a:lnTo>
                      <a:lnTo>
                        <a:pt x="23" y="579"/>
                      </a:lnTo>
                      <a:lnTo>
                        <a:pt x="24" y="580"/>
                      </a:lnTo>
                      <a:lnTo>
                        <a:pt x="24" y="580"/>
                      </a:lnTo>
                      <a:lnTo>
                        <a:pt x="26" y="583"/>
                      </a:lnTo>
                      <a:lnTo>
                        <a:pt x="24" y="586"/>
                      </a:lnTo>
                      <a:lnTo>
                        <a:pt x="23" y="589"/>
                      </a:lnTo>
                      <a:lnTo>
                        <a:pt x="21" y="591"/>
                      </a:lnTo>
                      <a:lnTo>
                        <a:pt x="21" y="591"/>
                      </a:lnTo>
                      <a:lnTo>
                        <a:pt x="20" y="597"/>
                      </a:lnTo>
                      <a:lnTo>
                        <a:pt x="20" y="603"/>
                      </a:lnTo>
                      <a:lnTo>
                        <a:pt x="20" y="603"/>
                      </a:lnTo>
                      <a:lnTo>
                        <a:pt x="19" y="606"/>
                      </a:lnTo>
                      <a:lnTo>
                        <a:pt x="17" y="607"/>
                      </a:lnTo>
                      <a:lnTo>
                        <a:pt x="16" y="607"/>
                      </a:lnTo>
                      <a:lnTo>
                        <a:pt x="16" y="610"/>
                      </a:lnTo>
                      <a:lnTo>
                        <a:pt x="16" y="610"/>
                      </a:lnTo>
                      <a:lnTo>
                        <a:pt x="14" y="611"/>
                      </a:lnTo>
                      <a:lnTo>
                        <a:pt x="14" y="611"/>
                      </a:lnTo>
                      <a:lnTo>
                        <a:pt x="12" y="613"/>
                      </a:lnTo>
                      <a:lnTo>
                        <a:pt x="9" y="613"/>
                      </a:lnTo>
                      <a:lnTo>
                        <a:pt x="10" y="614"/>
                      </a:lnTo>
                      <a:lnTo>
                        <a:pt x="10" y="614"/>
                      </a:lnTo>
                      <a:lnTo>
                        <a:pt x="12" y="615"/>
                      </a:lnTo>
                      <a:lnTo>
                        <a:pt x="10" y="618"/>
                      </a:lnTo>
                      <a:lnTo>
                        <a:pt x="9" y="621"/>
                      </a:lnTo>
                      <a:lnTo>
                        <a:pt x="10" y="623"/>
                      </a:lnTo>
                      <a:lnTo>
                        <a:pt x="10" y="623"/>
                      </a:lnTo>
                      <a:lnTo>
                        <a:pt x="12" y="624"/>
                      </a:lnTo>
                      <a:lnTo>
                        <a:pt x="13" y="623"/>
                      </a:lnTo>
                      <a:lnTo>
                        <a:pt x="16" y="621"/>
                      </a:lnTo>
                      <a:lnTo>
                        <a:pt x="19" y="621"/>
                      </a:lnTo>
                      <a:lnTo>
                        <a:pt x="19" y="621"/>
                      </a:lnTo>
                      <a:lnTo>
                        <a:pt x="21" y="623"/>
                      </a:lnTo>
                      <a:lnTo>
                        <a:pt x="26" y="621"/>
                      </a:lnTo>
                      <a:lnTo>
                        <a:pt x="26" y="621"/>
                      </a:lnTo>
                      <a:lnTo>
                        <a:pt x="30" y="621"/>
                      </a:lnTo>
                      <a:lnTo>
                        <a:pt x="31" y="623"/>
                      </a:lnTo>
                      <a:lnTo>
                        <a:pt x="31" y="625"/>
                      </a:lnTo>
                      <a:lnTo>
                        <a:pt x="30" y="627"/>
                      </a:lnTo>
                      <a:lnTo>
                        <a:pt x="30" y="627"/>
                      </a:lnTo>
                      <a:lnTo>
                        <a:pt x="26" y="628"/>
                      </a:lnTo>
                      <a:lnTo>
                        <a:pt x="23" y="631"/>
                      </a:lnTo>
                      <a:lnTo>
                        <a:pt x="21" y="633"/>
                      </a:lnTo>
                      <a:lnTo>
                        <a:pt x="21" y="634"/>
                      </a:lnTo>
                      <a:lnTo>
                        <a:pt x="21" y="634"/>
                      </a:lnTo>
                      <a:lnTo>
                        <a:pt x="27" y="633"/>
                      </a:lnTo>
                      <a:lnTo>
                        <a:pt x="30" y="633"/>
                      </a:lnTo>
                      <a:lnTo>
                        <a:pt x="31" y="635"/>
                      </a:lnTo>
                      <a:lnTo>
                        <a:pt x="31" y="635"/>
                      </a:lnTo>
                      <a:lnTo>
                        <a:pt x="33" y="637"/>
                      </a:lnTo>
                      <a:lnTo>
                        <a:pt x="34" y="638"/>
                      </a:lnTo>
                      <a:lnTo>
                        <a:pt x="36" y="637"/>
                      </a:lnTo>
                      <a:lnTo>
                        <a:pt x="37" y="633"/>
                      </a:lnTo>
                      <a:lnTo>
                        <a:pt x="37" y="633"/>
                      </a:lnTo>
                      <a:lnTo>
                        <a:pt x="37" y="631"/>
                      </a:lnTo>
                      <a:lnTo>
                        <a:pt x="38" y="631"/>
                      </a:lnTo>
                      <a:lnTo>
                        <a:pt x="41" y="631"/>
                      </a:lnTo>
                      <a:lnTo>
                        <a:pt x="46" y="634"/>
                      </a:lnTo>
                      <a:lnTo>
                        <a:pt x="47" y="637"/>
                      </a:lnTo>
                      <a:lnTo>
                        <a:pt x="47" y="637"/>
                      </a:lnTo>
                      <a:lnTo>
                        <a:pt x="47" y="638"/>
                      </a:lnTo>
                      <a:lnTo>
                        <a:pt x="46" y="640"/>
                      </a:lnTo>
                      <a:lnTo>
                        <a:pt x="43" y="641"/>
                      </a:lnTo>
                      <a:lnTo>
                        <a:pt x="37" y="642"/>
                      </a:lnTo>
                      <a:lnTo>
                        <a:pt x="33" y="642"/>
                      </a:lnTo>
                      <a:lnTo>
                        <a:pt x="33" y="642"/>
                      </a:lnTo>
                      <a:lnTo>
                        <a:pt x="30" y="642"/>
                      </a:lnTo>
                      <a:lnTo>
                        <a:pt x="27" y="645"/>
                      </a:lnTo>
                      <a:lnTo>
                        <a:pt x="27" y="648"/>
                      </a:lnTo>
                      <a:lnTo>
                        <a:pt x="29" y="652"/>
                      </a:lnTo>
                      <a:lnTo>
                        <a:pt x="29" y="652"/>
                      </a:lnTo>
                      <a:lnTo>
                        <a:pt x="31" y="654"/>
                      </a:lnTo>
                      <a:lnTo>
                        <a:pt x="34" y="654"/>
                      </a:lnTo>
                      <a:lnTo>
                        <a:pt x="40" y="648"/>
                      </a:lnTo>
                      <a:lnTo>
                        <a:pt x="40" y="648"/>
                      </a:lnTo>
                      <a:lnTo>
                        <a:pt x="46" y="647"/>
                      </a:lnTo>
                      <a:lnTo>
                        <a:pt x="53" y="645"/>
                      </a:lnTo>
                      <a:lnTo>
                        <a:pt x="61" y="647"/>
                      </a:lnTo>
                      <a:lnTo>
                        <a:pt x="63" y="648"/>
                      </a:lnTo>
                      <a:lnTo>
                        <a:pt x="64" y="650"/>
                      </a:lnTo>
                      <a:lnTo>
                        <a:pt x="64" y="650"/>
                      </a:lnTo>
                      <a:lnTo>
                        <a:pt x="64" y="651"/>
                      </a:lnTo>
                      <a:lnTo>
                        <a:pt x="64" y="651"/>
                      </a:lnTo>
                      <a:lnTo>
                        <a:pt x="60" y="652"/>
                      </a:lnTo>
                      <a:lnTo>
                        <a:pt x="57" y="652"/>
                      </a:lnTo>
                      <a:lnTo>
                        <a:pt x="54" y="652"/>
                      </a:lnTo>
                      <a:lnTo>
                        <a:pt x="54" y="652"/>
                      </a:lnTo>
                      <a:lnTo>
                        <a:pt x="53" y="654"/>
                      </a:lnTo>
                      <a:lnTo>
                        <a:pt x="50" y="655"/>
                      </a:lnTo>
                      <a:lnTo>
                        <a:pt x="47" y="655"/>
                      </a:lnTo>
                      <a:lnTo>
                        <a:pt x="44" y="654"/>
                      </a:lnTo>
                      <a:lnTo>
                        <a:pt x="44" y="654"/>
                      </a:lnTo>
                      <a:lnTo>
                        <a:pt x="43" y="654"/>
                      </a:lnTo>
                      <a:lnTo>
                        <a:pt x="40" y="655"/>
                      </a:lnTo>
                      <a:lnTo>
                        <a:pt x="37" y="657"/>
                      </a:lnTo>
                      <a:lnTo>
                        <a:pt x="36" y="659"/>
                      </a:lnTo>
                      <a:lnTo>
                        <a:pt x="36" y="659"/>
                      </a:lnTo>
                      <a:lnTo>
                        <a:pt x="34" y="662"/>
                      </a:lnTo>
                      <a:lnTo>
                        <a:pt x="33" y="664"/>
                      </a:lnTo>
                      <a:lnTo>
                        <a:pt x="33" y="665"/>
                      </a:lnTo>
                      <a:lnTo>
                        <a:pt x="36" y="667"/>
                      </a:lnTo>
                      <a:lnTo>
                        <a:pt x="36" y="667"/>
                      </a:lnTo>
                      <a:lnTo>
                        <a:pt x="38" y="667"/>
                      </a:lnTo>
                      <a:lnTo>
                        <a:pt x="40" y="667"/>
                      </a:lnTo>
                      <a:lnTo>
                        <a:pt x="43" y="664"/>
                      </a:lnTo>
                      <a:lnTo>
                        <a:pt x="46" y="661"/>
                      </a:lnTo>
                      <a:lnTo>
                        <a:pt x="47" y="661"/>
                      </a:lnTo>
                      <a:lnTo>
                        <a:pt x="51" y="661"/>
                      </a:lnTo>
                      <a:lnTo>
                        <a:pt x="51" y="661"/>
                      </a:lnTo>
                      <a:lnTo>
                        <a:pt x="57" y="659"/>
                      </a:lnTo>
                      <a:lnTo>
                        <a:pt x="63" y="657"/>
                      </a:lnTo>
                      <a:lnTo>
                        <a:pt x="65" y="655"/>
                      </a:lnTo>
                      <a:lnTo>
                        <a:pt x="67" y="655"/>
                      </a:lnTo>
                      <a:lnTo>
                        <a:pt x="68" y="657"/>
                      </a:lnTo>
                      <a:lnTo>
                        <a:pt x="68" y="657"/>
                      </a:lnTo>
                      <a:lnTo>
                        <a:pt x="70" y="659"/>
                      </a:lnTo>
                      <a:lnTo>
                        <a:pt x="68" y="661"/>
                      </a:lnTo>
                      <a:lnTo>
                        <a:pt x="65" y="664"/>
                      </a:lnTo>
                      <a:lnTo>
                        <a:pt x="61" y="665"/>
                      </a:lnTo>
                      <a:lnTo>
                        <a:pt x="57" y="664"/>
                      </a:lnTo>
                      <a:lnTo>
                        <a:pt x="57" y="664"/>
                      </a:lnTo>
                      <a:lnTo>
                        <a:pt x="54" y="662"/>
                      </a:lnTo>
                      <a:lnTo>
                        <a:pt x="51" y="664"/>
                      </a:lnTo>
                      <a:lnTo>
                        <a:pt x="48" y="668"/>
                      </a:lnTo>
                      <a:lnTo>
                        <a:pt x="48" y="671"/>
                      </a:lnTo>
                      <a:lnTo>
                        <a:pt x="48" y="671"/>
                      </a:lnTo>
                      <a:lnTo>
                        <a:pt x="48" y="674"/>
                      </a:lnTo>
                      <a:lnTo>
                        <a:pt x="47" y="674"/>
                      </a:lnTo>
                      <a:lnTo>
                        <a:pt x="43" y="672"/>
                      </a:lnTo>
                      <a:lnTo>
                        <a:pt x="31" y="669"/>
                      </a:lnTo>
                      <a:lnTo>
                        <a:pt x="31" y="669"/>
                      </a:lnTo>
                      <a:lnTo>
                        <a:pt x="29" y="669"/>
                      </a:lnTo>
                      <a:lnTo>
                        <a:pt x="29" y="672"/>
                      </a:lnTo>
                      <a:lnTo>
                        <a:pt x="30" y="676"/>
                      </a:lnTo>
                      <a:lnTo>
                        <a:pt x="33" y="679"/>
                      </a:lnTo>
                      <a:lnTo>
                        <a:pt x="33" y="679"/>
                      </a:lnTo>
                      <a:lnTo>
                        <a:pt x="37" y="682"/>
                      </a:lnTo>
                      <a:lnTo>
                        <a:pt x="40" y="682"/>
                      </a:lnTo>
                      <a:lnTo>
                        <a:pt x="43" y="682"/>
                      </a:lnTo>
                      <a:lnTo>
                        <a:pt x="47" y="684"/>
                      </a:lnTo>
                      <a:lnTo>
                        <a:pt x="47" y="684"/>
                      </a:lnTo>
                      <a:lnTo>
                        <a:pt x="53" y="688"/>
                      </a:lnTo>
                      <a:lnTo>
                        <a:pt x="56" y="689"/>
                      </a:lnTo>
                      <a:lnTo>
                        <a:pt x="57" y="688"/>
                      </a:lnTo>
                      <a:lnTo>
                        <a:pt x="57" y="688"/>
                      </a:lnTo>
                      <a:lnTo>
                        <a:pt x="60" y="685"/>
                      </a:lnTo>
                      <a:lnTo>
                        <a:pt x="58" y="684"/>
                      </a:lnTo>
                      <a:lnTo>
                        <a:pt x="54" y="682"/>
                      </a:lnTo>
                      <a:lnTo>
                        <a:pt x="54" y="682"/>
                      </a:lnTo>
                      <a:lnTo>
                        <a:pt x="54" y="681"/>
                      </a:lnTo>
                      <a:lnTo>
                        <a:pt x="54" y="678"/>
                      </a:lnTo>
                      <a:lnTo>
                        <a:pt x="57" y="676"/>
                      </a:lnTo>
                      <a:lnTo>
                        <a:pt x="61" y="678"/>
                      </a:lnTo>
                      <a:lnTo>
                        <a:pt x="61" y="678"/>
                      </a:lnTo>
                      <a:lnTo>
                        <a:pt x="65" y="678"/>
                      </a:lnTo>
                      <a:lnTo>
                        <a:pt x="71" y="676"/>
                      </a:lnTo>
                      <a:lnTo>
                        <a:pt x="74" y="672"/>
                      </a:lnTo>
                      <a:lnTo>
                        <a:pt x="74" y="667"/>
                      </a:lnTo>
                      <a:lnTo>
                        <a:pt x="74" y="667"/>
                      </a:lnTo>
                      <a:lnTo>
                        <a:pt x="73" y="664"/>
                      </a:lnTo>
                      <a:lnTo>
                        <a:pt x="74" y="661"/>
                      </a:lnTo>
                      <a:lnTo>
                        <a:pt x="77" y="657"/>
                      </a:lnTo>
                      <a:lnTo>
                        <a:pt x="81" y="654"/>
                      </a:lnTo>
                      <a:lnTo>
                        <a:pt x="88" y="651"/>
                      </a:lnTo>
                      <a:lnTo>
                        <a:pt x="88" y="651"/>
                      </a:lnTo>
                      <a:lnTo>
                        <a:pt x="91" y="651"/>
                      </a:lnTo>
                      <a:lnTo>
                        <a:pt x="92" y="651"/>
                      </a:lnTo>
                      <a:lnTo>
                        <a:pt x="92" y="652"/>
                      </a:lnTo>
                      <a:lnTo>
                        <a:pt x="90" y="657"/>
                      </a:lnTo>
                      <a:lnTo>
                        <a:pt x="85" y="658"/>
                      </a:lnTo>
                      <a:lnTo>
                        <a:pt x="85" y="658"/>
                      </a:lnTo>
                      <a:lnTo>
                        <a:pt x="82" y="661"/>
                      </a:lnTo>
                      <a:lnTo>
                        <a:pt x="80" y="662"/>
                      </a:lnTo>
                      <a:lnTo>
                        <a:pt x="81" y="665"/>
                      </a:lnTo>
                      <a:lnTo>
                        <a:pt x="82" y="668"/>
                      </a:lnTo>
                      <a:lnTo>
                        <a:pt x="82" y="668"/>
                      </a:lnTo>
                      <a:lnTo>
                        <a:pt x="85" y="669"/>
                      </a:lnTo>
                      <a:lnTo>
                        <a:pt x="87" y="669"/>
                      </a:lnTo>
                      <a:lnTo>
                        <a:pt x="91" y="669"/>
                      </a:lnTo>
                      <a:lnTo>
                        <a:pt x="94" y="668"/>
                      </a:lnTo>
                      <a:lnTo>
                        <a:pt x="95" y="668"/>
                      </a:lnTo>
                      <a:lnTo>
                        <a:pt x="98" y="668"/>
                      </a:lnTo>
                      <a:lnTo>
                        <a:pt x="98" y="668"/>
                      </a:lnTo>
                      <a:lnTo>
                        <a:pt x="98" y="669"/>
                      </a:lnTo>
                      <a:lnTo>
                        <a:pt x="98" y="671"/>
                      </a:lnTo>
                      <a:lnTo>
                        <a:pt x="95" y="672"/>
                      </a:lnTo>
                      <a:lnTo>
                        <a:pt x="91" y="674"/>
                      </a:lnTo>
                      <a:lnTo>
                        <a:pt x="88" y="675"/>
                      </a:lnTo>
                      <a:lnTo>
                        <a:pt x="88" y="675"/>
                      </a:lnTo>
                      <a:lnTo>
                        <a:pt x="88" y="679"/>
                      </a:lnTo>
                      <a:lnTo>
                        <a:pt x="91" y="682"/>
                      </a:lnTo>
                      <a:lnTo>
                        <a:pt x="91" y="685"/>
                      </a:lnTo>
                      <a:lnTo>
                        <a:pt x="91" y="686"/>
                      </a:lnTo>
                      <a:lnTo>
                        <a:pt x="90" y="686"/>
                      </a:lnTo>
                      <a:lnTo>
                        <a:pt x="90" y="686"/>
                      </a:lnTo>
                      <a:lnTo>
                        <a:pt x="88" y="688"/>
                      </a:lnTo>
                      <a:lnTo>
                        <a:pt x="87" y="686"/>
                      </a:lnTo>
                      <a:lnTo>
                        <a:pt x="85" y="682"/>
                      </a:lnTo>
                      <a:lnTo>
                        <a:pt x="84" y="676"/>
                      </a:lnTo>
                      <a:lnTo>
                        <a:pt x="84" y="675"/>
                      </a:lnTo>
                      <a:lnTo>
                        <a:pt x="82" y="674"/>
                      </a:lnTo>
                      <a:lnTo>
                        <a:pt x="82" y="674"/>
                      </a:lnTo>
                      <a:lnTo>
                        <a:pt x="80" y="674"/>
                      </a:lnTo>
                      <a:lnTo>
                        <a:pt x="78" y="675"/>
                      </a:lnTo>
                      <a:lnTo>
                        <a:pt x="78" y="679"/>
                      </a:lnTo>
                      <a:lnTo>
                        <a:pt x="80" y="684"/>
                      </a:lnTo>
                      <a:lnTo>
                        <a:pt x="80" y="684"/>
                      </a:lnTo>
                      <a:lnTo>
                        <a:pt x="80" y="688"/>
                      </a:lnTo>
                      <a:lnTo>
                        <a:pt x="78" y="686"/>
                      </a:lnTo>
                      <a:lnTo>
                        <a:pt x="71" y="681"/>
                      </a:lnTo>
                      <a:lnTo>
                        <a:pt x="71" y="681"/>
                      </a:lnTo>
                      <a:lnTo>
                        <a:pt x="68" y="679"/>
                      </a:lnTo>
                      <a:lnTo>
                        <a:pt x="67" y="681"/>
                      </a:lnTo>
                      <a:lnTo>
                        <a:pt x="65" y="684"/>
                      </a:lnTo>
                      <a:lnTo>
                        <a:pt x="67" y="686"/>
                      </a:lnTo>
                      <a:lnTo>
                        <a:pt x="67" y="686"/>
                      </a:lnTo>
                      <a:lnTo>
                        <a:pt x="68" y="688"/>
                      </a:lnTo>
                      <a:lnTo>
                        <a:pt x="68" y="689"/>
                      </a:lnTo>
                      <a:lnTo>
                        <a:pt x="65" y="689"/>
                      </a:lnTo>
                      <a:lnTo>
                        <a:pt x="61" y="691"/>
                      </a:lnTo>
                      <a:lnTo>
                        <a:pt x="60" y="692"/>
                      </a:lnTo>
                      <a:lnTo>
                        <a:pt x="60" y="693"/>
                      </a:lnTo>
                      <a:lnTo>
                        <a:pt x="60" y="693"/>
                      </a:lnTo>
                      <a:lnTo>
                        <a:pt x="60" y="696"/>
                      </a:lnTo>
                      <a:lnTo>
                        <a:pt x="63" y="696"/>
                      </a:lnTo>
                      <a:lnTo>
                        <a:pt x="67" y="696"/>
                      </a:lnTo>
                      <a:lnTo>
                        <a:pt x="71" y="696"/>
                      </a:lnTo>
                      <a:lnTo>
                        <a:pt x="71" y="696"/>
                      </a:lnTo>
                      <a:lnTo>
                        <a:pt x="73" y="696"/>
                      </a:lnTo>
                      <a:lnTo>
                        <a:pt x="74" y="698"/>
                      </a:lnTo>
                      <a:lnTo>
                        <a:pt x="75" y="702"/>
                      </a:lnTo>
                      <a:lnTo>
                        <a:pt x="77" y="706"/>
                      </a:lnTo>
                      <a:lnTo>
                        <a:pt x="80" y="710"/>
                      </a:lnTo>
                      <a:lnTo>
                        <a:pt x="80" y="710"/>
                      </a:lnTo>
                      <a:lnTo>
                        <a:pt x="81" y="710"/>
                      </a:lnTo>
                      <a:lnTo>
                        <a:pt x="81" y="710"/>
                      </a:lnTo>
                      <a:lnTo>
                        <a:pt x="81" y="706"/>
                      </a:lnTo>
                      <a:lnTo>
                        <a:pt x="82" y="701"/>
                      </a:lnTo>
                      <a:lnTo>
                        <a:pt x="84" y="699"/>
                      </a:lnTo>
                      <a:lnTo>
                        <a:pt x="85" y="698"/>
                      </a:lnTo>
                      <a:lnTo>
                        <a:pt x="85" y="698"/>
                      </a:lnTo>
                      <a:lnTo>
                        <a:pt x="87" y="698"/>
                      </a:lnTo>
                      <a:lnTo>
                        <a:pt x="87" y="699"/>
                      </a:lnTo>
                      <a:lnTo>
                        <a:pt x="88" y="703"/>
                      </a:lnTo>
                      <a:lnTo>
                        <a:pt x="91" y="709"/>
                      </a:lnTo>
                      <a:lnTo>
                        <a:pt x="92" y="710"/>
                      </a:lnTo>
                      <a:lnTo>
                        <a:pt x="97" y="712"/>
                      </a:lnTo>
                      <a:lnTo>
                        <a:pt x="97" y="712"/>
                      </a:lnTo>
                      <a:lnTo>
                        <a:pt x="101" y="713"/>
                      </a:lnTo>
                      <a:lnTo>
                        <a:pt x="101" y="713"/>
                      </a:lnTo>
                      <a:lnTo>
                        <a:pt x="101" y="712"/>
                      </a:lnTo>
                      <a:lnTo>
                        <a:pt x="101" y="710"/>
                      </a:lnTo>
                      <a:lnTo>
                        <a:pt x="101" y="708"/>
                      </a:lnTo>
                      <a:lnTo>
                        <a:pt x="102" y="706"/>
                      </a:lnTo>
                      <a:lnTo>
                        <a:pt x="102" y="706"/>
                      </a:lnTo>
                      <a:lnTo>
                        <a:pt x="104" y="706"/>
                      </a:lnTo>
                      <a:lnTo>
                        <a:pt x="105" y="708"/>
                      </a:lnTo>
                      <a:lnTo>
                        <a:pt x="109" y="710"/>
                      </a:lnTo>
                      <a:lnTo>
                        <a:pt x="114" y="716"/>
                      </a:lnTo>
                      <a:lnTo>
                        <a:pt x="118" y="719"/>
                      </a:lnTo>
                      <a:lnTo>
                        <a:pt x="118" y="719"/>
                      </a:lnTo>
                      <a:lnTo>
                        <a:pt x="119" y="719"/>
                      </a:lnTo>
                      <a:lnTo>
                        <a:pt x="121" y="719"/>
                      </a:lnTo>
                      <a:lnTo>
                        <a:pt x="121" y="716"/>
                      </a:lnTo>
                      <a:lnTo>
                        <a:pt x="119" y="712"/>
                      </a:lnTo>
                      <a:lnTo>
                        <a:pt x="117" y="708"/>
                      </a:lnTo>
                      <a:lnTo>
                        <a:pt x="117" y="708"/>
                      </a:lnTo>
                      <a:lnTo>
                        <a:pt x="115" y="706"/>
                      </a:lnTo>
                      <a:lnTo>
                        <a:pt x="118" y="706"/>
                      </a:lnTo>
                      <a:lnTo>
                        <a:pt x="125" y="708"/>
                      </a:lnTo>
                      <a:lnTo>
                        <a:pt x="125" y="708"/>
                      </a:lnTo>
                      <a:lnTo>
                        <a:pt x="132" y="709"/>
                      </a:lnTo>
                      <a:lnTo>
                        <a:pt x="135" y="709"/>
                      </a:lnTo>
                      <a:lnTo>
                        <a:pt x="136" y="706"/>
                      </a:lnTo>
                      <a:lnTo>
                        <a:pt x="136" y="706"/>
                      </a:lnTo>
                      <a:lnTo>
                        <a:pt x="138" y="706"/>
                      </a:lnTo>
                      <a:lnTo>
                        <a:pt x="139" y="706"/>
                      </a:lnTo>
                      <a:lnTo>
                        <a:pt x="139" y="706"/>
                      </a:lnTo>
                      <a:lnTo>
                        <a:pt x="132" y="705"/>
                      </a:lnTo>
                      <a:lnTo>
                        <a:pt x="124" y="703"/>
                      </a:lnTo>
                      <a:lnTo>
                        <a:pt x="112" y="705"/>
                      </a:lnTo>
                      <a:lnTo>
                        <a:pt x="112" y="705"/>
                      </a:lnTo>
                      <a:lnTo>
                        <a:pt x="111" y="702"/>
                      </a:lnTo>
                      <a:lnTo>
                        <a:pt x="111" y="698"/>
                      </a:lnTo>
                      <a:lnTo>
                        <a:pt x="111" y="682"/>
                      </a:lnTo>
                      <a:lnTo>
                        <a:pt x="112" y="652"/>
                      </a:lnTo>
                      <a:lnTo>
                        <a:pt x="112" y="652"/>
                      </a:lnTo>
                      <a:lnTo>
                        <a:pt x="111" y="651"/>
                      </a:lnTo>
                      <a:lnTo>
                        <a:pt x="111" y="651"/>
                      </a:lnTo>
                      <a:lnTo>
                        <a:pt x="102" y="651"/>
                      </a:lnTo>
                      <a:lnTo>
                        <a:pt x="98" y="650"/>
                      </a:lnTo>
                      <a:lnTo>
                        <a:pt x="97" y="648"/>
                      </a:lnTo>
                      <a:lnTo>
                        <a:pt x="98" y="645"/>
                      </a:lnTo>
                      <a:lnTo>
                        <a:pt x="98" y="645"/>
                      </a:lnTo>
                      <a:lnTo>
                        <a:pt x="99" y="644"/>
                      </a:lnTo>
                      <a:lnTo>
                        <a:pt x="99" y="644"/>
                      </a:lnTo>
                      <a:lnTo>
                        <a:pt x="95" y="641"/>
                      </a:lnTo>
                      <a:lnTo>
                        <a:pt x="91" y="638"/>
                      </a:lnTo>
                      <a:lnTo>
                        <a:pt x="91" y="638"/>
                      </a:lnTo>
                      <a:lnTo>
                        <a:pt x="84" y="637"/>
                      </a:lnTo>
                      <a:lnTo>
                        <a:pt x="75" y="638"/>
                      </a:lnTo>
                      <a:lnTo>
                        <a:pt x="63" y="638"/>
                      </a:lnTo>
                      <a:lnTo>
                        <a:pt x="63" y="63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111"/>
                <p:cNvSpPr>
                  <a:spLocks/>
                </p:cNvSpPr>
                <p:nvPr/>
              </p:nvSpPr>
              <p:spPr bwMode="auto">
                <a:xfrm>
                  <a:off x="3807347" y="5280037"/>
                  <a:ext cx="249599" cy="253216"/>
                </a:xfrm>
                <a:custGeom>
                  <a:avLst/>
                  <a:gdLst>
                    <a:gd name="T0" fmla="*/ 135 w 138"/>
                    <a:gd name="T1" fmla="*/ 76 h 140"/>
                    <a:gd name="T2" fmla="*/ 128 w 138"/>
                    <a:gd name="T3" fmla="*/ 76 h 140"/>
                    <a:gd name="T4" fmla="*/ 122 w 138"/>
                    <a:gd name="T5" fmla="*/ 79 h 140"/>
                    <a:gd name="T6" fmla="*/ 118 w 138"/>
                    <a:gd name="T7" fmla="*/ 72 h 140"/>
                    <a:gd name="T8" fmla="*/ 115 w 138"/>
                    <a:gd name="T9" fmla="*/ 62 h 140"/>
                    <a:gd name="T10" fmla="*/ 109 w 138"/>
                    <a:gd name="T11" fmla="*/ 52 h 140"/>
                    <a:gd name="T12" fmla="*/ 105 w 138"/>
                    <a:gd name="T13" fmla="*/ 48 h 140"/>
                    <a:gd name="T14" fmla="*/ 104 w 138"/>
                    <a:gd name="T15" fmla="*/ 48 h 140"/>
                    <a:gd name="T16" fmla="*/ 100 w 138"/>
                    <a:gd name="T17" fmla="*/ 48 h 140"/>
                    <a:gd name="T18" fmla="*/ 90 w 138"/>
                    <a:gd name="T19" fmla="*/ 47 h 140"/>
                    <a:gd name="T20" fmla="*/ 84 w 138"/>
                    <a:gd name="T21" fmla="*/ 47 h 140"/>
                    <a:gd name="T22" fmla="*/ 80 w 138"/>
                    <a:gd name="T23" fmla="*/ 40 h 140"/>
                    <a:gd name="T24" fmla="*/ 81 w 138"/>
                    <a:gd name="T25" fmla="*/ 34 h 140"/>
                    <a:gd name="T26" fmla="*/ 81 w 138"/>
                    <a:gd name="T27" fmla="*/ 27 h 140"/>
                    <a:gd name="T28" fmla="*/ 77 w 138"/>
                    <a:gd name="T29" fmla="*/ 17 h 140"/>
                    <a:gd name="T30" fmla="*/ 78 w 138"/>
                    <a:gd name="T31" fmla="*/ 14 h 140"/>
                    <a:gd name="T32" fmla="*/ 80 w 138"/>
                    <a:gd name="T33" fmla="*/ 13 h 140"/>
                    <a:gd name="T34" fmla="*/ 78 w 138"/>
                    <a:gd name="T35" fmla="*/ 6 h 140"/>
                    <a:gd name="T36" fmla="*/ 75 w 138"/>
                    <a:gd name="T37" fmla="*/ 7 h 140"/>
                    <a:gd name="T38" fmla="*/ 73 w 138"/>
                    <a:gd name="T39" fmla="*/ 6 h 140"/>
                    <a:gd name="T40" fmla="*/ 64 w 138"/>
                    <a:gd name="T41" fmla="*/ 1 h 140"/>
                    <a:gd name="T42" fmla="*/ 60 w 138"/>
                    <a:gd name="T43" fmla="*/ 0 h 140"/>
                    <a:gd name="T44" fmla="*/ 46 w 138"/>
                    <a:gd name="T45" fmla="*/ 0 h 140"/>
                    <a:gd name="T46" fmla="*/ 41 w 138"/>
                    <a:gd name="T47" fmla="*/ 1 h 140"/>
                    <a:gd name="T48" fmla="*/ 33 w 138"/>
                    <a:gd name="T49" fmla="*/ 3 h 140"/>
                    <a:gd name="T50" fmla="*/ 22 w 138"/>
                    <a:gd name="T51" fmla="*/ 6 h 140"/>
                    <a:gd name="T52" fmla="*/ 14 w 138"/>
                    <a:gd name="T53" fmla="*/ 13 h 140"/>
                    <a:gd name="T54" fmla="*/ 10 w 138"/>
                    <a:gd name="T55" fmla="*/ 20 h 140"/>
                    <a:gd name="T56" fmla="*/ 9 w 138"/>
                    <a:gd name="T57" fmla="*/ 34 h 140"/>
                    <a:gd name="T58" fmla="*/ 5 w 138"/>
                    <a:gd name="T59" fmla="*/ 45 h 140"/>
                    <a:gd name="T60" fmla="*/ 0 w 138"/>
                    <a:gd name="T61" fmla="*/ 45 h 140"/>
                    <a:gd name="T62" fmla="*/ 3 w 138"/>
                    <a:gd name="T63" fmla="*/ 51 h 140"/>
                    <a:gd name="T64" fmla="*/ 16 w 138"/>
                    <a:gd name="T65" fmla="*/ 62 h 140"/>
                    <a:gd name="T66" fmla="*/ 22 w 138"/>
                    <a:gd name="T67" fmla="*/ 68 h 140"/>
                    <a:gd name="T68" fmla="*/ 30 w 138"/>
                    <a:gd name="T69" fmla="*/ 75 h 140"/>
                    <a:gd name="T70" fmla="*/ 40 w 138"/>
                    <a:gd name="T71" fmla="*/ 78 h 140"/>
                    <a:gd name="T72" fmla="*/ 46 w 138"/>
                    <a:gd name="T73" fmla="*/ 79 h 140"/>
                    <a:gd name="T74" fmla="*/ 54 w 138"/>
                    <a:gd name="T75" fmla="*/ 85 h 140"/>
                    <a:gd name="T76" fmla="*/ 57 w 138"/>
                    <a:gd name="T77" fmla="*/ 88 h 140"/>
                    <a:gd name="T78" fmla="*/ 73 w 138"/>
                    <a:gd name="T79" fmla="*/ 95 h 140"/>
                    <a:gd name="T80" fmla="*/ 87 w 138"/>
                    <a:gd name="T81" fmla="*/ 102 h 140"/>
                    <a:gd name="T82" fmla="*/ 87 w 138"/>
                    <a:gd name="T83" fmla="*/ 103 h 140"/>
                    <a:gd name="T84" fmla="*/ 81 w 138"/>
                    <a:gd name="T85" fmla="*/ 112 h 140"/>
                    <a:gd name="T86" fmla="*/ 75 w 138"/>
                    <a:gd name="T87" fmla="*/ 120 h 140"/>
                    <a:gd name="T88" fmla="*/ 75 w 138"/>
                    <a:gd name="T89" fmla="*/ 125 h 140"/>
                    <a:gd name="T90" fmla="*/ 73 w 138"/>
                    <a:gd name="T91" fmla="*/ 132 h 140"/>
                    <a:gd name="T92" fmla="*/ 70 w 138"/>
                    <a:gd name="T93" fmla="*/ 135 h 140"/>
                    <a:gd name="T94" fmla="*/ 71 w 138"/>
                    <a:gd name="T95" fmla="*/ 136 h 140"/>
                    <a:gd name="T96" fmla="*/ 80 w 138"/>
                    <a:gd name="T97" fmla="*/ 137 h 140"/>
                    <a:gd name="T98" fmla="*/ 84 w 138"/>
                    <a:gd name="T99" fmla="*/ 137 h 140"/>
                    <a:gd name="T100" fmla="*/ 91 w 138"/>
                    <a:gd name="T101" fmla="*/ 139 h 140"/>
                    <a:gd name="T102" fmla="*/ 100 w 138"/>
                    <a:gd name="T103" fmla="*/ 139 h 140"/>
                    <a:gd name="T104" fmla="*/ 104 w 138"/>
                    <a:gd name="T105" fmla="*/ 140 h 140"/>
                    <a:gd name="T106" fmla="*/ 111 w 138"/>
                    <a:gd name="T107" fmla="*/ 137 h 140"/>
                    <a:gd name="T108" fmla="*/ 114 w 138"/>
                    <a:gd name="T109" fmla="*/ 136 h 140"/>
                    <a:gd name="T110" fmla="*/ 119 w 138"/>
                    <a:gd name="T111" fmla="*/ 133 h 140"/>
                    <a:gd name="T112" fmla="*/ 127 w 138"/>
                    <a:gd name="T113" fmla="*/ 130 h 140"/>
                    <a:gd name="T114" fmla="*/ 128 w 138"/>
                    <a:gd name="T115" fmla="*/ 130 h 140"/>
                    <a:gd name="T116" fmla="*/ 132 w 138"/>
                    <a:gd name="T117" fmla="*/ 122 h 140"/>
                    <a:gd name="T118" fmla="*/ 134 w 138"/>
                    <a:gd name="T119" fmla="*/ 106 h 140"/>
                    <a:gd name="T120" fmla="*/ 135 w 138"/>
                    <a:gd name="T121" fmla="*/ 99 h 140"/>
                    <a:gd name="T122" fmla="*/ 138 w 138"/>
                    <a:gd name="T123" fmla="*/ 82 h 140"/>
                    <a:gd name="T124" fmla="*/ 135 w 138"/>
                    <a:gd name="T125" fmla="*/ 76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38" h="140">
                      <a:moveTo>
                        <a:pt x="135" y="76"/>
                      </a:moveTo>
                      <a:lnTo>
                        <a:pt x="135" y="76"/>
                      </a:lnTo>
                      <a:lnTo>
                        <a:pt x="131" y="76"/>
                      </a:lnTo>
                      <a:lnTo>
                        <a:pt x="128" y="76"/>
                      </a:lnTo>
                      <a:lnTo>
                        <a:pt x="122" y="79"/>
                      </a:lnTo>
                      <a:lnTo>
                        <a:pt x="122" y="79"/>
                      </a:lnTo>
                      <a:lnTo>
                        <a:pt x="121" y="78"/>
                      </a:lnTo>
                      <a:lnTo>
                        <a:pt x="118" y="72"/>
                      </a:lnTo>
                      <a:lnTo>
                        <a:pt x="115" y="62"/>
                      </a:lnTo>
                      <a:lnTo>
                        <a:pt x="115" y="62"/>
                      </a:lnTo>
                      <a:lnTo>
                        <a:pt x="112" y="57"/>
                      </a:lnTo>
                      <a:lnTo>
                        <a:pt x="109" y="52"/>
                      </a:lnTo>
                      <a:lnTo>
                        <a:pt x="107" y="48"/>
                      </a:lnTo>
                      <a:lnTo>
                        <a:pt x="105" y="48"/>
                      </a:lnTo>
                      <a:lnTo>
                        <a:pt x="104" y="48"/>
                      </a:lnTo>
                      <a:lnTo>
                        <a:pt x="104" y="48"/>
                      </a:lnTo>
                      <a:lnTo>
                        <a:pt x="101" y="50"/>
                      </a:lnTo>
                      <a:lnTo>
                        <a:pt x="100" y="48"/>
                      </a:lnTo>
                      <a:lnTo>
                        <a:pt x="95" y="48"/>
                      </a:lnTo>
                      <a:lnTo>
                        <a:pt x="90" y="47"/>
                      </a:lnTo>
                      <a:lnTo>
                        <a:pt x="90" y="47"/>
                      </a:lnTo>
                      <a:lnTo>
                        <a:pt x="84" y="47"/>
                      </a:lnTo>
                      <a:lnTo>
                        <a:pt x="81" y="44"/>
                      </a:lnTo>
                      <a:lnTo>
                        <a:pt x="80" y="40"/>
                      </a:lnTo>
                      <a:lnTo>
                        <a:pt x="81" y="34"/>
                      </a:lnTo>
                      <a:lnTo>
                        <a:pt x="81" y="34"/>
                      </a:lnTo>
                      <a:lnTo>
                        <a:pt x="83" y="30"/>
                      </a:lnTo>
                      <a:lnTo>
                        <a:pt x="81" y="27"/>
                      </a:lnTo>
                      <a:lnTo>
                        <a:pt x="80" y="21"/>
                      </a:lnTo>
                      <a:lnTo>
                        <a:pt x="77" y="17"/>
                      </a:lnTo>
                      <a:lnTo>
                        <a:pt x="77" y="16"/>
                      </a:lnTo>
                      <a:lnTo>
                        <a:pt x="78" y="14"/>
                      </a:lnTo>
                      <a:lnTo>
                        <a:pt x="78" y="14"/>
                      </a:lnTo>
                      <a:lnTo>
                        <a:pt x="80" y="13"/>
                      </a:lnTo>
                      <a:lnTo>
                        <a:pt x="81" y="11"/>
                      </a:lnTo>
                      <a:lnTo>
                        <a:pt x="78" y="6"/>
                      </a:lnTo>
                      <a:lnTo>
                        <a:pt x="78" y="6"/>
                      </a:lnTo>
                      <a:lnTo>
                        <a:pt x="75" y="7"/>
                      </a:lnTo>
                      <a:lnTo>
                        <a:pt x="75" y="7"/>
                      </a:lnTo>
                      <a:lnTo>
                        <a:pt x="73" y="6"/>
                      </a:lnTo>
                      <a:lnTo>
                        <a:pt x="68" y="3"/>
                      </a:lnTo>
                      <a:lnTo>
                        <a:pt x="64" y="1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50" y="0"/>
                      </a:lnTo>
                      <a:lnTo>
                        <a:pt x="46" y="0"/>
                      </a:lnTo>
                      <a:lnTo>
                        <a:pt x="41" y="1"/>
                      </a:lnTo>
                      <a:lnTo>
                        <a:pt x="41" y="1"/>
                      </a:lnTo>
                      <a:lnTo>
                        <a:pt x="37" y="3"/>
                      </a:lnTo>
                      <a:lnTo>
                        <a:pt x="33" y="3"/>
                      </a:lnTo>
                      <a:lnTo>
                        <a:pt x="27" y="3"/>
                      </a:lnTo>
                      <a:lnTo>
                        <a:pt x="22" y="6"/>
                      </a:lnTo>
                      <a:lnTo>
                        <a:pt x="22" y="6"/>
                      </a:lnTo>
                      <a:lnTo>
                        <a:pt x="14" y="13"/>
                      </a:lnTo>
                      <a:lnTo>
                        <a:pt x="10" y="17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9" y="34"/>
                      </a:lnTo>
                      <a:lnTo>
                        <a:pt x="7" y="41"/>
                      </a:lnTo>
                      <a:lnTo>
                        <a:pt x="5" y="45"/>
                      </a:lnTo>
                      <a:lnTo>
                        <a:pt x="5" y="45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3" y="51"/>
                      </a:lnTo>
                      <a:lnTo>
                        <a:pt x="10" y="57"/>
                      </a:lnTo>
                      <a:lnTo>
                        <a:pt x="16" y="62"/>
                      </a:lnTo>
                      <a:lnTo>
                        <a:pt x="22" y="68"/>
                      </a:lnTo>
                      <a:lnTo>
                        <a:pt x="22" y="68"/>
                      </a:lnTo>
                      <a:lnTo>
                        <a:pt x="27" y="71"/>
                      </a:lnTo>
                      <a:lnTo>
                        <a:pt x="30" y="75"/>
                      </a:lnTo>
                      <a:lnTo>
                        <a:pt x="34" y="76"/>
                      </a:lnTo>
                      <a:lnTo>
                        <a:pt x="40" y="78"/>
                      </a:lnTo>
                      <a:lnTo>
                        <a:pt x="40" y="78"/>
                      </a:lnTo>
                      <a:lnTo>
                        <a:pt x="46" y="79"/>
                      </a:lnTo>
                      <a:lnTo>
                        <a:pt x="51" y="82"/>
                      </a:lnTo>
                      <a:lnTo>
                        <a:pt x="54" y="85"/>
                      </a:lnTo>
                      <a:lnTo>
                        <a:pt x="57" y="88"/>
                      </a:lnTo>
                      <a:lnTo>
                        <a:pt x="57" y="88"/>
                      </a:lnTo>
                      <a:lnTo>
                        <a:pt x="63" y="91"/>
                      </a:lnTo>
                      <a:lnTo>
                        <a:pt x="73" y="95"/>
                      </a:lnTo>
                      <a:lnTo>
                        <a:pt x="83" y="99"/>
                      </a:lnTo>
                      <a:lnTo>
                        <a:pt x="87" y="102"/>
                      </a:lnTo>
                      <a:lnTo>
                        <a:pt x="87" y="102"/>
                      </a:lnTo>
                      <a:lnTo>
                        <a:pt x="87" y="103"/>
                      </a:lnTo>
                      <a:lnTo>
                        <a:pt x="85" y="106"/>
                      </a:lnTo>
                      <a:lnTo>
                        <a:pt x="81" y="112"/>
                      </a:lnTo>
                      <a:lnTo>
                        <a:pt x="77" y="118"/>
                      </a:lnTo>
                      <a:lnTo>
                        <a:pt x="75" y="120"/>
                      </a:lnTo>
                      <a:lnTo>
                        <a:pt x="75" y="125"/>
                      </a:lnTo>
                      <a:lnTo>
                        <a:pt x="75" y="125"/>
                      </a:lnTo>
                      <a:lnTo>
                        <a:pt x="74" y="129"/>
                      </a:lnTo>
                      <a:lnTo>
                        <a:pt x="73" y="132"/>
                      </a:lnTo>
                      <a:lnTo>
                        <a:pt x="70" y="133"/>
                      </a:lnTo>
                      <a:lnTo>
                        <a:pt x="70" y="135"/>
                      </a:lnTo>
                      <a:lnTo>
                        <a:pt x="70" y="135"/>
                      </a:lnTo>
                      <a:lnTo>
                        <a:pt x="71" y="136"/>
                      </a:lnTo>
                      <a:lnTo>
                        <a:pt x="75" y="136"/>
                      </a:lnTo>
                      <a:lnTo>
                        <a:pt x="80" y="137"/>
                      </a:lnTo>
                      <a:lnTo>
                        <a:pt x="84" y="137"/>
                      </a:lnTo>
                      <a:lnTo>
                        <a:pt x="84" y="137"/>
                      </a:lnTo>
                      <a:lnTo>
                        <a:pt x="88" y="139"/>
                      </a:lnTo>
                      <a:lnTo>
                        <a:pt x="91" y="139"/>
                      </a:lnTo>
                      <a:lnTo>
                        <a:pt x="95" y="139"/>
                      </a:lnTo>
                      <a:lnTo>
                        <a:pt x="100" y="139"/>
                      </a:lnTo>
                      <a:lnTo>
                        <a:pt x="100" y="139"/>
                      </a:lnTo>
                      <a:lnTo>
                        <a:pt x="104" y="140"/>
                      </a:lnTo>
                      <a:lnTo>
                        <a:pt x="107" y="139"/>
                      </a:lnTo>
                      <a:lnTo>
                        <a:pt x="111" y="137"/>
                      </a:lnTo>
                      <a:lnTo>
                        <a:pt x="114" y="136"/>
                      </a:lnTo>
                      <a:lnTo>
                        <a:pt x="114" y="136"/>
                      </a:lnTo>
                      <a:lnTo>
                        <a:pt x="117" y="136"/>
                      </a:lnTo>
                      <a:lnTo>
                        <a:pt x="119" y="133"/>
                      </a:lnTo>
                      <a:lnTo>
                        <a:pt x="122" y="132"/>
                      </a:lnTo>
                      <a:lnTo>
                        <a:pt x="127" y="130"/>
                      </a:lnTo>
                      <a:lnTo>
                        <a:pt x="127" y="130"/>
                      </a:lnTo>
                      <a:lnTo>
                        <a:pt x="128" y="130"/>
                      </a:lnTo>
                      <a:lnTo>
                        <a:pt x="129" y="128"/>
                      </a:lnTo>
                      <a:lnTo>
                        <a:pt x="132" y="122"/>
                      </a:lnTo>
                      <a:lnTo>
                        <a:pt x="134" y="113"/>
                      </a:lnTo>
                      <a:lnTo>
                        <a:pt x="134" y="106"/>
                      </a:lnTo>
                      <a:lnTo>
                        <a:pt x="134" y="106"/>
                      </a:lnTo>
                      <a:lnTo>
                        <a:pt x="135" y="99"/>
                      </a:lnTo>
                      <a:lnTo>
                        <a:pt x="136" y="91"/>
                      </a:lnTo>
                      <a:lnTo>
                        <a:pt x="138" y="82"/>
                      </a:lnTo>
                      <a:lnTo>
                        <a:pt x="138" y="78"/>
                      </a:lnTo>
                      <a:lnTo>
                        <a:pt x="135" y="76"/>
                      </a:lnTo>
                      <a:lnTo>
                        <a:pt x="135" y="7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112"/>
                <p:cNvSpPr>
                  <a:spLocks/>
                </p:cNvSpPr>
                <p:nvPr/>
              </p:nvSpPr>
              <p:spPr bwMode="auto">
                <a:xfrm>
                  <a:off x="3138132" y="4384737"/>
                  <a:ext cx="92243" cy="77774"/>
                </a:xfrm>
                <a:custGeom>
                  <a:avLst/>
                  <a:gdLst>
                    <a:gd name="T0" fmla="*/ 48 w 51"/>
                    <a:gd name="T1" fmla="*/ 34 h 43"/>
                    <a:gd name="T2" fmla="*/ 48 w 51"/>
                    <a:gd name="T3" fmla="*/ 34 h 43"/>
                    <a:gd name="T4" fmla="*/ 48 w 51"/>
                    <a:gd name="T5" fmla="*/ 30 h 43"/>
                    <a:gd name="T6" fmla="*/ 51 w 51"/>
                    <a:gd name="T7" fmla="*/ 24 h 43"/>
                    <a:gd name="T8" fmla="*/ 51 w 51"/>
                    <a:gd name="T9" fmla="*/ 24 h 43"/>
                    <a:gd name="T10" fmla="*/ 43 w 51"/>
                    <a:gd name="T11" fmla="*/ 14 h 43"/>
                    <a:gd name="T12" fmla="*/ 36 w 51"/>
                    <a:gd name="T13" fmla="*/ 4 h 43"/>
                    <a:gd name="T14" fmla="*/ 36 w 51"/>
                    <a:gd name="T15" fmla="*/ 4 h 43"/>
                    <a:gd name="T16" fmla="*/ 31 w 51"/>
                    <a:gd name="T17" fmla="*/ 4 h 43"/>
                    <a:gd name="T18" fmla="*/ 27 w 51"/>
                    <a:gd name="T19" fmla="*/ 4 h 43"/>
                    <a:gd name="T20" fmla="*/ 27 w 51"/>
                    <a:gd name="T21" fmla="*/ 4 h 43"/>
                    <a:gd name="T22" fmla="*/ 24 w 51"/>
                    <a:gd name="T23" fmla="*/ 3 h 43"/>
                    <a:gd name="T24" fmla="*/ 20 w 51"/>
                    <a:gd name="T25" fmla="*/ 1 h 43"/>
                    <a:gd name="T26" fmla="*/ 16 w 51"/>
                    <a:gd name="T27" fmla="*/ 1 h 43"/>
                    <a:gd name="T28" fmla="*/ 11 w 51"/>
                    <a:gd name="T29" fmla="*/ 1 h 43"/>
                    <a:gd name="T30" fmla="*/ 11 w 51"/>
                    <a:gd name="T31" fmla="*/ 1 h 43"/>
                    <a:gd name="T32" fmla="*/ 7 w 51"/>
                    <a:gd name="T33" fmla="*/ 0 h 43"/>
                    <a:gd name="T34" fmla="*/ 3 w 51"/>
                    <a:gd name="T35" fmla="*/ 0 h 43"/>
                    <a:gd name="T36" fmla="*/ 3 w 51"/>
                    <a:gd name="T37" fmla="*/ 0 h 43"/>
                    <a:gd name="T38" fmla="*/ 3 w 51"/>
                    <a:gd name="T39" fmla="*/ 4 h 43"/>
                    <a:gd name="T40" fmla="*/ 2 w 51"/>
                    <a:gd name="T41" fmla="*/ 7 h 43"/>
                    <a:gd name="T42" fmla="*/ 2 w 51"/>
                    <a:gd name="T43" fmla="*/ 7 h 43"/>
                    <a:gd name="T44" fmla="*/ 0 w 51"/>
                    <a:gd name="T45" fmla="*/ 10 h 43"/>
                    <a:gd name="T46" fmla="*/ 0 w 51"/>
                    <a:gd name="T47" fmla="*/ 13 h 43"/>
                    <a:gd name="T48" fmla="*/ 2 w 51"/>
                    <a:gd name="T49" fmla="*/ 17 h 43"/>
                    <a:gd name="T50" fmla="*/ 6 w 51"/>
                    <a:gd name="T51" fmla="*/ 20 h 43"/>
                    <a:gd name="T52" fmla="*/ 6 w 51"/>
                    <a:gd name="T53" fmla="*/ 20 h 43"/>
                    <a:gd name="T54" fmla="*/ 10 w 51"/>
                    <a:gd name="T55" fmla="*/ 21 h 43"/>
                    <a:gd name="T56" fmla="*/ 11 w 51"/>
                    <a:gd name="T57" fmla="*/ 21 h 43"/>
                    <a:gd name="T58" fmla="*/ 13 w 51"/>
                    <a:gd name="T59" fmla="*/ 20 h 43"/>
                    <a:gd name="T60" fmla="*/ 16 w 51"/>
                    <a:gd name="T61" fmla="*/ 19 h 43"/>
                    <a:gd name="T62" fmla="*/ 16 w 51"/>
                    <a:gd name="T63" fmla="*/ 19 h 43"/>
                    <a:gd name="T64" fmla="*/ 17 w 51"/>
                    <a:gd name="T65" fmla="*/ 20 h 43"/>
                    <a:gd name="T66" fmla="*/ 19 w 51"/>
                    <a:gd name="T67" fmla="*/ 21 h 43"/>
                    <a:gd name="T68" fmla="*/ 20 w 51"/>
                    <a:gd name="T69" fmla="*/ 24 h 43"/>
                    <a:gd name="T70" fmla="*/ 23 w 51"/>
                    <a:gd name="T71" fmla="*/ 24 h 43"/>
                    <a:gd name="T72" fmla="*/ 23 w 51"/>
                    <a:gd name="T73" fmla="*/ 24 h 43"/>
                    <a:gd name="T74" fmla="*/ 26 w 51"/>
                    <a:gd name="T75" fmla="*/ 26 h 43"/>
                    <a:gd name="T76" fmla="*/ 30 w 51"/>
                    <a:gd name="T77" fmla="*/ 27 h 43"/>
                    <a:gd name="T78" fmla="*/ 33 w 51"/>
                    <a:gd name="T79" fmla="*/ 31 h 43"/>
                    <a:gd name="T80" fmla="*/ 34 w 51"/>
                    <a:gd name="T81" fmla="*/ 34 h 43"/>
                    <a:gd name="T82" fmla="*/ 34 w 51"/>
                    <a:gd name="T83" fmla="*/ 34 h 43"/>
                    <a:gd name="T84" fmla="*/ 34 w 51"/>
                    <a:gd name="T85" fmla="*/ 38 h 43"/>
                    <a:gd name="T86" fmla="*/ 36 w 51"/>
                    <a:gd name="T87" fmla="*/ 41 h 43"/>
                    <a:gd name="T88" fmla="*/ 38 w 51"/>
                    <a:gd name="T89" fmla="*/ 43 h 43"/>
                    <a:gd name="T90" fmla="*/ 43 w 51"/>
                    <a:gd name="T91" fmla="*/ 43 h 43"/>
                    <a:gd name="T92" fmla="*/ 43 w 51"/>
                    <a:gd name="T93" fmla="*/ 43 h 43"/>
                    <a:gd name="T94" fmla="*/ 47 w 51"/>
                    <a:gd name="T95" fmla="*/ 43 h 43"/>
                    <a:gd name="T96" fmla="*/ 47 w 51"/>
                    <a:gd name="T97" fmla="*/ 43 h 43"/>
                    <a:gd name="T98" fmla="*/ 48 w 51"/>
                    <a:gd name="T99" fmla="*/ 38 h 43"/>
                    <a:gd name="T100" fmla="*/ 48 w 51"/>
                    <a:gd name="T101" fmla="*/ 34 h 43"/>
                    <a:gd name="T102" fmla="*/ 48 w 51"/>
                    <a:gd name="T103" fmla="*/ 34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1" h="43">
                      <a:moveTo>
                        <a:pt x="48" y="34"/>
                      </a:moveTo>
                      <a:lnTo>
                        <a:pt x="48" y="34"/>
                      </a:lnTo>
                      <a:lnTo>
                        <a:pt x="48" y="30"/>
                      </a:lnTo>
                      <a:lnTo>
                        <a:pt x="51" y="24"/>
                      </a:lnTo>
                      <a:lnTo>
                        <a:pt x="51" y="24"/>
                      </a:lnTo>
                      <a:lnTo>
                        <a:pt x="43" y="14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1" y="4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4" y="3"/>
                      </a:lnTo>
                      <a:lnTo>
                        <a:pt x="20" y="1"/>
                      </a:lnTo>
                      <a:lnTo>
                        <a:pt x="16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4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0" y="10"/>
                      </a:lnTo>
                      <a:lnTo>
                        <a:pt x="0" y="13"/>
                      </a:lnTo>
                      <a:lnTo>
                        <a:pt x="2" y="17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10" y="21"/>
                      </a:lnTo>
                      <a:lnTo>
                        <a:pt x="11" y="21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16" y="19"/>
                      </a:lnTo>
                      <a:lnTo>
                        <a:pt x="17" y="20"/>
                      </a:lnTo>
                      <a:lnTo>
                        <a:pt x="19" y="21"/>
                      </a:lnTo>
                      <a:lnTo>
                        <a:pt x="20" y="24"/>
                      </a:lnTo>
                      <a:lnTo>
                        <a:pt x="23" y="24"/>
                      </a:lnTo>
                      <a:lnTo>
                        <a:pt x="23" y="24"/>
                      </a:lnTo>
                      <a:lnTo>
                        <a:pt x="26" y="26"/>
                      </a:lnTo>
                      <a:lnTo>
                        <a:pt x="30" y="27"/>
                      </a:lnTo>
                      <a:lnTo>
                        <a:pt x="33" y="31"/>
                      </a:lnTo>
                      <a:lnTo>
                        <a:pt x="34" y="34"/>
                      </a:lnTo>
                      <a:lnTo>
                        <a:pt x="34" y="34"/>
                      </a:lnTo>
                      <a:lnTo>
                        <a:pt x="34" y="38"/>
                      </a:lnTo>
                      <a:lnTo>
                        <a:pt x="36" y="41"/>
                      </a:lnTo>
                      <a:lnTo>
                        <a:pt x="38" y="43"/>
                      </a:lnTo>
                      <a:lnTo>
                        <a:pt x="43" y="43"/>
                      </a:lnTo>
                      <a:lnTo>
                        <a:pt x="43" y="43"/>
                      </a:lnTo>
                      <a:lnTo>
                        <a:pt x="47" y="43"/>
                      </a:lnTo>
                      <a:lnTo>
                        <a:pt x="47" y="43"/>
                      </a:lnTo>
                      <a:lnTo>
                        <a:pt x="48" y="38"/>
                      </a:lnTo>
                      <a:lnTo>
                        <a:pt x="48" y="34"/>
                      </a:lnTo>
                      <a:lnTo>
                        <a:pt x="48" y="3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113"/>
                <p:cNvSpPr>
                  <a:spLocks/>
                </p:cNvSpPr>
                <p:nvPr/>
              </p:nvSpPr>
              <p:spPr bwMode="auto">
                <a:xfrm>
                  <a:off x="3223140" y="4426337"/>
                  <a:ext cx="170017" cy="70539"/>
                </a:xfrm>
                <a:custGeom>
                  <a:avLst/>
                  <a:gdLst>
                    <a:gd name="T0" fmla="*/ 84 w 94"/>
                    <a:gd name="T1" fmla="*/ 11 h 39"/>
                    <a:gd name="T2" fmla="*/ 72 w 94"/>
                    <a:gd name="T3" fmla="*/ 4 h 39"/>
                    <a:gd name="T4" fmla="*/ 61 w 94"/>
                    <a:gd name="T5" fmla="*/ 1 h 39"/>
                    <a:gd name="T6" fmla="*/ 50 w 94"/>
                    <a:gd name="T7" fmla="*/ 1 h 39"/>
                    <a:gd name="T8" fmla="*/ 38 w 94"/>
                    <a:gd name="T9" fmla="*/ 10 h 39"/>
                    <a:gd name="T10" fmla="*/ 35 w 94"/>
                    <a:gd name="T11" fmla="*/ 11 h 39"/>
                    <a:gd name="T12" fmla="*/ 25 w 94"/>
                    <a:gd name="T13" fmla="*/ 13 h 39"/>
                    <a:gd name="T14" fmla="*/ 13 w 94"/>
                    <a:gd name="T15" fmla="*/ 8 h 39"/>
                    <a:gd name="T16" fmla="*/ 4 w 94"/>
                    <a:gd name="T17" fmla="*/ 1 h 39"/>
                    <a:gd name="T18" fmla="*/ 1 w 94"/>
                    <a:gd name="T19" fmla="*/ 7 h 39"/>
                    <a:gd name="T20" fmla="*/ 1 w 94"/>
                    <a:gd name="T21" fmla="*/ 11 h 39"/>
                    <a:gd name="T22" fmla="*/ 0 w 94"/>
                    <a:gd name="T23" fmla="*/ 20 h 39"/>
                    <a:gd name="T24" fmla="*/ 11 w 94"/>
                    <a:gd name="T25" fmla="*/ 24 h 39"/>
                    <a:gd name="T26" fmla="*/ 20 w 94"/>
                    <a:gd name="T27" fmla="*/ 30 h 39"/>
                    <a:gd name="T28" fmla="*/ 24 w 94"/>
                    <a:gd name="T29" fmla="*/ 32 h 39"/>
                    <a:gd name="T30" fmla="*/ 30 w 94"/>
                    <a:gd name="T31" fmla="*/ 35 h 39"/>
                    <a:gd name="T32" fmla="*/ 33 w 94"/>
                    <a:gd name="T33" fmla="*/ 37 h 39"/>
                    <a:gd name="T34" fmla="*/ 35 w 94"/>
                    <a:gd name="T35" fmla="*/ 39 h 39"/>
                    <a:gd name="T36" fmla="*/ 42 w 94"/>
                    <a:gd name="T37" fmla="*/ 37 h 39"/>
                    <a:gd name="T38" fmla="*/ 44 w 94"/>
                    <a:gd name="T39" fmla="*/ 34 h 39"/>
                    <a:gd name="T40" fmla="*/ 42 w 94"/>
                    <a:gd name="T41" fmla="*/ 30 h 39"/>
                    <a:gd name="T42" fmla="*/ 40 w 94"/>
                    <a:gd name="T43" fmla="*/ 25 h 39"/>
                    <a:gd name="T44" fmla="*/ 41 w 94"/>
                    <a:gd name="T45" fmla="*/ 22 h 39"/>
                    <a:gd name="T46" fmla="*/ 47 w 94"/>
                    <a:gd name="T47" fmla="*/ 21 h 39"/>
                    <a:gd name="T48" fmla="*/ 48 w 94"/>
                    <a:gd name="T49" fmla="*/ 17 h 39"/>
                    <a:gd name="T50" fmla="*/ 55 w 94"/>
                    <a:gd name="T51" fmla="*/ 13 h 39"/>
                    <a:gd name="T52" fmla="*/ 67 w 94"/>
                    <a:gd name="T53" fmla="*/ 11 h 39"/>
                    <a:gd name="T54" fmla="*/ 69 w 94"/>
                    <a:gd name="T55" fmla="*/ 14 h 39"/>
                    <a:gd name="T56" fmla="*/ 72 w 94"/>
                    <a:gd name="T57" fmla="*/ 20 h 39"/>
                    <a:gd name="T58" fmla="*/ 71 w 94"/>
                    <a:gd name="T59" fmla="*/ 22 h 39"/>
                    <a:gd name="T60" fmla="*/ 69 w 94"/>
                    <a:gd name="T61" fmla="*/ 27 h 39"/>
                    <a:gd name="T62" fmla="*/ 79 w 94"/>
                    <a:gd name="T63" fmla="*/ 39 h 39"/>
                    <a:gd name="T64" fmla="*/ 91 w 94"/>
                    <a:gd name="T65" fmla="*/ 30 h 39"/>
                    <a:gd name="T66" fmla="*/ 92 w 94"/>
                    <a:gd name="T67" fmla="*/ 27 h 39"/>
                    <a:gd name="T68" fmla="*/ 94 w 94"/>
                    <a:gd name="T69" fmla="*/ 24 h 39"/>
                    <a:gd name="T70" fmla="*/ 84 w 94"/>
                    <a:gd name="T71" fmla="*/ 1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94" h="39">
                      <a:moveTo>
                        <a:pt x="84" y="11"/>
                      </a:moveTo>
                      <a:lnTo>
                        <a:pt x="84" y="11"/>
                      </a:lnTo>
                      <a:lnTo>
                        <a:pt x="78" y="7"/>
                      </a:lnTo>
                      <a:lnTo>
                        <a:pt x="72" y="4"/>
                      </a:lnTo>
                      <a:lnTo>
                        <a:pt x="61" y="1"/>
                      </a:lnTo>
                      <a:lnTo>
                        <a:pt x="61" y="1"/>
                      </a:lnTo>
                      <a:lnTo>
                        <a:pt x="55" y="0"/>
                      </a:lnTo>
                      <a:lnTo>
                        <a:pt x="50" y="1"/>
                      </a:lnTo>
                      <a:lnTo>
                        <a:pt x="44" y="4"/>
                      </a:lnTo>
                      <a:lnTo>
                        <a:pt x="38" y="10"/>
                      </a:lnTo>
                      <a:lnTo>
                        <a:pt x="38" y="10"/>
                      </a:lnTo>
                      <a:lnTo>
                        <a:pt x="35" y="11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18" y="11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1" y="7"/>
                      </a:ln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1" y="15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1" y="24"/>
                      </a:lnTo>
                      <a:lnTo>
                        <a:pt x="15" y="25"/>
                      </a:lnTo>
                      <a:lnTo>
                        <a:pt x="20" y="30"/>
                      </a:lnTo>
                      <a:lnTo>
                        <a:pt x="20" y="30"/>
                      </a:lnTo>
                      <a:lnTo>
                        <a:pt x="24" y="32"/>
                      </a:lnTo>
                      <a:lnTo>
                        <a:pt x="27" y="34"/>
                      </a:lnTo>
                      <a:lnTo>
                        <a:pt x="30" y="35"/>
                      </a:lnTo>
                      <a:lnTo>
                        <a:pt x="33" y="37"/>
                      </a:lnTo>
                      <a:lnTo>
                        <a:pt x="33" y="37"/>
                      </a:lnTo>
                      <a:lnTo>
                        <a:pt x="34" y="39"/>
                      </a:lnTo>
                      <a:lnTo>
                        <a:pt x="35" y="39"/>
                      </a:lnTo>
                      <a:lnTo>
                        <a:pt x="38" y="39"/>
                      </a:lnTo>
                      <a:lnTo>
                        <a:pt x="42" y="37"/>
                      </a:lnTo>
                      <a:lnTo>
                        <a:pt x="44" y="34"/>
                      </a:lnTo>
                      <a:lnTo>
                        <a:pt x="44" y="34"/>
                      </a:lnTo>
                      <a:lnTo>
                        <a:pt x="44" y="32"/>
                      </a:lnTo>
                      <a:lnTo>
                        <a:pt x="42" y="30"/>
                      </a:lnTo>
                      <a:lnTo>
                        <a:pt x="41" y="28"/>
                      </a:lnTo>
                      <a:lnTo>
                        <a:pt x="40" y="25"/>
                      </a:lnTo>
                      <a:lnTo>
                        <a:pt x="40" y="25"/>
                      </a:lnTo>
                      <a:lnTo>
                        <a:pt x="41" y="22"/>
                      </a:lnTo>
                      <a:lnTo>
                        <a:pt x="44" y="22"/>
                      </a:lnTo>
                      <a:lnTo>
                        <a:pt x="47" y="21"/>
                      </a:lnTo>
                      <a:lnTo>
                        <a:pt x="48" y="17"/>
                      </a:lnTo>
                      <a:lnTo>
                        <a:pt x="48" y="17"/>
                      </a:lnTo>
                      <a:lnTo>
                        <a:pt x="51" y="14"/>
                      </a:lnTo>
                      <a:lnTo>
                        <a:pt x="55" y="13"/>
                      </a:lnTo>
                      <a:lnTo>
                        <a:pt x="61" y="11"/>
                      </a:lnTo>
                      <a:lnTo>
                        <a:pt x="67" y="11"/>
                      </a:lnTo>
                      <a:lnTo>
                        <a:pt x="67" y="11"/>
                      </a:lnTo>
                      <a:lnTo>
                        <a:pt x="69" y="14"/>
                      </a:lnTo>
                      <a:lnTo>
                        <a:pt x="72" y="17"/>
                      </a:lnTo>
                      <a:lnTo>
                        <a:pt x="72" y="20"/>
                      </a:lnTo>
                      <a:lnTo>
                        <a:pt x="71" y="22"/>
                      </a:lnTo>
                      <a:lnTo>
                        <a:pt x="71" y="22"/>
                      </a:lnTo>
                      <a:lnTo>
                        <a:pt x="69" y="24"/>
                      </a:lnTo>
                      <a:lnTo>
                        <a:pt x="69" y="27"/>
                      </a:lnTo>
                      <a:lnTo>
                        <a:pt x="72" y="31"/>
                      </a:lnTo>
                      <a:lnTo>
                        <a:pt x="79" y="39"/>
                      </a:lnTo>
                      <a:lnTo>
                        <a:pt x="79" y="39"/>
                      </a:lnTo>
                      <a:lnTo>
                        <a:pt x="91" y="30"/>
                      </a:lnTo>
                      <a:lnTo>
                        <a:pt x="91" y="30"/>
                      </a:lnTo>
                      <a:lnTo>
                        <a:pt x="92" y="27"/>
                      </a:lnTo>
                      <a:lnTo>
                        <a:pt x="94" y="24"/>
                      </a:lnTo>
                      <a:lnTo>
                        <a:pt x="94" y="24"/>
                      </a:lnTo>
                      <a:lnTo>
                        <a:pt x="88" y="20"/>
                      </a:lnTo>
                      <a:lnTo>
                        <a:pt x="84" y="11"/>
                      </a:lnTo>
                      <a:lnTo>
                        <a:pt x="84" y="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114"/>
                <p:cNvSpPr>
                  <a:spLocks/>
                </p:cNvSpPr>
                <p:nvPr/>
              </p:nvSpPr>
              <p:spPr bwMode="auto">
                <a:xfrm>
                  <a:off x="3338896" y="4343137"/>
                  <a:ext cx="343651" cy="488345"/>
                </a:xfrm>
                <a:custGeom>
                  <a:avLst/>
                  <a:gdLst>
                    <a:gd name="T0" fmla="*/ 39 w 190"/>
                    <a:gd name="T1" fmla="*/ 197 h 270"/>
                    <a:gd name="T2" fmla="*/ 52 w 190"/>
                    <a:gd name="T3" fmla="*/ 205 h 270"/>
                    <a:gd name="T4" fmla="*/ 65 w 190"/>
                    <a:gd name="T5" fmla="*/ 205 h 270"/>
                    <a:gd name="T6" fmla="*/ 73 w 190"/>
                    <a:gd name="T7" fmla="*/ 217 h 270"/>
                    <a:gd name="T8" fmla="*/ 83 w 190"/>
                    <a:gd name="T9" fmla="*/ 223 h 270"/>
                    <a:gd name="T10" fmla="*/ 89 w 190"/>
                    <a:gd name="T11" fmla="*/ 233 h 270"/>
                    <a:gd name="T12" fmla="*/ 95 w 190"/>
                    <a:gd name="T13" fmla="*/ 241 h 270"/>
                    <a:gd name="T14" fmla="*/ 116 w 190"/>
                    <a:gd name="T15" fmla="*/ 240 h 270"/>
                    <a:gd name="T16" fmla="*/ 126 w 190"/>
                    <a:gd name="T17" fmla="*/ 240 h 270"/>
                    <a:gd name="T18" fmla="*/ 142 w 190"/>
                    <a:gd name="T19" fmla="*/ 246 h 270"/>
                    <a:gd name="T20" fmla="*/ 134 w 190"/>
                    <a:gd name="T21" fmla="*/ 260 h 270"/>
                    <a:gd name="T22" fmla="*/ 142 w 190"/>
                    <a:gd name="T23" fmla="*/ 268 h 270"/>
                    <a:gd name="T24" fmla="*/ 146 w 190"/>
                    <a:gd name="T25" fmla="*/ 268 h 270"/>
                    <a:gd name="T26" fmla="*/ 151 w 190"/>
                    <a:gd name="T27" fmla="*/ 237 h 270"/>
                    <a:gd name="T28" fmla="*/ 150 w 190"/>
                    <a:gd name="T29" fmla="*/ 213 h 270"/>
                    <a:gd name="T30" fmla="*/ 144 w 190"/>
                    <a:gd name="T31" fmla="*/ 196 h 270"/>
                    <a:gd name="T32" fmla="*/ 157 w 190"/>
                    <a:gd name="T33" fmla="*/ 189 h 270"/>
                    <a:gd name="T34" fmla="*/ 149 w 190"/>
                    <a:gd name="T35" fmla="*/ 182 h 270"/>
                    <a:gd name="T36" fmla="*/ 150 w 190"/>
                    <a:gd name="T37" fmla="*/ 175 h 270"/>
                    <a:gd name="T38" fmla="*/ 183 w 190"/>
                    <a:gd name="T39" fmla="*/ 172 h 270"/>
                    <a:gd name="T40" fmla="*/ 187 w 190"/>
                    <a:gd name="T41" fmla="*/ 161 h 270"/>
                    <a:gd name="T42" fmla="*/ 187 w 190"/>
                    <a:gd name="T43" fmla="*/ 149 h 270"/>
                    <a:gd name="T44" fmla="*/ 181 w 190"/>
                    <a:gd name="T45" fmla="*/ 137 h 270"/>
                    <a:gd name="T46" fmla="*/ 184 w 190"/>
                    <a:gd name="T47" fmla="*/ 107 h 270"/>
                    <a:gd name="T48" fmla="*/ 180 w 190"/>
                    <a:gd name="T49" fmla="*/ 101 h 270"/>
                    <a:gd name="T50" fmla="*/ 154 w 190"/>
                    <a:gd name="T51" fmla="*/ 101 h 270"/>
                    <a:gd name="T52" fmla="*/ 139 w 190"/>
                    <a:gd name="T53" fmla="*/ 88 h 270"/>
                    <a:gd name="T54" fmla="*/ 109 w 190"/>
                    <a:gd name="T55" fmla="*/ 88 h 270"/>
                    <a:gd name="T56" fmla="*/ 106 w 190"/>
                    <a:gd name="T57" fmla="*/ 68 h 270"/>
                    <a:gd name="T58" fmla="*/ 99 w 190"/>
                    <a:gd name="T59" fmla="*/ 59 h 270"/>
                    <a:gd name="T60" fmla="*/ 90 w 190"/>
                    <a:gd name="T61" fmla="*/ 54 h 270"/>
                    <a:gd name="T62" fmla="*/ 96 w 190"/>
                    <a:gd name="T63" fmla="*/ 36 h 270"/>
                    <a:gd name="T64" fmla="*/ 110 w 190"/>
                    <a:gd name="T65" fmla="*/ 17 h 270"/>
                    <a:gd name="T66" fmla="*/ 119 w 190"/>
                    <a:gd name="T67" fmla="*/ 12 h 270"/>
                    <a:gd name="T68" fmla="*/ 123 w 190"/>
                    <a:gd name="T69" fmla="*/ 2 h 270"/>
                    <a:gd name="T70" fmla="*/ 110 w 190"/>
                    <a:gd name="T71" fmla="*/ 7 h 270"/>
                    <a:gd name="T72" fmla="*/ 90 w 190"/>
                    <a:gd name="T73" fmla="*/ 17 h 270"/>
                    <a:gd name="T74" fmla="*/ 76 w 190"/>
                    <a:gd name="T75" fmla="*/ 22 h 270"/>
                    <a:gd name="T76" fmla="*/ 69 w 190"/>
                    <a:gd name="T77" fmla="*/ 22 h 270"/>
                    <a:gd name="T78" fmla="*/ 54 w 190"/>
                    <a:gd name="T79" fmla="*/ 36 h 270"/>
                    <a:gd name="T80" fmla="*/ 48 w 190"/>
                    <a:gd name="T81" fmla="*/ 50 h 270"/>
                    <a:gd name="T82" fmla="*/ 31 w 190"/>
                    <a:gd name="T83" fmla="*/ 70 h 270"/>
                    <a:gd name="T84" fmla="*/ 27 w 190"/>
                    <a:gd name="T85" fmla="*/ 76 h 270"/>
                    <a:gd name="T86" fmla="*/ 24 w 190"/>
                    <a:gd name="T87" fmla="*/ 94 h 270"/>
                    <a:gd name="T88" fmla="*/ 25 w 190"/>
                    <a:gd name="T89" fmla="*/ 108 h 270"/>
                    <a:gd name="T90" fmla="*/ 24 w 190"/>
                    <a:gd name="T91" fmla="*/ 124 h 270"/>
                    <a:gd name="T92" fmla="*/ 28 w 190"/>
                    <a:gd name="T93" fmla="*/ 142 h 270"/>
                    <a:gd name="T94" fmla="*/ 15 w 190"/>
                    <a:gd name="T95" fmla="*/ 161 h 270"/>
                    <a:gd name="T96" fmla="*/ 5 w 190"/>
                    <a:gd name="T97" fmla="*/ 166 h 270"/>
                    <a:gd name="T98" fmla="*/ 0 w 190"/>
                    <a:gd name="T99" fmla="*/ 173 h 270"/>
                    <a:gd name="T100" fmla="*/ 20 w 190"/>
                    <a:gd name="T101" fmla="*/ 189 h 270"/>
                    <a:gd name="T102" fmla="*/ 30 w 190"/>
                    <a:gd name="T103" fmla="*/ 196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90" h="270">
                      <a:moveTo>
                        <a:pt x="30" y="196"/>
                      </a:moveTo>
                      <a:lnTo>
                        <a:pt x="30" y="196"/>
                      </a:lnTo>
                      <a:lnTo>
                        <a:pt x="32" y="197"/>
                      </a:lnTo>
                      <a:lnTo>
                        <a:pt x="37" y="197"/>
                      </a:lnTo>
                      <a:lnTo>
                        <a:pt x="39" y="197"/>
                      </a:lnTo>
                      <a:lnTo>
                        <a:pt x="41" y="196"/>
                      </a:lnTo>
                      <a:lnTo>
                        <a:pt x="41" y="196"/>
                      </a:lnTo>
                      <a:lnTo>
                        <a:pt x="42" y="196"/>
                      </a:lnTo>
                      <a:lnTo>
                        <a:pt x="45" y="197"/>
                      </a:lnTo>
                      <a:lnTo>
                        <a:pt x="52" y="205"/>
                      </a:lnTo>
                      <a:lnTo>
                        <a:pt x="52" y="205"/>
                      </a:lnTo>
                      <a:lnTo>
                        <a:pt x="54" y="206"/>
                      </a:lnTo>
                      <a:lnTo>
                        <a:pt x="54" y="206"/>
                      </a:lnTo>
                      <a:lnTo>
                        <a:pt x="61" y="205"/>
                      </a:lnTo>
                      <a:lnTo>
                        <a:pt x="65" y="205"/>
                      </a:lnTo>
                      <a:lnTo>
                        <a:pt x="66" y="206"/>
                      </a:lnTo>
                      <a:lnTo>
                        <a:pt x="66" y="206"/>
                      </a:lnTo>
                      <a:lnTo>
                        <a:pt x="69" y="209"/>
                      </a:lnTo>
                      <a:lnTo>
                        <a:pt x="71" y="213"/>
                      </a:lnTo>
                      <a:lnTo>
                        <a:pt x="73" y="217"/>
                      </a:lnTo>
                      <a:lnTo>
                        <a:pt x="75" y="219"/>
                      </a:lnTo>
                      <a:lnTo>
                        <a:pt x="76" y="219"/>
                      </a:lnTo>
                      <a:lnTo>
                        <a:pt x="76" y="219"/>
                      </a:lnTo>
                      <a:lnTo>
                        <a:pt x="81" y="220"/>
                      </a:lnTo>
                      <a:lnTo>
                        <a:pt x="83" y="223"/>
                      </a:lnTo>
                      <a:lnTo>
                        <a:pt x="86" y="226"/>
                      </a:lnTo>
                      <a:lnTo>
                        <a:pt x="86" y="229"/>
                      </a:lnTo>
                      <a:lnTo>
                        <a:pt x="86" y="229"/>
                      </a:lnTo>
                      <a:lnTo>
                        <a:pt x="88" y="232"/>
                      </a:lnTo>
                      <a:lnTo>
                        <a:pt x="89" y="233"/>
                      </a:lnTo>
                      <a:lnTo>
                        <a:pt x="92" y="236"/>
                      </a:lnTo>
                      <a:lnTo>
                        <a:pt x="92" y="239"/>
                      </a:lnTo>
                      <a:lnTo>
                        <a:pt x="92" y="239"/>
                      </a:lnTo>
                      <a:lnTo>
                        <a:pt x="93" y="240"/>
                      </a:lnTo>
                      <a:lnTo>
                        <a:pt x="95" y="241"/>
                      </a:lnTo>
                      <a:lnTo>
                        <a:pt x="100" y="243"/>
                      </a:lnTo>
                      <a:lnTo>
                        <a:pt x="108" y="243"/>
                      </a:lnTo>
                      <a:lnTo>
                        <a:pt x="110" y="241"/>
                      </a:lnTo>
                      <a:lnTo>
                        <a:pt x="110" y="241"/>
                      </a:lnTo>
                      <a:lnTo>
                        <a:pt x="116" y="240"/>
                      </a:lnTo>
                      <a:lnTo>
                        <a:pt x="117" y="240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123" y="240"/>
                      </a:lnTo>
                      <a:lnTo>
                        <a:pt x="126" y="240"/>
                      </a:lnTo>
                      <a:lnTo>
                        <a:pt x="129" y="240"/>
                      </a:lnTo>
                      <a:lnTo>
                        <a:pt x="132" y="240"/>
                      </a:lnTo>
                      <a:lnTo>
                        <a:pt x="132" y="240"/>
                      </a:lnTo>
                      <a:lnTo>
                        <a:pt x="139" y="243"/>
                      </a:lnTo>
                      <a:lnTo>
                        <a:pt x="142" y="246"/>
                      </a:lnTo>
                      <a:lnTo>
                        <a:pt x="143" y="247"/>
                      </a:lnTo>
                      <a:lnTo>
                        <a:pt x="143" y="249"/>
                      </a:lnTo>
                      <a:lnTo>
                        <a:pt x="143" y="249"/>
                      </a:lnTo>
                      <a:lnTo>
                        <a:pt x="137" y="256"/>
                      </a:lnTo>
                      <a:lnTo>
                        <a:pt x="134" y="260"/>
                      </a:lnTo>
                      <a:lnTo>
                        <a:pt x="134" y="263"/>
                      </a:lnTo>
                      <a:lnTo>
                        <a:pt x="134" y="263"/>
                      </a:lnTo>
                      <a:lnTo>
                        <a:pt x="136" y="264"/>
                      </a:lnTo>
                      <a:lnTo>
                        <a:pt x="139" y="266"/>
                      </a:lnTo>
                      <a:lnTo>
                        <a:pt x="142" y="268"/>
                      </a:lnTo>
                      <a:lnTo>
                        <a:pt x="144" y="270"/>
                      </a:lnTo>
                      <a:lnTo>
                        <a:pt x="144" y="270"/>
                      </a:lnTo>
                      <a:lnTo>
                        <a:pt x="144" y="270"/>
                      </a:lnTo>
                      <a:lnTo>
                        <a:pt x="144" y="270"/>
                      </a:lnTo>
                      <a:lnTo>
                        <a:pt x="146" y="268"/>
                      </a:lnTo>
                      <a:lnTo>
                        <a:pt x="147" y="267"/>
                      </a:lnTo>
                      <a:lnTo>
                        <a:pt x="149" y="260"/>
                      </a:lnTo>
                      <a:lnTo>
                        <a:pt x="150" y="249"/>
                      </a:lnTo>
                      <a:lnTo>
                        <a:pt x="150" y="249"/>
                      </a:lnTo>
                      <a:lnTo>
                        <a:pt x="151" y="237"/>
                      </a:lnTo>
                      <a:lnTo>
                        <a:pt x="154" y="226"/>
                      </a:lnTo>
                      <a:lnTo>
                        <a:pt x="154" y="226"/>
                      </a:lnTo>
                      <a:lnTo>
                        <a:pt x="154" y="223"/>
                      </a:lnTo>
                      <a:lnTo>
                        <a:pt x="153" y="220"/>
                      </a:lnTo>
                      <a:lnTo>
                        <a:pt x="150" y="213"/>
                      </a:lnTo>
                      <a:lnTo>
                        <a:pt x="146" y="207"/>
                      </a:lnTo>
                      <a:lnTo>
                        <a:pt x="144" y="205"/>
                      </a:lnTo>
                      <a:lnTo>
                        <a:pt x="144" y="200"/>
                      </a:lnTo>
                      <a:lnTo>
                        <a:pt x="144" y="200"/>
                      </a:lnTo>
                      <a:lnTo>
                        <a:pt x="144" y="196"/>
                      </a:lnTo>
                      <a:lnTo>
                        <a:pt x="147" y="193"/>
                      </a:lnTo>
                      <a:lnTo>
                        <a:pt x="150" y="193"/>
                      </a:lnTo>
                      <a:lnTo>
                        <a:pt x="154" y="192"/>
                      </a:lnTo>
                      <a:lnTo>
                        <a:pt x="154" y="192"/>
                      </a:lnTo>
                      <a:lnTo>
                        <a:pt x="157" y="189"/>
                      </a:lnTo>
                      <a:lnTo>
                        <a:pt x="156" y="188"/>
                      </a:lnTo>
                      <a:lnTo>
                        <a:pt x="151" y="185"/>
                      </a:lnTo>
                      <a:lnTo>
                        <a:pt x="151" y="185"/>
                      </a:lnTo>
                      <a:lnTo>
                        <a:pt x="150" y="185"/>
                      </a:lnTo>
                      <a:lnTo>
                        <a:pt x="149" y="182"/>
                      </a:lnTo>
                      <a:lnTo>
                        <a:pt x="147" y="179"/>
                      </a:lnTo>
                      <a:lnTo>
                        <a:pt x="147" y="176"/>
                      </a:lnTo>
                      <a:lnTo>
                        <a:pt x="147" y="176"/>
                      </a:lnTo>
                      <a:lnTo>
                        <a:pt x="149" y="175"/>
                      </a:lnTo>
                      <a:lnTo>
                        <a:pt x="150" y="175"/>
                      </a:lnTo>
                      <a:lnTo>
                        <a:pt x="157" y="175"/>
                      </a:lnTo>
                      <a:lnTo>
                        <a:pt x="171" y="175"/>
                      </a:lnTo>
                      <a:lnTo>
                        <a:pt x="171" y="175"/>
                      </a:lnTo>
                      <a:lnTo>
                        <a:pt x="177" y="173"/>
                      </a:lnTo>
                      <a:lnTo>
                        <a:pt x="183" y="172"/>
                      </a:lnTo>
                      <a:lnTo>
                        <a:pt x="190" y="169"/>
                      </a:lnTo>
                      <a:lnTo>
                        <a:pt x="190" y="169"/>
                      </a:lnTo>
                      <a:lnTo>
                        <a:pt x="190" y="166"/>
                      </a:lnTo>
                      <a:lnTo>
                        <a:pt x="188" y="163"/>
                      </a:lnTo>
                      <a:lnTo>
                        <a:pt x="187" y="161"/>
                      </a:lnTo>
                      <a:lnTo>
                        <a:pt x="187" y="161"/>
                      </a:lnTo>
                      <a:lnTo>
                        <a:pt x="184" y="158"/>
                      </a:lnTo>
                      <a:lnTo>
                        <a:pt x="184" y="155"/>
                      </a:lnTo>
                      <a:lnTo>
                        <a:pt x="186" y="152"/>
                      </a:lnTo>
                      <a:lnTo>
                        <a:pt x="187" y="149"/>
                      </a:lnTo>
                      <a:lnTo>
                        <a:pt x="187" y="149"/>
                      </a:lnTo>
                      <a:lnTo>
                        <a:pt x="188" y="146"/>
                      </a:lnTo>
                      <a:lnTo>
                        <a:pt x="187" y="142"/>
                      </a:lnTo>
                      <a:lnTo>
                        <a:pt x="181" y="137"/>
                      </a:lnTo>
                      <a:lnTo>
                        <a:pt x="181" y="137"/>
                      </a:lnTo>
                      <a:lnTo>
                        <a:pt x="180" y="134"/>
                      </a:lnTo>
                      <a:lnTo>
                        <a:pt x="178" y="131"/>
                      </a:lnTo>
                      <a:lnTo>
                        <a:pt x="180" y="122"/>
                      </a:lnTo>
                      <a:lnTo>
                        <a:pt x="181" y="114"/>
                      </a:lnTo>
                      <a:lnTo>
                        <a:pt x="184" y="107"/>
                      </a:lnTo>
                      <a:lnTo>
                        <a:pt x="184" y="107"/>
                      </a:lnTo>
                      <a:lnTo>
                        <a:pt x="186" y="104"/>
                      </a:lnTo>
                      <a:lnTo>
                        <a:pt x="186" y="102"/>
                      </a:lnTo>
                      <a:lnTo>
                        <a:pt x="183" y="101"/>
                      </a:lnTo>
                      <a:lnTo>
                        <a:pt x="180" y="101"/>
                      </a:lnTo>
                      <a:lnTo>
                        <a:pt x="173" y="101"/>
                      </a:lnTo>
                      <a:lnTo>
                        <a:pt x="166" y="102"/>
                      </a:lnTo>
                      <a:lnTo>
                        <a:pt x="166" y="102"/>
                      </a:lnTo>
                      <a:lnTo>
                        <a:pt x="160" y="102"/>
                      </a:lnTo>
                      <a:lnTo>
                        <a:pt x="154" y="101"/>
                      </a:lnTo>
                      <a:lnTo>
                        <a:pt x="149" y="97"/>
                      </a:lnTo>
                      <a:lnTo>
                        <a:pt x="143" y="93"/>
                      </a:lnTo>
                      <a:lnTo>
                        <a:pt x="143" y="93"/>
                      </a:lnTo>
                      <a:lnTo>
                        <a:pt x="142" y="90"/>
                      </a:lnTo>
                      <a:lnTo>
                        <a:pt x="139" y="88"/>
                      </a:lnTo>
                      <a:lnTo>
                        <a:pt x="133" y="88"/>
                      </a:lnTo>
                      <a:lnTo>
                        <a:pt x="116" y="90"/>
                      </a:lnTo>
                      <a:lnTo>
                        <a:pt x="116" y="90"/>
                      </a:lnTo>
                      <a:lnTo>
                        <a:pt x="112" y="90"/>
                      </a:lnTo>
                      <a:lnTo>
                        <a:pt x="109" y="88"/>
                      </a:lnTo>
                      <a:lnTo>
                        <a:pt x="106" y="85"/>
                      </a:lnTo>
                      <a:lnTo>
                        <a:pt x="106" y="81"/>
                      </a:lnTo>
                      <a:lnTo>
                        <a:pt x="105" y="74"/>
                      </a:lnTo>
                      <a:lnTo>
                        <a:pt x="106" y="68"/>
                      </a:lnTo>
                      <a:lnTo>
                        <a:pt x="106" y="68"/>
                      </a:lnTo>
                      <a:lnTo>
                        <a:pt x="105" y="66"/>
                      </a:lnTo>
                      <a:lnTo>
                        <a:pt x="103" y="63"/>
                      </a:lnTo>
                      <a:lnTo>
                        <a:pt x="100" y="61"/>
                      </a:lnTo>
                      <a:lnTo>
                        <a:pt x="99" y="59"/>
                      </a:lnTo>
                      <a:lnTo>
                        <a:pt x="99" y="59"/>
                      </a:lnTo>
                      <a:lnTo>
                        <a:pt x="98" y="56"/>
                      </a:lnTo>
                      <a:lnTo>
                        <a:pt x="96" y="56"/>
                      </a:lnTo>
                      <a:lnTo>
                        <a:pt x="92" y="54"/>
                      </a:lnTo>
                      <a:lnTo>
                        <a:pt x="92" y="54"/>
                      </a:lnTo>
                      <a:lnTo>
                        <a:pt x="90" y="54"/>
                      </a:lnTo>
                      <a:lnTo>
                        <a:pt x="90" y="53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96" y="43"/>
                      </a:lnTo>
                      <a:lnTo>
                        <a:pt x="96" y="36"/>
                      </a:lnTo>
                      <a:lnTo>
                        <a:pt x="96" y="36"/>
                      </a:lnTo>
                      <a:lnTo>
                        <a:pt x="98" y="32"/>
                      </a:lnTo>
                      <a:lnTo>
                        <a:pt x="102" y="26"/>
                      </a:lnTo>
                      <a:lnTo>
                        <a:pt x="110" y="17"/>
                      </a:lnTo>
                      <a:lnTo>
                        <a:pt x="110" y="17"/>
                      </a:lnTo>
                      <a:lnTo>
                        <a:pt x="112" y="16"/>
                      </a:lnTo>
                      <a:lnTo>
                        <a:pt x="115" y="15"/>
                      </a:lnTo>
                      <a:lnTo>
                        <a:pt x="115" y="15"/>
                      </a:lnTo>
                      <a:lnTo>
                        <a:pt x="116" y="13"/>
                      </a:lnTo>
                      <a:lnTo>
                        <a:pt x="119" y="12"/>
                      </a:lnTo>
                      <a:lnTo>
                        <a:pt x="119" y="12"/>
                      </a:lnTo>
                      <a:lnTo>
                        <a:pt x="123" y="10"/>
                      </a:lnTo>
                      <a:lnTo>
                        <a:pt x="126" y="7"/>
                      </a:lnTo>
                      <a:lnTo>
                        <a:pt x="126" y="5"/>
                      </a:lnTo>
                      <a:lnTo>
                        <a:pt x="123" y="2"/>
                      </a:lnTo>
                      <a:lnTo>
                        <a:pt x="123" y="2"/>
                      </a:lnTo>
                      <a:lnTo>
                        <a:pt x="120" y="0"/>
                      </a:lnTo>
                      <a:lnTo>
                        <a:pt x="119" y="0"/>
                      </a:lnTo>
                      <a:lnTo>
                        <a:pt x="115" y="3"/>
                      </a:lnTo>
                      <a:lnTo>
                        <a:pt x="110" y="7"/>
                      </a:lnTo>
                      <a:lnTo>
                        <a:pt x="105" y="10"/>
                      </a:lnTo>
                      <a:lnTo>
                        <a:pt x="105" y="10"/>
                      </a:lnTo>
                      <a:lnTo>
                        <a:pt x="100" y="12"/>
                      </a:lnTo>
                      <a:lnTo>
                        <a:pt x="98" y="13"/>
                      </a:lnTo>
                      <a:lnTo>
                        <a:pt x="90" y="17"/>
                      </a:lnTo>
                      <a:lnTo>
                        <a:pt x="90" y="17"/>
                      </a:lnTo>
                      <a:lnTo>
                        <a:pt x="86" y="19"/>
                      </a:lnTo>
                      <a:lnTo>
                        <a:pt x="82" y="20"/>
                      </a:lnTo>
                      <a:lnTo>
                        <a:pt x="78" y="20"/>
                      </a:lnTo>
                      <a:lnTo>
                        <a:pt x="76" y="22"/>
                      </a:lnTo>
                      <a:lnTo>
                        <a:pt x="76" y="23"/>
                      </a:lnTo>
                      <a:lnTo>
                        <a:pt x="76" y="23"/>
                      </a:lnTo>
                      <a:lnTo>
                        <a:pt x="76" y="24"/>
                      </a:lnTo>
                      <a:lnTo>
                        <a:pt x="73" y="24"/>
                      </a:lnTo>
                      <a:lnTo>
                        <a:pt x="69" y="22"/>
                      </a:lnTo>
                      <a:lnTo>
                        <a:pt x="69" y="22"/>
                      </a:lnTo>
                      <a:lnTo>
                        <a:pt x="65" y="23"/>
                      </a:lnTo>
                      <a:lnTo>
                        <a:pt x="59" y="26"/>
                      </a:lnTo>
                      <a:lnTo>
                        <a:pt x="55" y="32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43"/>
                      </a:lnTo>
                      <a:lnTo>
                        <a:pt x="52" y="47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44" y="56"/>
                      </a:lnTo>
                      <a:lnTo>
                        <a:pt x="39" y="60"/>
                      </a:lnTo>
                      <a:lnTo>
                        <a:pt x="32" y="68"/>
                      </a:lnTo>
                      <a:lnTo>
                        <a:pt x="32" y="68"/>
                      </a:lnTo>
                      <a:lnTo>
                        <a:pt x="31" y="70"/>
                      </a:lnTo>
                      <a:lnTo>
                        <a:pt x="30" y="70"/>
                      </a:lnTo>
                      <a:lnTo>
                        <a:pt x="30" y="70"/>
                      </a:lnTo>
                      <a:lnTo>
                        <a:pt x="28" y="73"/>
                      </a:lnTo>
                      <a:lnTo>
                        <a:pt x="27" y="76"/>
                      </a:lnTo>
                      <a:lnTo>
                        <a:pt x="27" y="76"/>
                      </a:lnTo>
                      <a:lnTo>
                        <a:pt x="15" y="85"/>
                      </a:lnTo>
                      <a:lnTo>
                        <a:pt x="15" y="85"/>
                      </a:lnTo>
                      <a:lnTo>
                        <a:pt x="21" y="90"/>
                      </a:lnTo>
                      <a:lnTo>
                        <a:pt x="21" y="9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1"/>
                      </a:lnTo>
                      <a:lnTo>
                        <a:pt x="24" y="102"/>
                      </a:lnTo>
                      <a:lnTo>
                        <a:pt x="24" y="102"/>
                      </a:lnTo>
                      <a:lnTo>
                        <a:pt x="25" y="108"/>
                      </a:lnTo>
                      <a:lnTo>
                        <a:pt x="25" y="110"/>
                      </a:lnTo>
                      <a:lnTo>
                        <a:pt x="24" y="111"/>
                      </a:lnTo>
                      <a:lnTo>
                        <a:pt x="24" y="111"/>
                      </a:lnTo>
                      <a:lnTo>
                        <a:pt x="22" y="115"/>
                      </a:lnTo>
                      <a:lnTo>
                        <a:pt x="24" y="124"/>
                      </a:lnTo>
                      <a:lnTo>
                        <a:pt x="25" y="131"/>
                      </a:lnTo>
                      <a:lnTo>
                        <a:pt x="27" y="137"/>
                      </a:lnTo>
                      <a:lnTo>
                        <a:pt x="27" y="137"/>
                      </a:lnTo>
                      <a:lnTo>
                        <a:pt x="28" y="139"/>
                      </a:lnTo>
                      <a:lnTo>
                        <a:pt x="28" y="142"/>
                      </a:lnTo>
                      <a:lnTo>
                        <a:pt x="24" y="151"/>
                      </a:lnTo>
                      <a:lnTo>
                        <a:pt x="24" y="151"/>
                      </a:lnTo>
                      <a:lnTo>
                        <a:pt x="21" y="155"/>
                      </a:lnTo>
                      <a:lnTo>
                        <a:pt x="18" y="158"/>
                      </a:lnTo>
                      <a:lnTo>
                        <a:pt x="15" y="161"/>
                      </a:lnTo>
                      <a:lnTo>
                        <a:pt x="11" y="161"/>
                      </a:lnTo>
                      <a:lnTo>
                        <a:pt x="11" y="161"/>
                      </a:lnTo>
                      <a:lnTo>
                        <a:pt x="8" y="162"/>
                      </a:lnTo>
                      <a:lnTo>
                        <a:pt x="7" y="162"/>
                      </a:lnTo>
                      <a:lnTo>
                        <a:pt x="5" y="166"/>
                      </a:lnTo>
                      <a:lnTo>
                        <a:pt x="4" y="169"/>
                      </a:lnTo>
                      <a:lnTo>
                        <a:pt x="3" y="171"/>
                      </a:lnTo>
                      <a:lnTo>
                        <a:pt x="3" y="171"/>
                      </a:lnTo>
                      <a:lnTo>
                        <a:pt x="1" y="172"/>
                      </a:lnTo>
                      <a:lnTo>
                        <a:pt x="0" y="173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10" y="185"/>
                      </a:lnTo>
                      <a:lnTo>
                        <a:pt x="15" y="188"/>
                      </a:lnTo>
                      <a:lnTo>
                        <a:pt x="20" y="189"/>
                      </a:lnTo>
                      <a:lnTo>
                        <a:pt x="20" y="189"/>
                      </a:lnTo>
                      <a:lnTo>
                        <a:pt x="21" y="190"/>
                      </a:lnTo>
                      <a:lnTo>
                        <a:pt x="24" y="192"/>
                      </a:lnTo>
                      <a:lnTo>
                        <a:pt x="30" y="196"/>
                      </a:lnTo>
                      <a:lnTo>
                        <a:pt x="30" y="19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116"/>
                <p:cNvSpPr>
                  <a:spLocks/>
                </p:cNvSpPr>
                <p:nvPr/>
              </p:nvSpPr>
              <p:spPr bwMode="auto">
                <a:xfrm>
                  <a:off x="3268358" y="4713917"/>
                  <a:ext cx="367164" cy="540798"/>
                </a:xfrm>
                <a:custGeom>
                  <a:avLst/>
                  <a:gdLst>
                    <a:gd name="T0" fmla="*/ 189 w 203"/>
                    <a:gd name="T1" fmla="*/ 283 h 299"/>
                    <a:gd name="T2" fmla="*/ 196 w 203"/>
                    <a:gd name="T3" fmla="*/ 270 h 299"/>
                    <a:gd name="T4" fmla="*/ 198 w 203"/>
                    <a:gd name="T5" fmla="*/ 262 h 299"/>
                    <a:gd name="T6" fmla="*/ 193 w 203"/>
                    <a:gd name="T7" fmla="*/ 256 h 299"/>
                    <a:gd name="T8" fmla="*/ 196 w 203"/>
                    <a:gd name="T9" fmla="*/ 242 h 299"/>
                    <a:gd name="T10" fmla="*/ 198 w 203"/>
                    <a:gd name="T11" fmla="*/ 236 h 299"/>
                    <a:gd name="T12" fmla="*/ 199 w 203"/>
                    <a:gd name="T13" fmla="*/ 216 h 299"/>
                    <a:gd name="T14" fmla="*/ 203 w 203"/>
                    <a:gd name="T15" fmla="*/ 204 h 299"/>
                    <a:gd name="T16" fmla="*/ 192 w 203"/>
                    <a:gd name="T17" fmla="*/ 175 h 299"/>
                    <a:gd name="T18" fmla="*/ 176 w 203"/>
                    <a:gd name="T19" fmla="*/ 175 h 299"/>
                    <a:gd name="T20" fmla="*/ 173 w 203"/>
                    <a:gd name="T21" fmla="*/ 156 h 299"/>
                    <a:gd name="T22" fmla="*/ 168 w 203"/>
                    <a:gd name="T23" fmla="*/ 154 h 299"/>
                    <a:gd name="T24" fmla="*/ 159 w 203"/>
                    <a:gd name="T25" fmla="*/ 160 h 299"/>
                    <a:gd name="T26" fmla="*/ 145 w 203"/>
                    <a:gd name="T27" fmla="*/ 157 h 299"/>
                    <a:gd name="T28" fmla="*/ 141 w 203"/>
                    <a:gd name="T29" fmla="*/ 150 h 299"/>
                    <a:gd name="T30" fmla="*/ 132 w 203"/>
                    <a:gd name="T31" fmla="*/ 147 h 299"/>
                    <a:gd name="T32" fmla="*/ 131 w 203"/>
                    <a:gd name="T33" fmla="*/ 137 h 299"/>
                    <a:gd name="T34" fmla="*/ 121 w 203"/>
                    <a:gd name="T35" fmla="*/ 119 h 299"/>
                    <a:gd name="T36" fmla="*/ 122 w 203"/>
                    <a:gd name="T37" fmla="*/ 112 h 299"/>
                    <a:gd name="T38" fmla="*/ 127 w 203"/>
                    <a:gd name="T39" fmla="*/ 103 h 299"/>
                    <a:gd name="T40" fmla="*/ 131 w 203"/>
                    <a:gd name="T41" fmla="*/ 97 h 299"/>
                    <a:gd name="T42" fmla="*/ 137 w 203"/>
                    <a:gd name="T43" fmla="*/ 82 h 299"/>
                    <a:gd name="T44" fmla="*/ 145 w 203"/>
                    <a:gd name="T45" fmla="*/ 76 h 299"/>
                    <a:gd name="T46" fmla="*/ 161 w 203"/>
                    <a:gd name="T47" fmla="*/ 69 h 299"/>
                    <a:gd name="T48" fmla="*/ 173 w 203"/>
                    <a:gd name="T49" fmla="*/ 63 h 299"/>
                    <a:gd name="T50" fmla="*/ 181 w 203"/>
                    <a:gd name="T51" fmla="*/ 63 h 299"/>
                    <a:gd name="T52" fmla="*/ 173 w 203"/>
                    <a:gd name="T53" fmla="*/ 58 h 299"/>
                    <a:gd name="T54" fmla="*/ 182 w 203"/>
                    <a:gd name="T55" fmla="*/ 44 h 299"/>
                    <a:gd name="T56" fmla="*/ 171 w 203"/>
                    <a:gd name="T57" fmla="*/ 35 h 299"/>
                    <a:gd name="T58" fmla="*/ 162 w 203"/>
                    <a:gd name="T59" fmla="*/ 35 h 299"/>
                    <a:gd name="T60" fmla="*/ 155 w 203"/>
                    <a:gd name="T61" fmla="*/ 35 h 299"/>
                    <a:gd name="T62" fmla="*/ 139 w 203"/>
                    <a:gd name="T63" fmla="*/ 38 h 299"/>
                    <a:gd name="T64" fmla="*/ 131 w 203"/>
                    <a:gd name="T65" fmla="*/ 34 h 299"/>
                    <a:gd name="T66" fmla="*/ 125 w 203"/>
                    <a:gd name="T67" fmla="*/ 24 h 299"/>
                    <a:gd name="T68" fmla="*/ 120 w 203"/>
                    <a:gd name="T69" fmla="*/ 15 h 299"/>
                    <a:gd name="T70" fmla="*/ 112 w 203"/>
                    <a:gd name="T71" fmla="*/ 12 h 299"/>
                    <a:gd name="T72" fmla="*/ 105 w 203"/>
                    <a:gd name="T73" fmla="*/ 1 h 299"/>
                    <a:gd name="T74" fmla="*/ 93 w 203"/>
                    <a:gd name="T75" fmla="*/ 1 h 299"/>
                    <a:gd name="T76" fmla="*/ 95 w 203"/>
                    <a:gd name="T77" fmla="*/ 12 h 299"/>
                    <a:gd name="T78" fmla="*/ 87 w 203"/>
                    <a:gd name="T79" fmla="*/ 29 h 299"/>
                    <a:gd name="T80" fmla="*/ 71 w 203"/>
                    <a:gd name="T81" fmla="*/ 41 h 299"/>
                    <a:gd name="T82" fmla="*/ 53 w 203"/>
                    <a:gd name="T83" fmla="*/ 46 h 299"/>
                    <a:gd name="T84" fmla="*/ 42 w 203"/>
                    <a:gd name="T85" fmla="*/ 70 h 299"/>
                    <a:gd name="T86" fmla="*/ 30 w 203"/>
                    <a:gd name="T87" fmla="*/ 72 h 299"/>
                    <a:gd name="T88" fmla="*/ 20 w 203"/>
                    <a:gd name="T89" fmla="*/ 70 h 299"/>
                    <a:gd name="T90" fmla="*/ 15 w 203"/>
                    <a:gd name="T91" fmla="*/ 65 h 299"/>
                    <a:gd name="T92" fmla="*/ 17 w 203"/>
                    <a:gd name="T93" fmla="*/ 56 h 299"/>
                    <a:gd name="T94" fmla="*/ 8 w 203"/>
                    <a:gd name="T95" fmla="*/ 58 h 299"/>
                    <a:gd name="T96" fmla="*/ 0 w 203"/>
                    <a:gd name="T97" fmla="*/ 72 h 299"/>
                    <a:gd name="T98" fmla="*/ 8 w 203"/>
                    <a:gd name="T99" fmla="*/ 90 h 299"/>
                    <a:gd name="T100" fmla="*/ 2 w 203"/>
                    <a:gd name="T101" fmla="*/ 92 h 299"/>
                    <a:gd name="T102" fmla="*/ 20 w 203"/>
                    <a:gd name="T103" fmla="*/ 106 h 299"/>
                    <a:gd name="T104" fmla="*/ 32 w 203"/>
                    <a:gd name="T105" fmla="*/ 123 h 299"/>
                    <a:gd name="T106" fmla="*/ 42 w 203"/>
                    <a:gd name="T107" fmla="*/ 137 h 299"/>
                    <a:gd name="T108" fmla="*/ 66 w 203"/>
                    <a:gd name="T109" fmla="*/ 190 h 299"/>
                    <a:gd name="T110" fmla="*/ 80 w 203"/>
                    <a:gd name="T111" fmla="*/ 212 h 299"/>
                    <a:gd name="T112" fmla="*/ 81 w 203"/>
                    <a:gd name="T113" fmla="*/ 224 h 299"/>
                    <a:gd name="T114" fmla="*/ 87 w 203"/>
                    <a:gd name="T115" fmla="*/ 235 h 299"/>
                    <a:gd name="T116" fmla="*/ 112 w 203"/>
                    <a:gd name="T117" fmla="*/ 252 h 299"/>
                    <a:gd name="T118" fmla="*/ 159 w 203"/>
                    <a:gd name="T119" fmla="*/ 280 h 299"/>
                    <a:gd name="T120" fmla="*/ 178 w 203"/>
                    <a:gd name="T121" fmla="*/ 296 h 299"/>
                    <a:gd name="T122" fmla="*/ 182 w 203"/>
                    <a:gd name="T123" fmla="*/ 296 h 299"/>
                    <a:gd name="T124" fmla="*/ 189 w 203"/>
                    <a:gd name="T125" fmla="*/ 283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3" h="299">
                      <a:moveTo>
                        <a:pt x="189" y="283"/>
                      </a:moveTo>
                      <a:lnTo>
                        <a:pt x="189" y="283"/>
                      </a:lnTo>
                      <a:lnTo>
                        <a:pt x="189" y="283"/>
                      </a:lnTo>
                      <a:lnTo>
                        <a:pt x="189" y="283"/>
                      </a:lnTo>
                      <a:lnTo>
                        <a:pt x="189" y="279"/>
                      </a:lnTo>
                      <a:lnTo>
                        <a:pt x="190" y="276"/>
                      </a:lnTo>
                      <a:lnTo>
                        <a:pt x="190" y="276"/>
                      </a:lnTo>
                      <a:lnTo>
                        <a:pt x="196" y="270"/>
                      </a:lnTo>
                      <a:lnTo>
                        <a:pt x="199" y="266"/>
                      </a:lnTo>
                      <a:lnTo>
                        <a:pt x="199" y="263"/>
                      </a:lnTo>
                      <a:lnTo>
                        <a:pt x="199" y="263"/>
                      </a:lnTo>
                      <a:lnTo>
                        <a:pt x="198" y="262"/>
                      </a:lnTo>
                      <a:lnTo>
                        <a:pt x="196" y="260"/>
                      </a:lnTo>
                      <a:lnTo>
                        <a:pt x="195" y="258"/>
                      </a:lnTo>
                      <a:lnTo>
                        <a:pt x="193" y="256"/>
                      </a:lnTo>
                      <a:lnTo>
                        <a:pt x="193" y="256"/>
                      </a:lnTo>
                      <a:lnTo>
                        <a:pt x="195" y="252"/>
                      </a:lnTo>
                      <a:lnTo>
                        <a:pt x="196" y="248"/>
                      </a:lnTo>
                      <a:lnTo>
                        <a:pt x="198" y="245"/>
                      </a:lnTo>
                      <a:lnTo>
                        <a:pt x="196" y="242"/>
                      </a:lnTo>
                      <a:lnTo>
                        <a:pt x="196" y="242"/>
                      </a:lnTo>
                      <a:lnTo>
                        <a:pt x="196" y="241"/>
                      </a:lnTo>
                      <a:lnTo>
                        <a:pt x="196" y="239"/>
                      </a:lnTo>
                      <a:lnTo>
                        <a:pt x="198" y="236"/>
                      </a:lnTo>
                      <a:lnTo>
                        <a:pt x="200" y="232"/>
                      </a:lnTo>
                      <a:lnTo>
                        <a:pt x="200" y="229"/>
                      </a:lnTo>
                      <a:lnTo>
                        <a:pt x="200" y="229"/>
                      </a:lnTo>
                      <a:lnTo>
                        <a:pt x="199" y="216"/>
                      </a:lnTo>
                      <a:lnTo>
                        <a:pt x="199" y="209"/>
                      </a:lnTo>
                      <a:lnTo>
                        <a:pt x="199" y="207"/>
                      </a:lnTo>
                      <a:lnTo>
                        <a:pt x="199" y="207"/>
                      </a:lnTo>
                      <a:lnTo>
                        <a:pt x="203" y="204"/>
                      </a:lnTo>
                      <a:lnTo>
                        <a:pt x="203" y="201"/>
                      </a:lnTo>
                      <a:lnTo>
                        <a:pt x="203" y="198"/>
                      </a:lnTo>
                      <a:lnTo>
                        <a:pt x="203" y="198"/>
                      </a:lnTo>
                      <a:lnTo>
                        <a:pt x="192" y="175"/>
                      </a:lnTo>
                      <a:lnTo>
                        <a:pt x="192" y="175"/>
                      </a:lnTo>
                      <a:lnTo>
                        <a:pt x="185" y="175"/>
                      </a:lnTo>
                      <a:lnTo>
                        <a:pt x="176" y="175"/>
                      </a:lnTo>
                      <a:lnTo>
                        <a:pt x="176" y="175"/>
                      </a:lnTo>
                      <a:lnTo>
                        <a:pt x="175" y="175"/>
                      </a:lnTo>
                      <a:lnTo>
                        <a:pt x="175" y="174"/>
                      </a:lnTo>
                      <a:lnTo>
                        <a:pt x="173" y="168"/>
                      </a:lnTo>
                      <a:lnTo>
                        <a:pt x="173" y="156"/>
                      </a:lnTo>
                      <a:lnTo>
                        <a:pt x="173" y="156"/>
                      </a:lnTo>
                      <a:lnTo>
                        <a:pt x="172" y="153"/>
                      </a:lnTo>
                      <a:lnTo>
                        <a:pt x="171" y="151"/>
                      </a:lnTo>
                      <a:lnTo>
                        <a:pt x="168" y="154"/>
                      </a:lnTo>
                      <a:lnTo>
                        <a:pt x="166" y="157"/>
                      </a:lnTo>
                      <a:lnTo>
                        <a:pt x="166" y="157"/>
                      </a:lnTo>
                      <a:lnTo>
                        <a:pt x="164" y="158"/>
                      </a:lnTo>
                      <a:lnTo>
                        <a:pt x="159" y="160"/>
                      </a:lnTo>
                      <a:lnTo>
                        <a:pt x="149" y="158"/>
                      </a:lnTo>
                      <a:lnTo>
                        <a:pt x="149" y="158"/>
                      </a:lnTo>
                      <a:lnTo>
                        <a:pt x="147" y="158"/>
                      </a:lnTo>
                      <a:lnTo>
                        <a:pt x="145" y="157"/>
                      </a:lnTo>
                      <a:lnTo>
                        <a:pt x="144" y="154"/>
                      </a:lnTo>
                      <a:lnTo>
                        <a:pt x="142" y="151"/>
                      </a:lnTo>
                      <a:lnTo>
                        <a:pt x="142" y="150"/>
                      </a:lnTo>
                      <a:lnTo>
                        <a:pt x="141" y="150"/>
                      </a:lnTo>
                      <a:lnTo>
                        <a:pt x="141" y="150"/>
                      </a:lnTo>
                      <a:lnTo>
                        <a:pt x="137" y="150"/>
                      </a:lnTo>
                      <a:lnTo>
                        <a:pt x="135" y="148"/>
                      </a:lnTo>
                      <a:lnTo>
                        <a:pt x="132" y="147"/>
                      </a:lnTo>
                      <a:lnTo>
                        <a:pt x="132" y="144"/>
                      </a:lnTo>
                      <a:lnTo>
                        <a:pt x="132" y="144"/>
                      </a:lnTo>
                      <a:lnTo>
                        <a:pt x="132" y="140"/>
                      </a:lnTo>
                      <a:lnTo>
                        <a:pt x="131" y="137"/>
                      </a:lnTo>
                      <a:lnTo>
                        <a:pt x="125" y="130"/>
                      </a:lnTo>
                      <a:lnTo>
                        <a:pt x="125" y="130"/>
                      </a:lnTo>
                      <a:lnTo>
                        <a:pt x="121" y="123"/>
                      </a:lnTo>
                      <a:lnTo>
                        <a:pt x="121" y="119"/>
                      </a:lnTo>
                      <a:lnTo>
                        <a:pt x="121" y="116"/>
                      </a:lnTo>
                      <a:lnTo>
                        <a:pt x="121" y="116"/>
                      </a:lnTo>
                      <a:lnTo>
                        <a:pt x="122" y="114"/>
                      </a:lnTo>
                      <a:lnTo>
                        <a:pt x="122" y="112"/>
                      </a:lnTo>
                      <a:lnTo>
                        <a:pt x="122" y="109"/>
                      </a:lnTo>
                      <a:lnTo>
                        <a:pt x="124" y="106"/>
                      </a:lnTo>
                      <a:lnTo>
                        <a:pt x="124" y="106"/>
                      </a:lnTo>
                      <a:lnTo>
                        <a:pt x="127" y="103"/>
                      </a:lnTo>
                      <a:lnTo>
                        <a:pt x="129" y="102"/>
                      </a:lnTo>
                      <a:lnTo>
                        <a:pt x="131" y="100"/>
                      </a:lnTo>
                      <a:lnTo>
                        <a:pt x="131" y="97"/>
                      </a:lnTo>
                      <a:lnTo>
                        <a:pt x="131" y="97"/>
                      </a:lnTo>
                      <a:lnTo>
                        <a:pt x="131" y="93"/>
                      </a:lnTo>
                      <a:lnTo>
                        <a:pt x="132" y="90"/>
                      </a:lnTo>
                      <a:lnTo>
                        <a:pt x="135" y="86"/>
                      </a:lnTo>
                      <a:lnTo>
                        <a:pt x="137" y="82"/>
                      </a:lnTo>
                      <a:lnTo>
                        <a:pt x="137" y="82"/>
                      </a:lnTo>
                      <a:lnTo>
                        <a:pt x="138" y="79"/>
                      </a:lnTo>
                      <a:lnTo>
                        <a:pt x="141" y="78"/>
                      </a:lnTo>
                      <a:lnTo>
                        <a:pt x="145" y="76"/>
                      </a:lnTo>
                      <a:lnTo>
                        <a:pt x="151" y="73"/>
                      </a:lnTo>
                      <a:lnTo>
                        <a:pt x="151" y="73"/>
                      </a:lnTo>
                      <a:lnTo>
                        <a:pt x="155" y="70"/>
                      </a:lnTo>
                      <a:lnTo>
                        <a:pt x="161" y="69"/>
                      </a:lnTo>
                      <a:lnTo>
                        <a:pt x="165" y="68"/>
                      </a:lnTo>
                      <a:lnTo>
                        <a:pt x="169" y="66"/>
                      </a:lnTo>
                      <a:lnTo>
                        <a:pt x="169" y="66"/>
                      </a:lnTo>
                      <a:lnTo>
                        <a:pt x="173" y="63"/>
                      </a:lnTo>
                      <a:lnTo>
                        <a:pt x="176" y="63"/>
                      </a:lnTo>
                      <a:lnTo>
                        <a:pt x="183" y="65"/>
                      </a:lnTo>
                      <a:lnTo>
                        <a:pt x="183" y="65"/>
                      </a:lnTo>
                      <a:lnTo>
                        <a:pt x="181" y="63"/>
                      </a:lnTo>
                      <a:lnTo>
                        <a:pt x="178" y="61"/>
                      </a:lnTo>
                      <a:lnTo>
                        <a:pt x="175" y="59"/>
                      </a:lnTo>
                      <a:lnTo>
                        <a:pt x="173" y="58"/>
                      </a:lnTo>
                      <a:lnTo>
                        <a:pt x="173" y="58"/>
                      </a:lnTo>
                      <a:lnTo>
                        <a:pt x="173" y="55"/>
                      </a:lnTo>
                      <a:lnTo>
                        <a:pt x="176" y="51"/>
                      </a:lnTo>
                      <a:lnTo>
                        <a:pt x="182" y="44"/>
                      </a:lnTo>
                      <a:lnTo>
                        <a:pt x="182" y="44"/>
                      </a:lnTo>
                      <a:lnTo>
                        <a:pt x="182" y="42"/>
                      </a:lnTo>
                      <a:lnTo>
                        <a:pt x="181" y="41"/>
                      </a:lnTo>
                      <a:lnTo>
                        <a:pt x="178" y="38"/>
                      </a:lnTo>
                      <a:lnTo>
                        <a:pt x="171" y="35"/>
                      </a:lnTo>
                      <a:lnTo>
                        <a:pt x="171" y="35"/>
                      </a:lnTo>
                      <a:lnTo>
                        <a:pt x="168" y="35"/>
                      </a:lnTo>
                      <a:lnTo>
                        <a:pt x="165" y="35"/>
                      </a:lnTo>
                      <a:lnTo>
                        <a:pt x="162" y="35"/>
                      </a:lnTo>
                      <a:lnTo>
                        <a:pt x="159" y="35"/>
                      </a:lnTo>
                      <a:lnTo>
                        <a:pt x="159" y="35"/>
                      </a:lnTo>
                      <a:lnTo>
                        <a:pt x="156" y="35"/>
                      </a:lnTo>
                      <a:lnTo>
                        <a:pt x="155" y="35"/>
                      </a:lnTo>
                      <a:lnTo>
                        <a:pt x="149" y="36"/>
                      </a:lnTo>
                      <a:lnTo>
                        <a:pt x="149" y="36"/>
                      </a:lnTo>
                      <a:lnTo>
                        <a:pt x="147" y="38"/>
                      </a:lnTo>
                      <a:lnTo>
                        <a:pt x="139" y="38"/>
                      </a:lnTo>
                      <a:lnTo>
                        <a:pt x="134" y="36"/>
                      </a:lnTo>
                      <a:lnTo>
                        <a:pt x="132" y="35"/>
                      </a:lnTo>
                      <a:lnTo>
                        <a:pt x="131" y="34"/>
                      </a:lnTo>
                      <a:lnTo>
                        <a:pt x="131" y="34"/>
                      </a:lnTo>
                      <a:lnTo>
                        <a:pt x="131" y="31"/>
                      </a:lnTo>
                      <a:lnTo>
                        <a:pt x="128" y="28"/>
                      </a:lnTo>
                      <a:lnTo>
                        <a:pt x="127" y="27"/>
                      </a:lnTo>
                      <a:lnTo>
                        <a:pt x="125" y="24"/>
                      </a:lnTo>
                      <a:lnTo>
                        <a:pt x="125" y="24"/>
                      </a:lnTo>
                      <a:lnTo>
                        <a:pt x="125" y="21"/>
                      </a:lnTo>
                      <a:lnTo>
                        <a:pt x="122" y="18"/>
                      </a:lnTo>
                      <a:lnTo>
                        <a:pt x="120" y="15"/>
                      </a:lnTo>
                      <a:lnTo>
                        <a:pt x="115" y="14"/>
                      </a:lnTo>
                      <a:lnTo>
                        <a:pt x="115" y="14"/>
                      </a:lnTo>
                      <a:lnTo>
                        <a:pt x="114" y="14"/>
                      </a:lnTo>
                      <a:lnTo>
                        <a:pt x="112" y="12"/>
                      </a:lnTo>
                      <a:lnTo>
                        <a:pt x="110" y="8"/>
                      </a:lnTo>
                      <a:lnTo>
                        <a:pt x="108" y="4"/>
                      </a:lnTo>
                      <a:lnTo>
                        <a:pt x="105" y="1"/>
                      </a:lnTo>
                      <a:lnTo>
                        <a:pt x="105" y="1"/>
                      </a:lnTo>
                      <a:lnTo>
                        <a:pt x="104" y="0"/>
                      </a:lnTo>
                      <a:lnTo>
                        <a:pt x="100" y="0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7" y="8"/>
                      </a:lnTo>
                      <a:lnTo>
                        <a:pt x="98" y="11"/>
                      </a:lnTo>
                      <a:lnTo>
                        <a:pt x="95" y="12"/>
                      </a:lnTo>
                      <a:lnTo>
                        <a:pt x="95" y="12"/>
                      </a:lnTo>
                      <a:lnTo>
                        <a:pt x="94" y="15"/>
                      </a:lnTo>
                      <a:lnTo>
                        <a:pt x="93" y="18"/>
                      </a:lnTo>
                      <a:lnTo>
                        <a:pt x="91" y="22"/>
                      </a:lnTo>
                      <a:lnTo>
                        <a:pt x="87" y="29"/>
                      </a:lnTo>
                      <a:lnTo>
                        <a:pt x="87" y="29"/>
                      </a:lnTo>
                      <a:lnTo>
                        <a:pt x="84" y="32"/>
                      </a:lnTo>
                      <a:lnTo>
                        <a:pt x="80" y="36"/>
                      </a:lnTo>
                      <a:lnTo>
                        <a:pt x="71" y="41"/>
                      </a:lnTo>
                      <a:lnTo>
                        <a:pt x="63" y="44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3" y="46"/>
                      </a:lnTo>
                      <a:lnTo>
                        <a:pt x="51" y="49"/>
                      </a:lnTo>
                      <a:lnTo>
                        <a:pt x="47" y="56"/>
                      </a:lnTo>
                      <a:lnTo>
                        <a:pt x="42" y="70"/>
                      </a:lnTo>
                      <a:lnTo>
                        <a:pt x="42" y="70"/>
                      </a:lnTo>
                      <a:lnTo>
                        <a:pt x="39" y="76"/>
                      </a:lnTo>
                      <a:lnTo>
                        <a:pt x="36" y="78"/>
                      </a:lnTo>
                      <a:lnTo>
                        <a:pt x="33" y="76"/>
                      </a:lnTo>
                      <a:lnTo>
                        <a:pt x="30" y="72"/>
                      </a:lnTo>
                      <a:lnTo>
                        <a:pt x="30" y="72"/>
                      </a:lnTo>
                      <a:lnTo>
                        <a:pt x="27" y="69"/>
                      </a:lnTo>
                      <a:lnTo>
                        <a:pt x="25" y="70"/>
                      </a:lnTo>
                      <a:lnTo>
                        <a:pt x="20" y="70"/>
                      </a:lnTo>
                      <a:lnTo>
                        <a:pt x="17" y="69"/>
                      </a:lnTo>
                      <a:lnTo>
                        <a:pt x="17" y="69"/>
                      </a:lnTo>
                      <a:lnTo>
                        <a:pt x="15" y="66"/>
                      </a:lnTo>
                      <a:lnTo>
                        <a:pt x="15" y="65"/>
                      </a:lnTo>
                      <a:lnTo>
                        <a:pt x="17" y="61"/>
                      </a:lnTo>
                      <a:lnTo>
                        <a:pt x="17" y="61"/>
                      </a:lnTo>
                      <a:lnTo>
                        <a:pt x="17" y="59"/>
                      </a:lnTo>
                      <a:lnTo>
                        <a:pt x="17" y="56"/>
                      </a:lnTo>
                      <a:lnTo>
                        <a:pt x="15" y="52"/>
                      </a:lnTo>
                      <a:lnTo>
                        <a:pt x="15" y="52"/>
                      </a:lnTo>
                      <a:lnTo>
                        <a:pt x="10" y="53"/>
                      </a:lnTo>
                      <a:lnTo>
                        <a:pt x="8" y="58"/>
                      </a:lnTo>
                      <a:lnTo>
                        <a:pt x="2" y="66"/>
                      </a:lnTo>
                      <a:lnTo>
                        <a:pt x="2" y="66"/>
                      </a:lnTo>
                      <a:lnTo>
                        <a:pt x="0" y="69"/>
                      </a:lnTo>
                      <a:lnTo>
                        <a:pt x="0" y="72"/>
                      </a:lnTo>
                      <a:lnTo>
                        <a:pt x="3" y="78"/>
                      </a:lnTo>
                      <a:lnTo>
                        <a:pt x="8" y="87"/>
                      </a:lnTo>
                      <a:lnTo>
                        <a:pt x="8" y="87"/>
                      </a:lnTo>
                      <a:lnTo>
                        <a:pt x="8" y="90"/>
                      </a:lnTo>
                      <a:lnTo>
                        <a:pt x="6" y="90"/>
                      </a:lnTo>
                      <a:lnTo>
                        <a:pt x="3" y="90"/>
                      </a:lnTo>
                      <a:lnTo>
                        <a:pt x="2" y="92"/>
                      </a:lnTo>
                      <a:lnTo>
                        <a:pt x="2" y="92"/>
                      </a:lnTo>
                      <a:lnTo>
                        <a:pt x="3" y="95"/>
                      </a:lnTo>
                      <a:lnTo>
                        <a:pt x="3" y="96"/>
                      </a:lnTo>
                      <a:lnTo>
                        <a:pt x="9" y="99"/>
                      </a:lnTo>
                      <a:lnTo>
                        <a:pt x="20" y="106"/>
                      </a:lnTo>
                      <a:lnTo>
                        <a:pt x="20" y="106"/>
                      </a:lnTo>
                      <a:lnTo>
                        <a:pt x="23" y="110"/>
                      </a:lnTo>
                      <a:lnTo>
                        <a:pt x="27" y="117"/>
                      </a:lnTo>
                      <a:lnTo>
                        <a:pt x="32" y="123"/>
                      </a:lnTo>
                      <a:lnTo>
                        <a:pt x="36" y="129"/>
                      </a:lnTo>
                      <a:lnTo>
                        <a:pt x="36" y="129"/>
                      </a:lnTo>
                      <a:lnTo>
                        <a:pt x="39" y="133"/>
                      </a:lnTo>
                      <a:lnTo>
                        <a:pt x="42" y="137"/>
                      </a:lnTo>
                      <a:lnTo>
                        <a:pt x="47" y="153"/>
                      </a:lnTo>
                      <a:lnTo>
                        <a:pt x="47" y="153"/>
                      </a:lnTo>
                      <a:lnTo>
                        <a:pt x="59" y="178"/>
                      </a:lnTo>
                      <a:lnTo>
                        <a:pt x="66" y="190"/>
                      </a:lnTo>
                      <a:lnTo>
                        <a:pt x="71" y="199"/>
                      </a:lnTo>
                      <a:lnTo>
                        <a:pt x="71" y="199"/>
                      </a:lnTo>
                      <a:lnTo>
                        <a:pt x="77" y="207"/>
                      </a:lnTo>
                      <a:lnTo>
                        <a:pt x="80" y="212"/>
                      </a:lnTo>
                      <a:lnTo>
                        <a:pt x="81" y="218"/>
                      </a:lnTo>
                      <a:lnTo>
                        <a:pt x="81" y="221"/>
                      </a:lnTo>
                      <a:lnTo>
                        <a:pt x="81" y="221"/>
                      </a:lnTo>
                      <a:lnTo>
                        <a:pt x="81" y="224"/>
                      </a:lnTo>
                      <a:lnTo>
                        <a:pt x="81" y="228"/>
                      </a:lnTo>
                      <a:lnTo>
                        <a:pt x="84" y="231"/>
                      </a:lnTo>
                      <a:lnTo>
                        <a:pt x="87" y="235"/>
                      </a:lnTo>
                      <a:lnTo>
                        <a:pt x="87" y="235"/>
                      </a:lnTo>
                      <a:lnTo>
                        <a:pt x="97" y="242"/>
                      </a:lnTo>
                      <a:lnTo>
                        <a:pt x="103" y="248"/>
                      </a:lnTo>
                      <a:lnTo>
                        <a:pt x="112" y="252"/>
                      </a:lnTo>
                      <a:lnTo>
                        <a:pt x="112" y="252"/>
                      </a:lnTo>
                      <a:lnTo>
                        <a:pt x="139" y="268"/>
                      </a:lnTo>
                      <a:lnTo>
                        <a:pt x="152" y="275"/>
                      </a:lnTo>
                      <a:lnTo>
                        <a:pt x="156" y="277"/>
                      </a:lnTo>
                      <a:lnTo>
                        <a:pt x="159" y="280"/>
                      </a:lnTo>
                      <a:lnTo>
                        <a:pt x="159" y="280"/>
                      </a:lnTo>
                      <a:lnTo>
                        <a:pt x="164" y="286"/>
                      </a:lnTo>
                      <a:lnTo>
                        <a:pt x="169" y="290"/>
                      </a:lnTo>
                      <a:lnTo>
                        <a:pt x="178" y="296"/>
                      </a:lnTo>
                      <a:lnTo>
                        <a:pt x="178" y="296"/>
                      </a:lnTo>
                      <a:lnTo>
                        <a:pt x="179" y="299"/>
                      </a:lnTo>
                      <a:lnTo>
                        <a:pt x="179" y="299"/>
                      </a:lnTo>
                      <a:lnTo>
                        <a:pt x="182" y="296"/>
                      </a:lnTo>
                      <a:lnTo>
                        <a:pt x="182" y="296"/>
                      </a:lnTo>
                      <a:lnTo>
                        <a:pt x="185" y="293"/>
                      </a:lnTo>
                      <a:lnTo>
                        <a:pt x="186" y="290"/>
                      </a:lnTo>
                      <a:lnTo>
                        <a:pt x="189" y="283"/>
                      </a:lnTo>
                      <a:lnTo>
                        <a:pt x="189" y="28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117"/>
                <p:cNvSpPr>
                  <a:spLocks/>
                </p:cNvSpPr>
                <p:nvPr/>
              </p:nvSpPr>
              <p:spPr bwMode="auto">
                <a:xfrm>
                  <a:off x="3501678" y="4353990"/>
                  <a:ext cx="397911" cy="332799"/>
                </a:xfrm>
                <a:custGeom>
                  <a:avLst/>
                  <a:gdLst>
                    <a:gd name="T0" fmla="*/ 6 w 220"/>
                    <a:gd name="T1" fmla="*/ 30 h 184"/>
                    <a:gd name="T2" fmla="*/ 0 w 220"/>
                    <a:gd name="T3" fmla="*/ 47 h 184"/>
                    <a:gd name="T4" fmla="*/ 8 w 220"/>
                    <a:gd name="T5" fmla="*/ 50 h 184"/>
                    <a:gd name="T6" fmla="*/ 15 w 220"/>
                    <a:gd name="T7" fmla="*/ 60 h 184"/>
                    <a:gd name="T8" fmla="*/ 16 w 220"/>
                    <a:gd name="T9" fmla="*/ 79 h 184"/>
                    <a:gd name="T10" fmla="*/ 43 w 220"/>
                    <a:gd name="T11" fmla="*/ 82 h 184"/>
                    <a:gd name="T12" fmla="*/ 59 w 220"/>
                    <a:gd name="T13" fmla="*/ 91 h 184"/>
                    <a:gd name="T14" fmla="*/ 83 w 220"/>
                    <a:gd name="T15" fmla="*/ 95 h 184"/>
                    <a:gd name="T16" fmla="*/ 94 w 220"/>
                    <a:gd name="T17" fmla="*/ 101 h 184"/>
                    <a:gd name="T18" fmla="*/ 90 w 220"/>
                    <a:gd name="T19" fmla="*/ 128 h 184"/>
                    <a:gd name="T20" fmla="*/ 97 w 220"/>
                    <a:gd name="T21" fmla="*/ 143 h 184"/>
                    <a:gd name="T22" fmla="*/ 97 w 220"/>
                    <a:gd name="T23" fmla="*/ 155 h 184"/>
                    <a:gd name="T24" fmla="*/ 100 w 220"/>
                    <a:gd name="T25" fmla="*/ 163 h 184"/>
                    <a:gd name="T26" fmla="*/ 107 w 220"/>
                    <a:gd name="T27" fmla="*/ 177 h 184"/>
                    <a:gd name="T28" fmla="*/ 120 w 220"/>
                    <a:gd name="T29" fmla="*/ 184 h 184"/>
                    <a:gd name="T30" fmla="*/ 128 w 220"/>
                    <a:gd name="T31" fmla="*/ 183 h 184"/>
                    <a:gd name="T32" fmla="*/ 142 w 220"/>
                    <a:gd name="T33" fmla="*/ 174 h 184"/>
                    <a:gd name="T34" fmla="*/ 151 w 220"/>
                    <a:gd name="T35" fmla="*/ 169 h 184"/>
                    <a:gd name="T36" fmla="*/ 161 w 220"/>
                    <a:gd name="T37" fmla="*/ 162 h 184"/>
                    <a:gd name="T38" fmla="*/ 155 w 220"/>
                    <a:gd name="T39" fmla="*/ 157 h 184"/>
                    <a:gd name="T40" fmla="*/ 149 w 220"/>
                    <a:gd name="T41" fmla="*/ 149 h 184"/>
                    <a:gd name="T42" fmla="*/ 145 w 220"/>
                    <a:gd name="T43" fmla="*/ 135 h 184"/>
                    <a:gd name="T44" fmla="*/ 144 w 220"/>
                    <a:gd name="T45" fmla="*/ 129 h 184"/>
                    <a:gd name="T46" fmla="*/ 159 w 220"/>
                    <a:gd name="T47" fmla="*/ 132 h 184"/>
                    <a:gd name="T48" fmla="*/ 168 w 220"/>
                    <a:gd name="T49" fmla="*/ 138 h 184"/>
                    <a:gd name="T50" fmla="*/ 174 w 220"/>
                    <a:gd name="T51" fmla="*/ 132 h 184"/>
                    <a:gd name="T52" fmla="*/ 188 w 220"/>
                    <a:gd name="T53" fmla="*/ 129 h 184"/>
                    <a:gd name="T54" fmla="*/ 208 w 220"/>
                    <a:gd name="T55" fmla="*/ 116 h 184"/>
                    <a:gd name="T56" fmla="*/ 196 w 220"/>
                    <a:gd name="T57" fmla="*/ 101 h 184"/>
                    <a:gd name="T58" fmla="*/ 199 w 220"/>
                    <a:gd name="T59" fmla="*/ 92 h 184"/>
                    <a:gd name="T60" fmla="*/ 210 w 220"/>
                    <a:gd name="T61" fmla="*/ 85 h 184"/>
                    <a:gd name="T62" fmla="*/ 208 w 220"/>
                    <a:gd name="T63" fmla="*/ 78 h 184"/>
                    <a:gd name="T64" fmla="*/ 215 w 220"/>
                    <a:gd name="T65" fmla="*/ 68 h 184"/>
                    <a:gd name="T66" fmla="*/ 208 w 220"/>
                    <a:gd name="T67" fmla="*/ 57 h 184"/>
                    <a:gd name="T68" fmla="*/ 196 w 220"/>
                    <a:gd name="T69" fmla="*/ 54 h 184"/>
                    <a:gd name="T70" fmla="*/ 198 w 220"/>
                    <a:gd name="T71" fmla="*/ 40 h 184"/>
                    <a:gd name="T72" fmla="*/ 174 w 220"/>
                    <a:gd name="T73" fmla="*/ 31 h 184"/>
                    <a:gd name="T74" fmla="*/ 182 w 220"/>
                    <a:gd name="T75" fmla="*/ 26 h 184"/>
                    <a:gd name="T76" fmla="*/ 158 w 220"/>
                    <a:gd name="T77" fmla="*/ 24 h 184"/>
                    <a:gd name="T78" fmla="*/ 128 w 220"/>
                    <a:gd name="T79" fmla="*/ 34 h 184"/>
                    <a:gd name="T80" fmla="*/ 105 w 220"/>
                    <a:gd name="T81" fmla="*/ 24 h 184"/>
                    <a:gd name="T82" fmla="*/ 84 w 220"/>
                    <a:gd name="T83" fmla="*/ 21 h 184"/>
                    <a:gd name="T84" fmla="*/ 71 w 220"/>
                    <a:gd name="T85" fmla="*/ 9 h 184"/>
                    <a:gd name="T86" fmla="*/ 61 w 220"/>
                    <a:gd name="T87" fmla="*/ 1 h 184"/>
                    <a:gd name="T88" fmla="*/ 56 w 220"/>
                    <a:gd name="T89" fmla="*/ 1 h 184"/>
                    <a:gd name="T90" fmla="*/ 53 w 220"/>
                    <a:gd name="T91" fmla="*/ 10 h 184"/>
                    <a:gd name="T92" fmla="*/ 32 w 220"/>
                    <a:gd name="T93" fmla="*/ 23 h 184"/>
                    <a:gd name="T94" fmla="*/ 37 w 220"/>
                    <a:gd name="T95" fmla="*/ 45 h 184"/>
                    <a:gd name="T96" fmla="*/ 23 w 220"/>
                    <a:gd name="T97" fmla="*/ 45 h 184"/>
                    <a:gd name="T98" fmla="*/ 23 w 220"/>
                    <a:gd name="T99" fmla="*/ 28 h 184"/>
                    <a:gd name="T100" fmla="*/ 25 w 220"/>
                    <a:gd name="T101" fmla="*/ 14 h 184"/>
                    <a:gd name="T102" fmla="*/ 20 w 220"/>
                    <a:gd name="T103" fmla="*/ 11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20" h="184">
                      <a:moveTo>
                        <a:pt x="20" y="11"/>
                      </a:moveTo>
                      <a:lnTo>
                        <a:pt x="20" y="11"/>
                      </a:lnTo>
                      <a:lnTo>
                        <a:pt x="12" y="20"/>
                      </a:lnTo>
                      <a:lnTo>
                        <a:pt x="8" y="26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6" y="37"/>
                      </a:lnTo>
                      <a:lnTo>
                        <a:pt x="3" y="41"/>
                      </a:lnTo>
                      <a:lnTo>
                        <a:pt x="3" y="41"/>
                      </a:lnTo>
                      <a:lnTo>
                        <a:pt x="0" y="47"/>
                      </a:lnTo>
                      <a:lnTo>
                        <a:pt x="0" y="48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6" y="50"/>
                      </a:lnTo>
                      <a:lnTo>
                        <a:pt x="8" y="50"/>
                      </a:lnTo>
                      <a:lnTo>
                        <a:pt x="9" y="53"/>
                      </a:lnTo>
                      <a:lnTo>
                        <a:pt x="9" y="53"/>
                      </a:lnTo>
                      <a:lnTo>
                        <a:pt x="10" y="55"/>
                      </a:lnTo>
                      <a:lnTo>
                        <a:pt x="13" y="57"/>
                      </a:lnTo>
                      <a:lnTo>
                        <a:pt x="15" y="60"/>
                      </a:lnTo>
                      <a:lnTo>
                        <a:pt x="16" y="62"/>
                      </a:lnTo>
                      <a:lnTo>
                        <a:pt x="16" y="62"/>
                      </a:lnTo>
                      <a:lnTo>
                        <a:pt x="15" y="68"/>
                      </a:lnTo>
                      <a:lnTo>
                        <a:pt x="16" y="75"/>
                      </a:lnTo>
                      <a:lnTo>
                        <a:pt x="16" y="79"/>
                      </a:lnTo>
                      <a:lnTo>
                        <a:pt x="19" y="82"/>
                      </a:lnTo>
                      <a:lnTo>
                        <a:pt x="22" y="84"/>
                      </a:lnTo>
                      <a:lnTo>
                        <a:pt x="26" y="84"/>
                      </a:lnTo>
                      <a:lnTo>
                        <a:pt x="26" y="84"/>
                      </a:lnTo>
                      <a:lnTo>
                        <a:pt x="43" y="82"/>
                      </a:lnTo>
                      <a:lnTo>
                        <a:pt x="49" y="82"/>
                      </a:lnTo>
                      <a:lnTo>
                        <a:pt x="52" y="84"/>
                      </a:lnTo>
                      <a:lnTo>
                        <a:pt x="53" y="87"/>
                      </a:lnTo>
                      <a:lnTo>
                        <a:pt x="53" y="87"/>
                      </a:lnTo>
                      <a:lnTo>
                        <a:pt x="59" y="91"/>
                      </a:lnTo>
                      <a:lnTo>
                        <a:pt x="64" y="95"/>
                      </a:lnTo>
                      <a:lnTo>
                        <a:pt x="70" y="96"/>
                      </a:lnTo>
                      <a:lnTo>
                        <a:pt x="76" y="96"/>
                      </a:lnTo>
                      <a:lnTo>
                        <a:pt x="76" y="96"/>
                      </a:lnTo>
                      <a:lnTo>
                        <a:pt x="83" y="95"/>
                      </a:lnTo>
                      <a:lnTo>
                        <a:pt x="90" y="95"/>
                      </a:lnTo>
                      <a:lnTo>
                        <a:pt x="93" y="95"/>
                      </a:lnTo>
                      <a:lnTo>
                        <a:pt x="96" y="96"/>
                      </a:lnTo>
                      <a:lnTo>
                        <a:pt x="96" y="98"/>
                      </a:lnTo>
                      <a:lnTo>
                        <a:pt x="94" y="101"/>
                      </a:lnTo>
                      <a:lnTo>
                        <a:pt x="94" y="101"/>
                      </a:lnTo>
                      <a:lnTo>
                        <a:pt x="91" y="108"/>
                      </a:lnTo>
                      <a:lnTo>
                        <a:pt x="90" y="116"/>
                      </a:lnTo>
                      <a:lnTo>
                        <a:pt x="88" y="125"/>
                      </a:lnTo>
                      <a:lnTo>
                        <a:pt x="90" y="128"/>
                      </a:lnTo>
                      <a:lnTo>
                        <a:pt x="91" y="131"/>
                      </a:lnTo>
                      <a:lnTo>
                        <a:pt x="91" y="131"/>
                      </a:lnTo>
                      <a:lnTo>
                        <a:pt x="97" y="136"/>
                      </a:lnTo>
                      <a:lnTo>
                        <a:pt x="98" y="140"/>
                      </a:lnTo>
                      <a:lnTo>
                        <a:pt x="97" y="143"/>
                      </a:lnTo>
                      <a:lnTo>
                        <a:pt x="97" y="143"/>
                      </a:lnTo>
                      <a:lnTo>
                        <a:pt x="96" y="146"/>
                      </a:lnTo>
                      <a:lnTo>
                        <a:pt x="94" y="149"/>
                      </a:lnTo>
                      <a:lnTo>
                        <a:pt x="94" y="152"/>
                      </a:lnTo>
                      <a:lnTo>
                        <a:pt x="97" y="155"/>
                      </a:lnTo>
                      <a:lnTo>
                        <a:pt x="97" y="155"/>
                      </a:lnTo>
                      <a:lnTo>
                        <a:pt x="98" y="157"/>
                      </a:lnTo>
                      <a:lnTo>
                        <a:pt x="100" y="160"/>
                      </a:lnTo>
                      <a:lnTo>
                        <a:pt x="100" y="163"/>
                      </a:lnTo>
                      <a:lnTo>
                        <a:pt x="100" y="163"/>
                      </a:lnTo>
                      <a:lnTo>
                        <a:pt x="97" y="165"/>
                      </a:lnTo>
                      <a:lnTo>
                        <a:pt x="97" y="165"/>
                      </a:lnTo>
                      <a:lnTo>
                        <a:pt x="101" y="169"/>
                      </a:lnTo>
                      <a:lnTo>
                        <a:pt x="104" y="173"/>
                      </a:lnTo>
                      <a:lnTo>
                        <a:pt x="107" y="177"/>
                      </a:lnTo>
                      <a:lnTo>
                        <a:pt x="110" y="180"/>
                      </a:lnTo>
                      <a:lnTo>
                        <a:pt x="110" y="180"/>
                      </a:lnTo>
                      <a:lnTo>
                        <a:pt x="115" y="184"/>
                      </a:lnTo>
                      <a:lnTo>
                        <a:pt x="117" y="184"/>
                      </a:lnTo>
                      <a:lnTo>
                        <a:pt x="120" y="184"/>
                      </a:lnTo>
                      <a:lnTo>
                        <a:pt x="120" y="184"/>
                      </a:lnTo>
                      <a:lnTo>
                        <a:pt x="124" y="182"/>
                      </a:lnTo>
                      <a:lnTo>
                        <a:pt x="125" y="182"/>
                      </a:lnTo>
                      <a:lnTo>
                        <a:pt x="128" y="183"/>
                      </a:lnTo>
                      <a:lnTo>
                        <a:pt x="128" y="183"/>
                      </a:lnTo>
                      <a:lnTo>
                        <a:pt x="130" y="183"/>
                      </a:lnTo>
                      <a:lnTo>
                        <a:pt x="132" y="182"/>
                      </a:lnTo>
                      <a:lnTo>
                        <a:pt x="138" y="177"/>
                      </a:lnTo>
                      <a:lnTo>
                        <a:pt x="138" y="177"/>
                      </a:lnTo>
                      <a:lnTo>
                        <a:pt x="142" y="174"/>
                      </a:lnTo>
                      <a:lnTo>
                        <a:pt x="145" y="174"/>
                      </a:lnTo>
                      <a:lnTo>
                        <a:pt x="148" y="174"/>
                      </a:lnTo>
                      <a:lnTo>
                        <a:pt x="149" y="172"/>
                      </a:lnTo>
                      <a:lnTo>
                        <a:pt x="149" y="172"/>
                      </a:lnTo>
                      <a:lnTo>
                        <a:pt x="151" y="169"/>
                      </a:lnTo>
                      <a:lnTo>
                        <a:pt x="152" y="166"/>
                      </a:lnTo>
                      <a:lnTo>
                        <a:pt x="155" y="165"/>
                      </a:lnTo>
                      <a:lnTo>
                        <a:pt x="158" y="163"/>
                      </a:lnTo>
                      <a:lnTo>
                        <a:pt x="158" y="163"/>
                      </a:lnTo>
                      <a:lnTo>
                        <a:pt x="161" y="162"/>
                      </a:lnTo>
                      <a:lnTo>
                        <a:pt x="162" y="159"/>
                      </a:lnTo>
                      <a:lnTo>
                        <a:pt x="162" y="157"/>
                      </a:lnTo>
                      <a:lnTo>
                        <a:pt x="161" y="156"/>
                      </a:lnTo>
                      <a:lnTo>
                        <a:pt x="161" y="156"/>
                      </a:lnTo>
                      <a:lnTo>
                        <a:pt x="155" y="157"/>
                      </a:lnTo>
                      <a:lnTo>
                        <a:pt x="152" y="157"/>
                      </a:lnTo>
                      <a:lnTo>
                        <a:pt x="152" y="155"/>
                      </a:lnTo>
                      <a:lnTo>
                        <a:pt x="152" y="155"/>
                      </a:lnTo>
                      <a:lnTo>
                        <a:pt x="151" y="150"/>
                      </a:lnTo>
                      <a:lnTo>
                        <a:pt x="149" y="149"/>
                      </a:lnTo>
                      <a:lnTo>
                        <a:pt x="148" y="148"/>
                      </a:lnTo>
                      <a:lnTo>
                        <a:pt x="148" y="145"/>
                      </a:lnTo>
                      <a:lnTo>
                        <a:pt x="148" y="145"/>
                      </a:lnTo>
                      <a:lnTo>
                        <a:pt x="147" y="138"/>
                      </a:lnTo>
                      <a:lnTo>
                        <a:pt x="145" y="135"/>
                      </a:lnTo>
                      <a:lnTo>
                        <a:pt x="141" y="132"/>
                      </a:lnTo>
                      <a:lnTo>
                        <a:pt x="141" y="132"/>
                      </a:lnTo>
                      <a:lnTo>
                        <a:pt x="139" y="131"/>
                      </a:lnTo>
                      <a:lnTo>
                        <a:pt x="141" y="131"/>
                      </a:lnTo>
                      <a:lnTo>
                        <a:pt x="144" y="129"/>
                      </a:lnTo>
                      <a:lnTo>
                        <a:pt x="148" y="129"/>
                      </a:lnTo>
                      <a:lnTo>
                        <a:pt x="152" y="131"/>
                      </a:lnTo>
                      <a:lnTo>
                        <a:pt x="152" y="131"/>
                      </a:lnTo>
                      <a:lnTo>
                        <a:pt x="155" y="132"/>
                      </a:lnTo>
                      <a:lnTo>
                        <a:pt x="159" y="132"/>
                      </a:lnTo>
                      <a:lnTo>
                        <a:pt x="164" y="133"/>
                      </a:lnTo>
                      <a:lnTo>
                        <a:pt x="165" y="133"/>
                      </a:lnTo>
                      <a:lnTo>
                        <a:pt x="166" y="135"/>
                      </a:lnTo>
                      <a:lnTo>
                        <a:pt x="166" y="135"/>
                      </a:lnTo>
                      <a:lnTo>
                        <a:pt x="168" y="138"/>
                      </a:lnTo>
                      <a:lnTo>
                        <a:pt x="169" y="139"/>
                      </a:lnTo>
                      <a:lnTo>
                        <a:pt x="171" y="139"/>
                      </a:lnTo>
                      <a:lnTo>
                        <a:pt x="172" y="136"/>
                      </a:lnTo>
                      <a:lnTo>
                        <a:pt x="172" y="136"/>
                      </a:lnTo>
                      <a:lnTo>
                        <a:pt x="174" y="132"/>
                      </a:lnTo>
                      <a:lnTo>
                        <a:pt x="176" y="131"/>
                      </a:lnTo>
                      <a:lnTo>
                        <a:pt x="179" y="129"/>
                      </a:lnTo>
                      <a:lnTo>
                        <a:pt x="183" y="129"/>
                      </a:lnTo>
                      <a:lnTo>
                        <a:pt x="183" y="129"/>
                      </a:lnTo>
                      <a:lnTo>
                        <a:pt x="188" y="129"/>
                      </a:lnTo>
                      <a:lnTo>
                        <a:pt x="193" y="126"/>
                      </a:lnTo>
                      <a:lnTo>
                        <a:pt x="203" y="122"/>
                      </a:lnTo>
                      <a:lnTo>
                        <a:pt x="203" y="122"/>
                      </a:lnTo>
                      <a:lnTo>
                        <a:pt x="206" y="119"/>
                      </a:lnTo>
                      <a:lnTo>
                        <a:pt x="208" y="116"/>
                      </a:lnTo>
                      <a:lnTo>
                        <a:pt x="208" y="116"/>
                      </a:lnTo>
                      <a:lnTo>
                        <a:pt x="202" y="109"/>
                      </a:lnTo>
                      <a:lnTo>
                        <a:pt x="196" y="104"/>
                      </a:lnTo>
                      <a:lnTo>
                        <a:pt x="196" y="104"/>
                      </a:lnTo>
                      <a:lnTo>
                        <a:pt x="196" y="101"/>
                      </a:lnTo>
                      <a:lnTo>
                        <a:pt x="196" y="99"/>
                      </a:lnTo>
                      <a:lnTo>
                        <a:pt x="198" y="96"/>
                      </a:lnTo>
                      <a:lnTo>
                        <a:pt x="199" y="95"/>
                      </a:lnTo>
                      <a:lnTo>
                        <a:pt x="199" y="95"/>
                      </a:lnTo>
                      <a:lnTo>
                        <a:pt x="199" y="92"/>
                      </a:lnTo>
                      <a:lnTo>
                        <a:pt x="199" y="89"/>
                      </a:lnTo>
                      <a:lnTo>
                        <a:pt x="202" y="88"/>
                      </a:lnTo>
                      <a:lnTo>
                        <a:pt x="206" y="87"/>
                      </a:lnTo>
                      <a:lnTo>
                        <a:pt x="206" y="87"/>
                      </a:lnTo>
                      <a:lnTo>
                        <a:pt x="210" y="85"/>
                      </a:lnTo>
                      <a:lnTo>
                        <a:pt x="212" y="84"/>
                      </a:lnTo>
                      <a:lnTo>
                        <a:pt x="210" y="81"/>
                      </a:lnTo>
                      <a:lnTo>
                        <a:pt x="208" y="78"/>
                      </a:lnTo>
                      <a:lnTo>
                        <a:pt x="208" y="78"/>
                      </a:lnTo>
                      <a:lnTo>
                        <a:pt x="208" y="78"/>
                      </a:lnTo>
                      <a:lnTo>
                        <a:pt x="208" y="77"/>
                      </a:lnTo>
                      <a:lnTo>
                        <a:pt x="208" y="72"/>
                      </a:lnTo>
                      <a:lnTo>
                        <a:pt x="210" y="70"/>
                      </a:lnTo>
                      <a:lnTo>
                        <a:pt x="215" y="68"/>
                      </a:lnTo>
                      <a:lnTo>
                        <a:pt x="215" y="68"/>
                      </a:lnTo>
                      <a:lnTo>
                        <a:pt x="218" y="65"/>
                      </a:lnTo>
                      <a:lnTo>
                        <a:pt x="220" y="60"/>
                      </a:lnTo>
                      <a:lnTo>
                        <a:pt x="220" y="60"/>
                      </a:lnTo>
                      <a:lnTo>
                        <a:pt x="213" y="58"/>
                      </a:lnTo>
                      <a:lnTo>
                        <a:pt x="208" y="57"/>
                      </a:lnTo>
                      <a:lnTo>
                        <a:pt x="196" y="57"/>
                      </a:lnTo>
                      <a:lnTo>
                        <a:pt x="196" y="57"/>
                      </a:lnTo>
                      <a:lnTo>
                        <a:pt x="195" y="57"/>
                      </a:lnTo>
                      <a:lnTo>
                        <a:pt x="195" y="57"/>
                      </a:lnTo>
                      <a:lnTo>
                        <a:pt x="196" y="54"/>
                      </a:lnTo>
                      <a:lnTo>
                        <a:pt x="199" y="50"/>
                      </a:lnTo>
                      <a:lnTo>
                        <a:pt x="200" y="44"/>
                      </a:lnTo>
                      <a:lnTo>
                        <a:pt x="200" y="44"/>
                      </a:lnTo>
                      <a:lnTo>
                        <a:pt x="200" y="43"/>
                      </a:lnTo>
                      <a:lnTo>
                        <a:pt x="198" y="40"/>
                      </a:lnTo>
                      <a:lnTo>
                        <a:pt x="192" y="38"/>
                      </a:lnTo>
                      <a:lnTo>
                        <a:pt x="178" y="36"/>
                      </a:lnTo>
                      <a:lnTo>
                        <a:pt x="178" y="36"/>
                      </a:lnTo>
                      <a:lnTo>
                        <a:pt x="174" y="34"/>
                      </a:lnTo>
                      <a:lnTo>
                        <a:pt x="174" y="31"/>
                      </a:lnTo>
                      <a:lnTo>
                        <a:pt x="175" y="28"/>
                      </a:lnTo>
                      <a:lnTo>
                        <a:pt x="179" y="27"/>
                      </a:lnTo>
                      <a:lnTo>
                        <a:pt x="179" y="27"/>
                      </a:lnTo>
                      <a:lnTo>
                        <a:pt x="181" y="26"/>
                      </a:lnTo>
                      <a:lnTo>
                        <a:pt x="182" y="26"/>
                      </a:lnTo>
                      <a:lnTo>
                        <a:pt x="179" y="24"/>
                      </a:lnTo>
                      <a:lnTo>
                        <a:pt x="174" y="23"/>
                      </a:lnTo>
                      <a:lnTo>
                        <a:pt x="166" y="23"/>
                      </a:lnTo>
                      <a:lnTo>
                        <a:pt x="166" y="23"/>
                      </a:lnTo>
                      <a:lnTo>
                        <a:pt x="158" y="24"/>
                      </a:lnTo>
                      <a:lnTo>
                        <a:pt x="149" y="27"/>
                      </a:lnTo>
                      <a:lnTo>
                        <a:pt x="135" y="34"/>
                      </a:lnTo>
                      <a:lnTo>
                        <a:pt x="135" y="34"/>
                      </a:lnTo>
                      <a:lnTo>
                        <a:pt x="132" y="34"/>
                      </a:lnTo>
                      <a:lnTo>
                        <a:pt x="128" y="34"/>
                      </a:lnTo>
                      <a:lnTo>
                        <a:pt x="120" y="30"/>
                      </a:lnTo>
                      <a:lnTo>
                        <a:pt x="113" y="26"/>
                      </a:lnTo>
                      <a:lnTo>
                        <a:pt x="108" y="24"/>
                      </a:lnTo>
                      <a:lnTo>
                        <a:pt x="105" y="24"/>
                      </a:lnTo>
                      <a:lnTo>
                        <a:pt x="105" y="24"/>
                      </a:lnTo>
                      <a:lnTo>
                        <a:pt x="98" y="27"/>
                      </a:lnTo>
                      <a:lnTo>
                        <a:pt x="91" y="27"/>
                      </a:lnTo>
                      <a:lnTo>
                        <a:pt x="86" y="26"/>
                      </a:lnTo>
                      <a:lnTo>
                        <a:pt x="84" y="24"/>
                      </a:lnTo>
                      <a:lnTo>
                        <a:pt x="84" y="21"/>
                      </a:lnTo>
                      <a:lnTo>
                        <a:pt x="84" y="21"/>
                      </a:lnTo>
                      <a:lnTo>
                        <a:pt x="83" y="16"/>
                      </a:lnTo>
                      <a:lnTo>
                        <a:pt x="81" y="13"/>
                      </a:lnTo>
                      <a:lnTo>
                        <a:pt x="77" y="10"/>
                      </a:lnTo>
                      <a:lnTo>
                        <a:pt x="71" y="9"/>
                      </a:lnTo>
                      <a:lnTo>
                        <a:pt x="71" y="9"/>
                      </a:lnTo>
                      <a:lnTo>
                        <a:pt x="69" y="9"/>
                      </a:lnTo>
                      <a:lnTo>
                        <a:pt x="67" y="7"/>
                      </a:lnTo>
                      <a:lnTo>
                        <a:pt x="64" y="4"/>
                      </a:lnTo>
                      <a:lnTo>
                        <a:pt x="61" y="1"/>
                      </a:lnTo>
                      <a:lnTo>
                        <a:pt x="60" y="0"/>
                      </a:lnTo>
                      <a:lnTo>
                        <a:pt x="59" y="0"/>
                      </a:lnTo>
                      <a:lnTo>
                        <a:pt x="59" y="0"/>
                      </a:lnTo>
                      <a:lnTo>
                        <a:pt x="56" y="0"/>
                      </a:lnTo>
                      <a:lnTo>
                        <a:pt x="56" y="1"/>
                      </a:lnTo>
                      <a:lnTo>
                        <a:pt x="54" y="4"/>
                      </a:lnTo>
                      <a:lnTo>
                        <a:pt x="56" y="7"/>
                      </a:lnTo>
                      <a:lnTo>
                        <a:pt x="54" y="9"/>
                      </a:lnTo>
                      <a:lnTo>
                        <a:pt x="53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35" y="18"/>
                      </a:lnTo>
                      <a:lnTo>
                        <a:pt x="33" y="20"/>
                      </a:lnTo>
                      <a:lnTo>
                        <a:pt x="32" y="23"/>
                      </a:lnTo>
                      <a:lnTo>
                        <a:pt x="32" y="23"/>
                      </a:lnTo>
                      <a:lnTo>
                        <a:pt x="33" y="28"/>
                      </a:lnTo>
                      <a:lnTo>
                        <a:pt x="36" y="34"/>
                      </a:lnTo>
                      <a:lnTo>
                        <a:pt x="37" y="41"/>
                      </a:lnTo>
                      <a:lnTo>
                        <a:pt x="37" y="44"/>
                      </a:lnTo>
                      <a:lnTo>
                        <a:pt x="37" y="45"/>
                      </a:lnTo>
                      <a:lnTo>
                        <a:pt x="37" y="45"/>
                      </a:lnTo>
                      <a:lnTo>
                        <a:pt x="36" y="48"/>
                      </a:lnTo>
                      <a:lnTo>
                        <a:pt x="33" y="48"/>
                      </a:lnTo>
                      <a:lnTo>
                        <a:pt x="29" y="48"/>
                      </a:lnTo>
                      <a:lnTo>
                        <a:pt x="23" y="45"/>
                      </a:lnTo>
                      <a:lnTo>
                        <a:pt x="20" y="40"/>
                      </a:lnTo>
                      <a:lnTo>
                        <a:pt x="20" y="40"/>
                      </a:lnTo>
                      <a:lnTo>
                        <a:pt x="19" y="38"/>
                      </a:lnTo>
                      <a:lnTo>
                        <a:pt x="20" y="36"/>
                      </a:lnTo>
                      <a:lnTo>
                        <a:pt x="23" y="28"/>
                      </a:lnTo>
                      <a:lnTo>
                        <a:pt x="26" y="24"/>
                      </a:lnTo>
                      <a:lnTo>
                        <a:pt x="27" y="21"/>
                      </a:lnTo>
                      <a:lnTo>
                        <a:pt x="27" y="20"/>
                      </a:lnTo>
                      <a:lnTo>
                        <a:pt x="27" y="20"/>
                      </a:lnTo>
                      <a:lnTo>
                        <a:pt x="25" y="14"/>
                      </a:lnTo>
                      <a:lnTo>
                        <a:pt x="25" y="11"/>
                      </a:lnTo>
                      <a:lnTo>
                        <a:pt x="25" y="9"/>
                      </a:lnTo>
                      <a:lnTo>
                        <a:pt x="25" y="9"/>
                      </a:lnTo>
                      <a:lnTo>
                        <a:pt x="22" y="10"/>
                      </a:lnTo>
                      <a:lnTo>
                        <a:pt x="20" y="11"/>
                      </a:lnTo>
                      <a:lnTo>
                        <a:pt x="20" y="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118"/>
                <p:cNvSpPr>
                  <a:spLocks/>
                </p:cNvSpPr>
                <p:nvPr/>
              </p:nvSpPr>
              <p:spPr bwMode="auto">
                <a:xfrm>
                  <a:off x="3952042" y="4527623"/>
                  <a:ext cx="119373" cy="128418"/>
                </a:xfrm>
                <a:custGeom>
                  <a:avLst/>
                  <a:gdLst>
                    <a:gd name="T0" fmla="*/ 14 w 66"/>
                    <a:gd name="T1" fmla="*/ 15 h 71"/>
                    <a:gd name="T2" fmla="*/ 12 w 66"/>
                    <a:gd name="T3" fmla="*/ 19 h 71"/>
                    <a:gd name="T4" fmla="*/ 7 w 66"/>
                    <a:gd name="T5" fmla="*/ 22 h 71"/>
                    <a:gd name="T6" fmla="*/ 5 w 66"/>
                    <a:gd name="T7" fmla="*/ 22 h 71"/>
                    <a:gd name="T8" fmla="*/ 3 w 66"/>
                    <a:gd name="T9" fmla="*/ 27 h 71"/>
                    <a:gd name="T10" fmla="*/ 0 w 66"/>
                    <a:gd name="T11" fmla="*/ 35 h 71"/>
                    <a:gd name="T12" fmla="*/ 0 w 66"/>
                    <a:gd name="T13" fmla="*/ 36 h 71"/>
                    <a:gd name="T14" fmla="*/ 5 w 66"/>
                    <a:gd name="T15" fmla="*/ 42 h 71"/>
                    <a:gd name="T16" fmla="*/ 14 w 66"/>
                    <a:gd name="T17" fmla="*/ 52 h 71"/>
                    <a:gd name="T18" fmla="*/ 22 w 66"/>
                    <a:gd name="T19" fmla="*/ 70 h 71"/>
                    <a:gd name="T20" fmla="*/ 27 w 66"/>
                    <a:gd name="T21" fmla="*/ 71 h 71"/>
                    <a:gd name="T22" fmla="*/ 31 w 66"/>
                    <a:gd name="T23" fmla="*/ 70 h 71"/>
                    <a:gd name="T24" fmla="*/ 34 w 66"/>
                    <a:gd name="T25" fmla="*/ 64 h 71"/>
                    <a:gd name="T26" fmla="*/ 35 w 66"/>
                    <a:gd name="T27" fmla="*/ 60 h 71"/>
                    <a:gd name="T28" fmla="*/ 38 w 66"/>
                    <a:gd name="T29" fmla="*/ 60 h 71"/>
                    <a:gd name="T30" fmla="*/ 52 w 66"/>
                    <a:gd name="T31" fmla="*/ 59 h 71"/>
                    <a:gd name="T32" fmla="*/ 55 w 66"/>
                    <a:gd name="T33" fmla="*/ 60 h 71"/>
                    <a:gd name="T34" fmla="*/ 56 w 66"/>
                    <a:gd name="T35" fmla="*/ 63 h 71"/>
                    <a:gd name="T36" fmla="*/ 62 w 66"/>
                    <a:gd name="T37" fmla="*/ 56 h 71"/>
                    <a:gd name="T38" fmla="*/ 62 w 66"/>
                    <a:gd name="T39" fmla="*/ 40 h 71"/>
                    <a:gd name="T40" fmla="*/ 59 w 66"/>
                    <a:gd name="T41" fmla="*/ 35 h 71"/>
                    <a:gd name="T42" fmla="*/ 59 w 66"/>
                    <a:gd name="T43" fmla="*/ 23 h 71"/>
                    <a:gd name="T44" fmla="*/ 62 w 66"/>
                    <a:gd name="T45" fmla="*/ 15 h 71"/>
                    <a:gd name="T46" fmla="*/ 66 w 66"/>
                    <a:gd name="T47" fmla="*/ 8 h 71"/>
                    <a:gd name="T48" fmla="*/ 58 w 66"/>
                    <a:gd name="T49" fmla="*/ 5 h 71"/>
                    <a:gd name="T50" fmla="*/ 49 w 66"/>
                    <a:gd name="T51" fmla="*/ 3 h 71"/>
                    <a:gd name="T52" fmla="*/ 32 w 66"/>
                    <a:gd name="T53" fmla="*/ 6 h 71"/>
                    <a:gd name="T54" fmla="*/ 29 w 66"/>
                    <a:gd name="T55" fmla="*/ 3 h 71"/>
                    <a:gd name="T56" fmla="*/ 27 w 66"/>
                    <a:gd name="T57" fmla="*/ 0 h 71"/>
                    <a:gd name="T58" fmla="*/ 21 w 66"/>
                    <a:gd name="T59" fmla="*/ 0 h 71"/>
                    <a:gd name="T60" fmla="*/ 17 w 66"/>
                    <a:gd name="T61" fmla="*/ 3 h 71"/>
                    <a:gd name="T62" fmla="*/ 15 w 66"/>
                    <a:gd name="T63" fmla="*/ 3 h 71"/>
                    <a:gd name="T64" fmla="*/ 14 w 66"/>
                    <a:gd name="T65" fmla="*/ 15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6" h="71">
                      <a:moveTo>
                        <a:pt x="14" y="15"/>
                      </a:moveTo>
                      <a:lnTo>
                        <a:pt x="14" y="15"/>
                      </a:lnTo>
                      <a:lnTo>
                        <a:pt x="14" y="17"/>
                      </a:lnTo>
                      <a:lnTo>
                        <a:pt x="12" y="19"/>
                      </a:lnTo>
                      <a:lnTo>
                        <a:pt x="10" y="20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5" y="22"/>
                      </a:lnTo>
                      <a:lnTo>
                        <a:pt x="4" y="23"/>
                      </a:lnTo>
                      <a:lnTo>
                        <a:pt x="3" y="27"/>
                      </a:lnTo>
                      <a:lnTo>
                        <a:pt x="1" y="32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0" y="36"/>
                      </a:lnTo>
                      <a:lnTo>
                        <a:pt x="1" y="39"/>
                      </a:lnTo>
                      <a:lnTo>
                        <a:pt x="5" y="42"/>
                      </a:lnTo>
                      <a:lnTo>
                        <a:pt x="10" y="47"/>
                      </a:lnTo>
                      <a:lnTo>
                        <a:pt x="14" y="52"/>
                      </a:lnTo>
                      <a:lnTo>
                        <a:pt x="14" y="52"/>
                      </a:lnTo>
                      <a:lnTo>
                        <a:pt x="22" y="70"/>
                      </a:lnTo>
                      <a:lnTo>
                        <a:pt x="22" y="70"/>
                      </a:lnTo>
                      <a:lnTo>
                        <a:pt x="27" y="71"/>
                      </a:lnTo>
                      <a:lnTo>
                        <a:pt x="31" y="70"/>
                      </a:lnTo>
                      <a:lnTo>
                        <a:pt x="31" y="70"/>
                      </a:lnTo>
                      <a:lnTo>
                        <a:pt x="32" y="67"/>
                      </a:lnTo>
                      <a:lnTo>
                        <a:pt x="34" y="64"/>
                      </a:lnTo>
                      <a:lnTo>
                        <a:pt x="34" y="61"/>
                      </a:lnTo>
                      <a:lnTo>
                        <a:pt x="35" y="60"/>
                      </a:lnTo>
                      <a:lnTo>
                        <a:pt x="38" y="60"/>
                      </a:lnTo>
                      <a:lnTo>
                        <a:pt x="38" y="60"/>
                      </a:lnTo>
                      <a:lnTo>
                        <a:pt x="48" y="59"/>
                      </a:lnTo>
                      <a:lnTo>
                        <a:pt x="52" y="59"/>
                      </a:lnTo>
                      <a:lnTo>
                        <a:pt x="55" y="60"/>
                      </a:lnTo>
                      <a:lnTo>
                        <a:pt x="55" y="60"/>
                      </a:lnTo>
                      <a:lnTo>
                        <a:pt x="56" y="63"/>
                      </a:lnTo>
                      <a:lnTo>
                        <a:pt x="56" y="63"/>
                      </a:lnTo>
                      <a:lnTo>
                        <a:pt x="62" y="56"/>
                      </a:lnTo>
                      <a:lnTo>
                        <a:pt x="62" y="56"/>
                      </a:lnTo>
                      <a:lnTo>
                        <a:pt x="62" y="46"/>
                      </a:lnTo>
                      <a:lnTo>
                        <a:pt x="62" y="40"/>
                      </a:lnTo>
                      <a:lnTo>
                        <a:pt x="59" y="35"/>
                      </a:lnTo>
                      <a:lnTo>
                        <a:pt x="59" y="35"/>
                      </a:lnTo>
                      <a:lnTo>
                        <a:pt x="58" y="29"/>
                      </a:lnTo>
                      <a:lnTo>
                        <a:pt x="59" y="23"/>
                      </a:lnTo>
                      <a:lnTo>
                        <a:pt x="61" y="19"/>
                      </a:lnTo>
                      <a:lnTo>
                        <a:pt x="62" y="15"/>
                      </a:lnTo>
                      <a:lnTo>
                        <a:pt x="62" y="15"/>
                      </a:lnTo>
                      <a:lnTo>
                        <a:pt x="66" y="8"/>
                      </a:lnTo>
                      <a:lnTo>
                        <a:pt x="66" y="8"/>
                      </a:lnTo>
                      <a:lnTo>
                        <a:pt x="58" y="5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38" y="6"/>
                      </a:lnTo>
                      <a:lnTo>
                        <a:pt x="32" y="6"/>
                      </a:lnTo>
                      <a:lnTo>
                        <a:pt x="31" y="5"/>
                      </a:lnTo>
                      <a:lnTo>
                        <a:pt x="29" y="3"/>
                      </a:lnTo>
                      <a:lnTo>
                        <a:pt x="29" y="3"/>
                      </a:lnTo>
                      <a:lnTo>
                        <a:pt x="27" y="0"/>
                      </a:lnTo>
                      <a:lnTo>
                        <a:pt x="24" y="0"/>
                      </a:lnTo>
                      <a:lnTo>
                        <a:pt x="21" y="0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5" y="3"/>
                      </a:lnTo>
                      <a:lnTo>
                        <a:pt x="15" y="3"/>
                      </a:lnTo>
                      <a:lnTo>
                        <a:pt x="14" y="9"/>
                      </a:lnTo>
                      <a:lnTo>
                        <a:pt x="14" y="15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119"/>
                <p:cNvSpPr>
                  <a:spLocks/>
                </p:cNvSpPr>
                <p:nvPr/>
              </p:nvSpPr>
              <p:spPr bwMode="auto">
                <a:xfrm>
                  <a:off x="3856180" y="4462510"/>
                  <a:ext cx="135652" cy="206190"/>
                </a:xfrm>
                <a:custGeom>
                  <a:avLst/>
                  <a:gdLst>
                    <a:gd name="T0" fmla="*/ 19 w 75"/>
                    <a:gd name="T1" fmla="*/ 8 h 114"/>
                    <a:gd name="T2" fmla="*/ 12 w 75"/>
                    <a:gd name="T3" fmla="*/ 12 h 114"/>
                    <a:gd name="T4" fmla="*/ 12 w 75"/>
                    <a:gd name="T5" fmla="*/ 18 h 114"/>
                    <a:gd name="T6" fmla="*/ 12 w 75"/>
                    <a:gd name="T7" fmla="*/ 18 h 114"/>
                    <a:gd name="T8" fmla="*/ 16 w 75"/>
                    <a:gd name="T9" fmla="*/ 24 h 114"/>
                    <a:gd name="T10" fmla="*/ 10 w 75"/>
                    <a:gd name="T11" fmla="*/ 27 h 114"/>
                    <a:gd name="T12" fmla="*/ 6 w 75"/>
                    <a:gd name="T13" fmla="*/ 28 h 114"/>
                    <a:gd name="T14" fmla="*/ 3 w 75"/>
                    <a:gd name="T15" fmla="*/ 32 h 114"/>
                    <a:gd name="T16" fmla="*/ 3 w 75"/>
                    <a:gd name="T17" fmla="*/ 35 h 114"/>
                    <a:gd name="T18" fmla="*/ 0 w 75"/>
                    <a:gd name="T19" fmla="*/ 39 h 114"/>
                    <a:gd name="T20" fmla="*/ 0 w 75"/>
                    <a:gd name="T21" fmla="*/ 44 h 114"/>
                    <a:gd name="T22" fmla="*/ 6 w 75"/>
                    <a:gd name="T23" fmla="*/ 49 h 114"/>
                    <a:gd name="T24" fmla="*/ 12 w 75"/>
                    <a:gd name="T25" fmla="*/ 56 h 114"/>
                    <a:gd name="T26" fmla="*/ 17 w 75"/>
                    <a:gd name="T27" fmla="*/ 52 h 114"/>
                    <a:gd name="T28" fmla="*/ 19 w 75"/>
                    <a:gd name="T29" fmla="*/ 53 h 114"/>
                    <a:gd name="T30" fmla="*/ 22 w 75"/>
                    <a:gd name="T31" fmla="*/ 59 h 114"/>
                    <a:gd name="T32" fmla="*/ 23 w 75"/>
                    <a:gd name="T33" fmla="*/ 65 h 114"/>
                    <a:gd name="T34" fmla="*/ 24 w 75"/>
                    <a:gd name="T35" fmla="*/ 66 h 114"/>
                    <a:gd name="T36" fmla="*/ 27 w 75"/>
                    <a:gd name="T37" fmla="*/ 72 h 114"/>
                    <a:gd name="T38" fmla="*/ 26 w 75"/>
                    <a:gd name="T39" fmla="*/ 79 h 114"/>
                    <a:gd name="T40" fmla="*/ 23 w 75"/>
                    <a:gd name="T41" fmla="*/ 83 h 114"/>
                    <a:gd name="T42" fmla="*/ 24 w 75"/>
                    <a:gd name="T43" fmla="*/ 100 h 114"/>
                    <a:gd name="T44" fmla="*/ 29 w 75"/>
                    <a:gd name="T45" fmla="*/ 107 h 114"/>
                    <a:gd name="T46" fmla="*/ 34 w 75"/>
                    <a:gd name="T47" fmla="*/ 113 h 114"/>
                    <a:gd name="T48" fmla="*/ 44 w 75"/>
                    <a:gd name="T49" fmla="*/ 114 h 114"/>
                    <a:gd name="T50" fmla="*/ 46 w 75"/>
                    <a:gd name="T51" fmla="*/ 113 h 114"/>
                    <a:gd name="T52" fmla="*/ 51 w 75"/>
                    <a:gd name="T53" fmla="*/ 112 h 114"/>
                    <a:gd name="T54" fmla="*/ 57 w 75"/>
                    <a:gd name="T55" fmla="*/ 110 h 114"/>
                    <a:gd name="T56" fmla="*/ 58 w 75"/>
                    <a:gd name="T57" fmla="*/ 107 h 114"/>
                    <a:gd name="T58" fmla="*/ 61 w 75"/>
                    <a:gd name="T59" fmla="*/ 107 h 114"/>
                    <a:gd name="T60" fmla="*/ 64 w 75"/>
                    <a:gd name="T61" fmla="*/ 106 h 114"/>
                    <a:gd name="T62" fmla="*/ 70 w 75"/>
                    <a:gd name="T63" fmla="*/ 105 h 114"/>
                    <a:gd name="T64" fmla="*/ 75 w 75"/>
                    <a:gd name="T65" fmla="*/ 106 h 114"/>
                    <a:gd name="T66" fmla="*/ 67 w 75"/>
                    <a:gd name="T67" fmla="*/ 88 h 114"/>
                    <a:gd name="T68" fmla="*/ 58 w 75"/>
                    <a:gd name="T69" fmla="*/ 78 h 114"/>
                    <a:gd name="T70" fmla="*/ 53 w 75"/>
                    <a:gd name="T71" fmla="*/ 72 h 114"/>
                    <a:gd name="T72" fmla="*/ 53 w 75"/>
                    <a:gd name="T73" fmla="*/ 71 h 114"/>
                    <a:gd name="T74" fmla="*/ 56 w 75"/>
                    <a:gd name="T75" fmla="*/ 63 h 114"/>
                    <a:gd name="T76" fmla="*/ 58 w 75"/>
                    <a:gd name="T77" fmla="*/ 58 h 114"/>
                    <a:gd name="T78" fmla="*/ 60 w 75"/>
                    <a:gd name="T79" fmla="*/ 58 h 114"/>
                    <a:gd name="T80" fmla="*/ 65 w 75"/>
                    <a:gd name="T81" fmla="*/ 55 h 114"/>
                    <a:gd name="T82" fmla="*/ 67 w 75"/>
                    <a:gd name="T83" fmla="*/ 51 h 114"/>
                    <a:gd name="T84" fmla="*/ 67 w 75"/>
                    <a:gd name="T85" fmla="*/ 45 h 114"/>
                    <a:gd name="T86" fmla="*/ 68 w 75"/>
                    <a:gd name="T87" fmla="*/ 39 h 114"/>
                    <a:gd name="T88" fmla="*/ 61 w 75"/>
                    <a:gd name="T89" fmla="*/ 34 h 114"/>
                    <a:gd name="T90" fmla="*/ 54 w 75"/>
                    <a:gd name="T91" fmla="*/ 27 h 114"/>
                    <a:gd name="T92" fmla="*/ 51 w 75"/>
                    <a:gd name="T93" fmla="*/ 27 h 114"/>
                    <a:gd name="T94" fmla="*/ 46 w 75"/>
                    <a:gd name="T95" fmla="*/ 21 h 114"/>
                    <a:gd name="T96" fmla="*/ 46 w 75"/>
                    <a:gd name="T97" fmla="*/ 17 h 114"/>
                    <a:gd name="T98" fmla="*/ 44 w 75"/>
                    <a:gd name="T99" fmla="*/ 14 h 114"/>
                    <a:gd name="T100" fmla="*/ 34 w 75"/>
                    <a:gd name="T101" fmla="*/ 8 h 114"/>
                    <a:gd name="T102" fmla="*/ 30 w 75"/>
                    <a:gd name="T103" fmla="*/ 4 h 114"/>
                    <a:gd name="T104" fmla="*/ 24 w 75"/>
                    <a:gd name="T105" fmla="*/ 0 h 114"/>
                    <a:gd name="T106" fmla="*/ 22 w 75"/>
                    <a:gd name="T107" fmla="*/ 5 h 114"/>
                    <a:gd name="T108" fmla="*/ 19 w 75"/>
                    <a:gd name="T109" fmla="*/ 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5" h="114">
                      <a:moveTo>
                        <a:pt x="19" y="8"/>
                      </a:moveTo>
                      <a:lnTo>
                        <a:pt x="19" y="8"/>
                      </a:lnTo>
                      <a:lnTo>
                        <a:pt x="14" y="10"/>
                      </a:lnTo>
                      <a:lnTo>
                        <a:pt x="12" y="12"/>
                      </a:lnTo>
                      <a:lnTo>
                        <a:pt x="12" y="17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4" y="21"/>
                      </a:lnTo>
                      <a:lnTo>
                        <a:pt x="16" y="24"/>
                      </a:lnTo>
                      <a:lnTo>
                        <a:pt x="14" y="25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3" y="32"/>
                      </a:lnTo>
                      <a:lnTo>
                        <a:pt x="3" y="35"/>
                      </a:lnTo>
                      <a:lnTo>
                        <a:pt x="3" y="35"/>
                      </a:lnTo>
                      <a:lnTo>
                        <a:pt x="2" y="36"/>
                      </a:lnTo>
                      <a:lnTo>
                        <a:pt x="0" y="39"/>
                      </a:lnTo>
                      <a:lnTo>
                        <a:pt x="0" y="41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6" y="49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3" y="53"/>
                      </a:lnTo>
                      <a:lnTo>
                        <a:pt x="17" y="52"/>
                      </a:lnTo>
                      <a:lnTo>
                        <a:pt x="17" y="52"/>
                      </a:lnTo>
                      <a:lnTo>
                        <a:pt x="19" y="53"/>
                      </a:lnTo>
                      <a:lnTo>
                        <a:pt x="20" y="55"/>
                      </a:lnTo>
                      <a:lnTo>
                        <a:pt x="22" y="59"/>
                      </a:lnTo>
                      <a:lnTo>
                        <a:pt x="22" y="63"/>
                      </a:lnTo>
                      <a:lnTo>
                        <a:pt x="23" y="65"/>
                      </a:lnTo>
                      <a:lnTo>
                        <a:pt x="24" y="66"/>
                      </a:lnTo>
                      <a:lnTo>
                        <a:pt x="24" y="66"/>
                      </a:lnTo>
                      <a:lnTo>
                        <a:pt x="27" y="69"/>
                      </a:lnTo>
                      <a:lnTo>
                        <a:pt x="27" y="72"/>
                      </a:lnTo>
                      <a:lnTo>
                        <a:pt x="27" y="76"/>
                      </a:lnTo>
                      <a:lnTo>
                        <a:pt x="26" y="79"/>
                      </a:lnTo>
                      <a:lnTo>
                        <a:pt x="26" y="79"/>
                      </a:lnTo>
                      <a:lnTo>
                        <a:pt x="23" y="83"/>
                      </a:lnTo>
                      <a:lnTo>
                        <a:pt x="22" y="92"/>
                      </a:lnTo>
                      <a:lnTo>
                        <a:pt x="24" y="100"/>
                      </a:lnTo>
                      <a:lnTo>
                        <a:pt x="26" y="105"/>
                      </a:lnTo>
                      <a:lnTo>
                        <a:pt x="29" y="107"/>
                      </a:lnTo>
                      <a:lnTo>
                        <a:pt x="29" y="107"/>
                      </a:lnTo>
                      <a:lnTo>
                        <a:pt x="34" y="113"/>
                      </a:lnTo>
                      <a:lnTo>
                        <a:pt x="40" y="114"/>
                      </a:lnTo>
                      <a:lnTo>
                        <a:pt x="44" y="114"/>
                      </a:lnTo>
                      <a:lnTo>
                        <a:pt x="46" y="113"/>
                      </a:lnTo>
                      <a:lnTo>
                        <a:pt x="46" y="113"/>
                      </a:lnTo>
                      <a:lnTo>
                        <a:pt x="48" y="113"/>
                      </a:lnTo>
                      <a:lnTo>
                        <a:pt x="51" y="112"/>
                      </a:lnTo>
                      <a:lnTo>
                        <a:pt x="54" y="112"/>
                      </a:lnTo>
                      <a:lnTo>
                        <a:pt x="57" y="110"/>
                      </a:lnTo>
                      <a:lnTo>
                        <a:pt x="57" y="110"/>
                      </a:lnTo>
                      <a:lnTo>
                        <a:pt x="58" y="107"/>
                      </a:lnTo>
                      <a:lnTo>
                        <a:pt x="60" y="107"/>
                      </a:lnTo>
                      <a:lnTo>
                        <a:pt x="61" y="107"/>
                      </a:lnTo>
                      <a:lnTo>
                        <a:pt x="64" y="106"/>
                      </a:lnTo>
                      <a:lnTo>
                        <a:pt x="64" y="106"/>
                      </a:lnTo>
                      <a:lnTo>
                        <a:pt x="67" y="105"/>
                      </a:lnTo>
                      <a:lnTo>
                        <a:pt x="70" y="105"/>
                      </a:lnTo>
                      <a:lnTo>
                        <a:pt x="75" y="106"/>
                      </a:lnTo>
                      <a:lnTo>
                        <a:pt x="75" y="106"/>
                      </a:lnTo>
                      <a:lnTo>
                        <a:pt x="67" y="88"/>
                      </a:lnTo>
                      <a:lnTo>
                        <a:pt x="67" y="88"/>
                      </a:lnTo>
                      <a:lnTo>
                        <a:pt x="63" y="83"/>
                      </a:lnTo>
                      <a:lnTo>
                        <a:pt x="58" y="78"/>
                      </a:lnTo>
                      <a:lnTo>
                        <a:pt x="54" y="75"/>
                      </a:lnTo>
                      <a:lnTo>
                        <a:pt x="53" y="72"/>
                      </a:lnTo>
                      <a:lnTo>
                        <a:pt x="53" y="71"/>
                      </a:lnTo>
                      <a:lnTo>
                        <a:pt x="53" y="71"/>
                      </a:lnTo>
                      <a:lnTo>
                        <a:pt x="54" y="68"/>
                      </a:lnTo>
                      <a:lnTo>
                        <a:pt x="56" y="63"/>
                      </a:lnTo>
                      <a:lnTo>
                        <a:pt x="57" y="59"/>
                      </a:lnTo>
                      <a:lnTo>
                        <a:pt x="58" y="58"/>
                      </a:lnTo>
                      <a:lnTo>
                        <a:pt x="60" y="58"/>
                      </a:lnTo>
                      <a:lnTo>
                        <a:pt x="60" y="58"/>
                      </a:lnTo>
                      <a:lnTo>
                        <a:pt x="63" y="56"/>
                      </a:lnTo>
                      <a:lnTo>
                        <a:pt x="65" y="55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67" y="51"/>
                      </a:lnTo>
                      <a:lnTo>
                        <a:pt x="67" y="45"/>
                      </a:lnTo>
                      <a:lnTo>
                        <a:pt x="68" y="39"/>
                      </a:lnTo>
                      <a:lnTo>
                        <a:pt x="68" y="39"/>
                      </a:lnTo>
                      <a:lnTo>
                        <a:pt x="65" y="38"/>
                      </a:lnTo>
                      <a:lnTo>
                        <a:pt x="61" y="34"/>
                      </a:lnTo>
                      <a:lnTo>
                        <a:pt x="57" y="28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51" y="27"/>
                      </a:lnTo>
                      <a:lnTo>
                        <a:pt x="48" y="24"/>
                      </a:lnTo>
                      <a:lnTo>
                        <a:pt x="46" y="21"/>
                      </a:lnTo>
                      <a:lnTo>
                        <a:pt x="46" y="17"/>
                      </a:lnTo>
                      <a:lnTo>
                        <a:pt x="46" y="17"/>
                      </a:lnTo>
                      <a:lnTo>
                        <a:pt x="46" y="15"/>
                      </a:lnTo>
                      <a:lnTo>
                        <a:pt x="44" y="14"/>
                      </a:lnTo>
                      <a:lnTo>
                        <a:pt x="40" y="11"/>
                      </a:lnTo>
                      <a:lnTo>
                        <a:pt x="34" y="8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2" y="5"/>
                      </a:lnTo>
                      <a:lnTo>
                        <a:pt x="19" y="8"/>
                      </a:lnTo>
                      <a:lnTo>
                        <a:pt x="19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120"/>
                <p:cNvSpPr>
                  <a:spLocks/>
                </p:cNvSpPr>
                <p:nvPr/>
              </p:nvSpPr>
              <p:spPr bwMode="auto">
                <a:xfrm>
                  <a:off x="4053328" y="4542092"/>
                  <a:ext cx="90434" cy="106713"/>
                </a:xfrm>
                <a:custGeom>
                  <a:avLst/>
                  <a:gdLst>
                    <a:gd name="T0" fmla="*/ 3 w 50"/>
                    <a:gd name="T1" fmla="*/ 27 h 59"/>
                    <a:gd name="T2" fmla="*/ 3 w 50"/>
                    <a:gd name="T3" fmla="*/ 27 h 59"/>
                    <a:gd name="T4" fmla="*/ 6 w 50"/>
                    <a:gd name="T5" fmla="*/ 32 h 59"/>
                    <a:gd name="T6" fmla="*/ 6 w 50"/>
                    <a:gd name="T7" fmla="*/ 38 h 59"/>
                    <a:gd name="T8" fmla="*/ 6 w 50"/>
                    <a:gd name="T9" fmla="*/ 48 h 59"/>
                    <a:gd name="T10" fmla="*/ 6 w 50"/>
                    <a:gd name="T11" fmla="*/ 48 h 59"/>
                    <a:gd name="T12" fmla="*/ 0 w 50"/>
                    <a:gd name="T13" fmla="*/ 55 h 59"/>
                    <a:gd name="T14" fmla="*/ 0 w 50"/>
                    <a:gd name="T15" fmla="*/ 55 h 59"/>
                    <a:gd name="T16" fmla="*/ 3 w 50"/>
                    <a:gd name="T17" fmla="*/ 56 h 59"/>
                    <a:gd name="T18" fmla="*/ 6 w 50"/>
                    <a:gd name="T19" fmla="*/ 58 h 59"/>
                    <a:gd name="T20" fmla="*/ 10 w 50"/>
                    <a:gd name="T21" fmla="*/ 59 h 59"/>
                    <a:gd name="T22" fmla="*/ 15 w 50"/>
                    <a:gd name="T23" fmla="*/ 58 h 59"/>
                    <a:gd name="T24" fmla="*/ 15 w 50"/>
                    <a:gd name="T25" fmla="*/ 58 h 59"/>
                    <a:gd name="T26" fmla="*/ 22 w 50"/>
                    <a:gd name="T27" fmla="*/ 56 h 59"/>
                    <a:gd name="T28" fmla="*/ 26 w 50"/>
                    <a:gd name="T29" fmla="*/ 56 h 59"/>
                    <a:gd name="T30" fmla="*/ 29 w 50"/>
                    <a:gd name="T31" fmla="*/ 55 h 59"/>
                    <a:gd name="T32" fmla="*/ 32 w 50"/>
                    <a:gd name="T33" fmla="*/ 51 h 59"/>
                    <a:gd name="T34" fmla="*/ 32 w 50"/>
                    <a:gd name="T35" fmla="*/ 51 h 59"/>
                    <a:gd name="T36" fmla="*/ 34 w 50"/>
                    <a:gd name="T37" fmla="*/ 44 h 59"/>
                    <a:gd name="T38" fmla="*/ 40 w 50"/>
                    <a:gd name="T39" fmla="*/ 38 h 59"/>
                    <a:gd name="T40" fmla="*/ 50 w 50"/>
                    <a:gd name="T41" fmla="*/ 25 h 59"/>
                    <a:gd name="T42" fmla="*/ 50 w 50"/>
                    <a:gd name="T43" fmla="*/ 25 h 59"/>
                    <a:gd name="T44" fmla="*/ 50 w 50"/>
                    <a:gd name="T45" fmla="*/ 25 h 59"/>
                    <a:gd name="T46" fmla="*/ 50 w 50"/>
                    <a:gd name="T47" fmla="*/ 25 h 59"/>
                    <a:gd name="T48" fmla="*/ 44 w 50"/>
                    <a:gd name="T49" fmla="*/ 21 h 59"/>
                    <a:gd name="T50" fmla="*/ 39 w 50"/>
                    <a:gd name="T51" fmla="*/ 14 h 59"/>
                    <a:gd name="T52" fmla="*/ 30 w 50"/>
                    <a:gd name="T53" fmla="*/ 7 h 59"/>
                    <a:gd name="T54" fmla="*/ 27 w 50"/>
                    <a:gd name="T55" fmla="*/ 5 h 59"/>
                    <a:gd name="T56" fmla="*/ 23 w 50"/>
                    <a:gd name="T57" fmla="*/ 4 h 59"/>
                    <a:gd name="T58" fmla="*/ 23 w 50"/>
                    <a:gd name="T59" fmla="*/ 4 h 59"/>
                    <a:gd name="T60" fmla="*/ 10 w 50"/>
                    <a:gd name="T61" fmla="*/ 0 h 59"/>
                    <a:gd name="T62" fmla="*/ 10 w 50"/>
                    <a:gd name="T63" fmla="*/ 0 h 59"/>
                    <a:gd name="T64" fmla="*/ 6 w 50"/>
                    <a:gd name="T65" fmla="*/ 7 h 59"/>
                    <a:gd name="T66" fmla="*/ 6 w 50"/>
                    <a:gd name="T67" fmla="*/ 7 h 59"/>
                    <a:gd name="T68" fmla="*/ 5 w 50"/>
                    <a:gd name="T69" fmla="*/ 11 h 59"/>
                    <a:gd name="T70" fmla="*/ 3 w 50"/>
                    <a:gd name="T71" fmla="*/ 15 h 59"/>
                    <a:gd name="T72" fmla="*/ 2 w 50"/>
                    <a:gd name="T73" fmla="*/ 21 h 59"/>
                    <a:gd name="T74" fmla="*/ 3 w 50"/>
                    <a:gd name="T75" fmla="*/ 27 h 59"/>
                    <a:gd name="T76" fmla="*/ 3 w 50"/>
                    <a:gd name="T77" fmla="*/ 27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0" h="59"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6" y="32"/>
                      </a:lnTo>
                      <a:lnTo>
                        <a:pt x="6" y="38"/>
                      </a:lnTo>
                      <a:lnTo>
                        <a:pt x="6" y="48"/>
                      </a:lnTo>
                      <a:lnTo>
                        <a:pt x="6" y="48"/>
                      </a:lnTo>
                      <a:lnTo>
                        <a:pt x="0" y="55"/>
                      </a:lnTo>
                      <a:lnTo>
                        <a:pt x="0" y="55"/>
                      </a:lnTo>
                      <a:lnTo>
                        <a:pt x="3" y="56"/>
                      </a:lnTo>
                      <a:lnTo>
                        <a:pt x="6" y="58"/>
                      </a:lnTo>
                      <a:lnTo>
                        <a:pt x="10" y="59"/>
                      </a:lnTo>
                      <a:lnTo>
                        <a:pt x="15" y="58"/>
                      </a:lnTo>
                      <a:lnTo>
                        <a:pt x="15" y="58"/>
                      </a:lnTo>
                      <a:lnTo>
                        <a:pt x="22" y="56"/>
                      </a:lnTo>
                      <a:lnTo>
                        <a:pt x="26" y="56"/>
                      </a:lnTo>
                      <a:lnTo>
                        <a:pt x="29" y="55"/>
                      </a:lnTo>
                      <a:lnTo>
                        <a:pt x="32" y="51"/>
                      </a:lnTo>
                      <a:lnTo>
                        <a:pt x="32" y="51"/>
                      </a:lnTo>
                      <a:lnTo>
                        <a:pt x="34" y="44"/>
                      </a:lnTo>
                      <a:lnTo>
                        <a:pt x="40" y="38"/>
                      </a:lnTo>
                      <a:lnTo>
                        <a:pt x="50" y="25"/>
                      </a:lnTo>
                      <a:lnTo>
                        <a:pt x="50" y="25"/>
                      </a:lnTo>
                      <a:lnTo>
                        <a:pt x="50" y="25"/>
                      </a:lnTo>
                      <a:lnTo>
                        <a:pt x="50" y="25"/>
                      </a:lnTo>
                      <a:lnTo>
                        <a:pt x="44" y="21"/>
                      </a:lnTo>
                      <a:lnTo>
                        <a:pt x="39" y="14"/>
                      </a:lnTo>
                      <a:lnTo>
                        <a:pt x="30" y="7"/>
                      </a:lnTo>
                      <a:lnTo>
                        <a:pt x="27" y="5"/>
                      </a:lnTo>
                      <a:lnTo>
                        <a:pt x="23" y="4"/>
                      </a:lnTo>
                      <a:lnTo>
                        <a:pt x="23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5" y="11"/>
                      </a:lnTo>
                      <a:lnTo>
                        <a:pt x="3" y="15"/>
                      </a:lnTo>
                      <a:lnTo>
                        <a:pt x="2" y="21"/>
                      </a:lnTo>
                      <a:lnTo>
                        <a:pt x="3" y="27"/>
                      </a:lnTo>
                      <a:lnTo>
                        <a:pt x="3" y="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121"/>
                <p:cNvSpPr>
                  <a:spLocks/>
                </p:cNvSpPr>
                <p:nvPr/>
              </p:nvSpPr>
              <p:spPr bwMode="auto">
                <a:xfrm>
                  <a:off x="3176115" y="4021191"/>
                  <a:ext cx="298433" cy="97669"/>
                </a:xfrm>
                <a:custGeom>
                  <a:avLst/>
                  <a:gdLst>
                    <a:gd name="T0" fmla="*/ 135 w 165"/>
                    <a:gd name="T1" fmla="*/ 32 h 54"/>
                    <a:gd name="T2" fmla="*/ 135 w 165"/>
                    <a:gd name="T3" fmla="*/ 32 h 54"/>
                    <a:gd name="T4" fmla="*/ 129 w 165"/>
                    <a:gd name="T5" fmla="*/ 31 h 54"/>
                    <a:gd name="T6" fmla="*/ 122 w 165"/>
                    <a:gd name="T7" fmla="*/ 28 h 54"/>
                    <a:gd name="T8" fmla="*/ 104 w 165"/>
                    <a:gd name="T9" fmla="*/ 20 h 54"/>
                    <a:gd name="T10" fmla="*/ 81 w 165"/>
                    <a:gd name="T11" fmla="*/ 10 h 54"/>
                    <a:gd name="T12" fmla="*/ 70 w 165"/>
                    <a:gd name="T13" fmla="*/ 5 h 54"/>
                    <a:gd name="T14" fmla="*/ 57 w 165"/>
                    <a:gd name="T15" fmla="*/ 1 h 54"/>
                    <a:gd name="T16" fmla="*/ 57 w 165"/>
                    <a:gd name="T17" fmla="*/ 1 h 54"/>
                    <a:gd name="T18" fmla="*/ 46 w 165"/>
                    <a:gd name="T19" fmla="*/ 0 h 54"/>
                    <a:gd name="T20" fmla="*/ 34 w 165"/>
                    <a:gd name="T21" fmla="*/ 1 h 54"/>
                    <a:gd name="T22" fmla="*/ 24 w 165"/>
                    <a:gd name="T23" fmla="*/ 4 h 54"/>
                    <a:gd name="T24" fmla="*/ 16 w 165"/>
                    <a:gd name="T25" fmla="*/ 7 h 54"/>
                    <a:gd name="T26" fmla="*/ 9 w 165"/>
                    <a:gd name="T27" fmla="*/ 11 h 54"/>
                    <a:gd name="T28" fmla="*/ 5 w 165"/>
                    <a:gd name="T29" fmla="*/ 15 h 54"/>
                    <a:gd name="T30" fmla="*/ 2 w 165"/>
                    <a:gd name="T31" fmla="*/ 20 h 54"/>
                    <a:gd name="T32" fmla="*/ 0 w 165"/>
                    <a:gd name="T33" fmla="*/ 21 h 54"/>
                    <a:gd name="T34" fmla="*/ 0 w 165"/>
                    <a:gd name="T35" fmla="*/ 21 h 54"/>
                    <a:gd name="T36" fmla="*/ 3 w 165"/>
                    <a:gd name="T37" fmla="*/ 22 h 54"/>
                    <a:gd name="T38" fmla="*/ 6 w 165"/>
                    <a:gd name="T39" fmla="*/ 22 h 54"/>
                    <a:gd name="T40" fmla="*/ 13 w 165"/>
                    <a:gd name="T41" fmla="*/ 20 h 54"/>
                    <a:gd name="T42" fmla="*/ 29 w 165"/>
                    <a:gd name="T43" fmla="*/ 8 h 54"/>
                    <a:gd name="T44" fmla="*/ 29 w 165"/>
                    <a:gd name="T45" fmla="*/ 8 h 54"/>
                    <a:gd name="T46" fmla="*/ 32 w 165"/>
                    <a:gd name="T47" fmla="*/ 7 h 54"/>
                    <a:gd name="T48" fmla="*/ 34 w 165"/>
                    <a:gd name="T49" fmla="*/ 7 h 54"/>
                    <a:gd name="T50" fmla="*/ 39 w 165"/>
                    <a:gd name="T51" fmla="*/ 8 h 54"/>
                    <a:gd name="T52" fmla="*/ 43 w 165"/>
                    <a:gd name="T53" fmla="*/ 11 h 54"/>
                    <a:gd name="T54" fmla="*/ 44 w 165"/>
                    <a:gd name="T55" fmla="*/ 15 h 54"/>
                    <a:gd name="T56" fmla="*/ 44 w 165"/>
                    <a:gd name="T57" fmla="*/ 15 h 54"/>
                    <a:gd name="T58" fmla="*/ 46 w 165"/>
                    <a:gd name="T59" fmla="*/ 17 h 54"/>
                    <a:gd name="T60" fmla="*/ 51 w 165"/>
                    <a:gd name="T61" fmla="*/ 20 h 54"/>
                    <a:gd name="T62" fmla="*/ 71 w 165"/>
                    <a:gd name="T63" fmla="*/ 21 h 54"/>
                    <a:gd name="T64" fmla="*/ 71 w 165"/>
                    <a:gd name="T65" fmla="*/ 21 h 54"/>
                    <a:gd name="T66" fmla="*/ 77 w 165"/>
                    <a:gd name="T67" fmla="*/ 22 h 54"/>
                    <a:gd name="T68" fmla="*/ 81 w 165"/>
                    <a:gd name="T69" fmla="*/ 24 h 54"/>
                    <a:gd name="T70" fmla="*/ 88 w 165"/>
                    <a:gd name="T71" fmla="*/ 30 h 54"/>
                    <a:gd name="T72" fmla="*/ 95 w 165"/>
                    <a:gd name="T73" fmla="*/ 35 h 54"/>
                    <a:gd name="T74" fmla="*/ 100 w 165"/>
                    <a:gd name="T75" fmla="*/ 37 h 54"/>
                    <a:gd name="T76" fmla="*/ 105 w 165"/>
                    <a:gd name="T77" fmla="*/ 39 h 54"/>
                    <a:gd name="T78" fmla="*/ 105 w 165"/>
                    <a:gd name="T79" fmla="*/ 39 h 54"/>
                    <a:gd name="T80" fmla="*/ 110 w 165"/>
                    <a:gd name="T81" fmla="*/ 41 h 54"/>
                    <a:gd name="T82" fmla="*/ 112 w 165"/>
                    <a:gd name="T83" fmla="*/ 42 h 54"/>
                    <a:gd name="T84" fmla="*/ 112 w 165"/>
                    <a:gd name="T85" fmla="*/ 44 h 54"/>
                    <a:gd name="T86" fmla="*/ 112 w 165"/>
                    <a:gd name="T87" fmla="*/ 45 h 54"/>
                    <a:gd name="T88" fmla="*/ 111 w 165"/>
                    <a:gd name="T89" fmla="*/ 49 h 54"/>
                    <a:gd name="T90" fmla="*/ 111 w 165"/>
                    <a:gd name="T91" fmla="*/ 51 h 54"/>
                    <a:gd name="T92" fmla="*/ 112 w 165"/>
                    <a:gd name="T93" fmla="*/ 52 h 54"/>
                    <a:gd name="T94" fmla="*/ 112 w 165"/>
                    <a:gd name="T95" fmla="*/ 52 h 54"/>
                    <a:gd name="T96" fmla="*/ 124 w 165"/>
                    <a:gd name="T97" fmla="*/ 54 h 54"/>
                    <a:gd name="T98" fmla="*/ 141 w 165"/>
                    <a:gd name="T99" fmla="*/ 54 h 54"/>
                    <a:gd name="T100" fmla="*/ 156 w 165"/>
                    <a:gd name="T101" fmla="*/ 52 h 54"/>
                    <a:gd name="T102" fmla="*/ 162 w 165"/>
                    <a:gd name="T103" fmla="*/ 52 h 54"/>
                    <a:gd name="T104" fmla="*/ 165 w 165"/>
                    <a:gd name="T105" fmla="*/ 51 h 54"/>
                    <a:gd name="T106" fmla="*/ 165 w 165"/>
                    <a:gd name="T107" fmla="*/ 51 h 54"/>
                    <a:gd name="T108" fmla="*/ 165 w 165"/>
                    <a:gd name="T109" fmla="*/ 48 h 54"/>
                    <a:gd name="T110" fmla="*/ 162 w 165"/>
                    <a:gd name="T111" fmla="*/ 47 h 54"/>
                    <a:gd name="T112" fmla="*/ 155 w 165"/>
                    <a:gd name="T113" fmla="*/ 41 h 54"/>
                    <a:gd name="T114" fmla="*/ 145 w 165"/>
                    <a:gd name="T115" fmla="*/ 35 h 54"/>
                    <a:gd name="T116" fmla="*/ 139 w 165"/>
                    <a:gd name="T117" fmla="*/ 34 h 54"/>
                    <a:gd name="T118" fmla="*/ 135 w 165"/>
                    <a:gd name="T119" fmla="*/ 32 h 54"/>
                    <a:gd name="T120" fmla="*/ 135 w 165"/>
                    <a:gd name="T121" fmla="*/ 3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65" h="54">
                      <a:moveTo>
                        <a:pt x="135" y="32"/>
                      </a:moveTo>
                      <a:lnTo>
                        <a:pt x="135" y="32"/>
                      </a:lnTo>
                      <a:lnTo>
                        <a:pt x="129" y="31"/>
                      </a:lnTo>
                      <a:lnTo>
                        <a:pt x="122" y="28"/>
                      </a:lnTo>
                      <a:lnTo>
                        <a:pt x="104" y="20"/>
                      </a:lnTo>
                      <a:lnTo>
                        <a:pt x="81" y="10"/>
                      </a:lnTo>
                      <a:lnTo>
                        <a:pt x="70" y="5"/>
                      </a:lnTo>
                      <a:lnTo>
                        <a:pt x="57" y="1"/>
                      </a:lnTo>
                      <a:lnTo>
                        <a:pt x="57" y="1"/>
                      </a:lnTo>
                      <a:lnTo>
                        <a:pt x="46" y="0"/>
                      </a:lnTo>
                      <a:lnTo>
                        <a:pt x="34" y="1"/>
                      </a:lnTo>
                      <a:lnTo>
                        <a:pt x="24" y="4"/>
                      </a:lnTo>
                      <a:lnTo>
                        <a:pt x="16" y="7"/>
                      </a:lnTo>
                      <a:lnTo>
                        <a:pt x="9" y="11"/>
                      </a:lnTo>
                      <a:lnTo>
                        <a:pt x="5" y="15"/>
                      </a:lnTo>
                      <a:lnTo>
                        <a:pt x="2" y="2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3" y="22"/>
                      </a:lnTo>
                      <a:lnTo>
                        <a:pt x="6" y="22"/>
                      </a:lnTo>
                      <a:lnTo>
                        <a:pt x="13" y="20"/>
                      </a:lnTo>
                      <a:lnTo>
                        <a:pt x="29" y="8"/>
                      </a:lnTo>
                      <a:lnTo>
                        <a:pt x="29" y="8"/>
                      </a:lnTo>
                      <a:lnTo>
                        <a:pt x="32" y="7"/>
                      </a:lnTo>
                      <a:lnTo>
                        <a:pt x="34" y="7"/>
                      </a:lnTo>
                      <a:lnTo>
                        <a:pt x="39" y="8"/>
                      </a:lnTo>
                      <a:lnTo>
                        <a:pt x="43" y="11"/>
                      </a:lnTo>
                      <a:lnTo>
                        <a:pt x="44" y="15"/>
                      </a:lnTo>
                      <a:lnTo>
                        <a:pt x="44" y="15"/>
                      </a:lnTo>
                      <a:lnTo>
                        <a:pt x="46" y="17"/>
                      </a:lnTo>
                      <a:lnTo>
                        <a:pt x="51" y="20"/>
                      </a:lnTo>
                      <a:lnTo>
                        <a:pt x="71" y="21"/>
                      </a:lnTo>
                      <a:lnTo>
                        <a:pt x="71" y="21"/>
                      </a:lnTo>
                      <a:lnTo>
                        <a:pt x="77" y="22"/>
                      </a:lnTo>
                      <a:lnTo>
                        <a:pt x="81" y="24"/>
                      </a:lnTo>
                      <a:lnTo>
                        <a:pt x="88" y="30"/>
                      </a:lnTo>
                      <a:lnTo>
                        <a:pt x="95" y="35"/>
                      </a:lnTo>
                      <a:lnTo>
                        <a:pt x="100" y="37"/>
                      </a:lnTo>
                      <a:lnTo>
                        <a:pt x="105" y="39"/>
                      </a:lnTo>
                      <a:lnTo>
                        <a:pt x="105" y="39"/>
                      </a:lnTo>
                      <a:lnTo>
                        <a:pt x="110" y="41"/>
                      </a:lnTo>
                      <a:lnTo>
                        <a:pt x="112" y="42"/>
                      </a:lnTo>
                      <a:lnTo>
                        <a:pt x="112" y="44"/>
                      </a:lnTo>
                      <a:lnTo>
                        <a:pt x="112" y="45"/>
                      </a:lnTo>
                      <a:lnTo>
                        <a:pt x="111" y="49"/>
                      </a:lnTo>
                      <a:lnTo>
                        <a:pt x="111" y="51"/>
                      </a:lnTo>
                      <a:lnTo>
                        <a:pt x="112" y="52"/>
                      </a:lnTo>
                      <a:lnTo>
                        <a:pt x="112" y="52"/>
                      </a:lnTo>
                      <a:lnTo>
                        <a:pt x="124" y="54"/>
                      </a:lnTo>
                      <a:lnTo>
                        <a:pt x="141" y="54"/>
                      </a:lnTo>
                      <a:lnTo>
                        <a:pt x="156" y="52"/>
                      </a:lnTo>
                      <a:lnTo>
                        <a:pt x="162" y="52"/>
                      </a:lnTo>
                      <a:lnTo>
                        <a:pt x="165" y="51"/>
                      </a:lnTo>
                      <a:lnTo>
                        <a:pt x="165" y="51"/>
                      </a:lnTo>
                      <a:lnTo>
                        <a:pt x="165" y="48"/>
                      </a:lnTo>
                      <a:lnTo>
                        <a:pt x="162" y="47"/>
                      </a:lnTo>
                      <a:lnTo>
                        <a:pt x="155" y="41"/>
                      </a:lnTo>
                      <a:lnTo>
                        <a:pt x="145" y="35"/>
                      </a:lnTo>
                      <a:lnTo>
                        <a:pt x="139" y="34"/>
                      </a:lnTo>
                      <a:lnTo>
                        <a:pt x="135" y="32"/>
                      </a:lnTo>
                      <a:lnTo>
                        <a:pt x="135" y="3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122"/>
                <p:cNvSpPr>
                  <a:spLocks/>
                </p:cNvSpPr>
                <p:nvPr/>
              </p:nvSpPr>
              <p:spPr bwMode="auto">
                <a:xfrm>
                  <a:off x="3353366" y="4164077"/>
                  <a:ext cx="59687" cy="18087"/>
                </a:xfrm>
                <a:custGeom>
                  <a:avLst/>
                  <a:gdLst>
                    <a:gd name="T0" fmla="*/ 0 w 33"/>
                    <a:gd name="T1" fmla="*/ 3 h 10"/>
                    <a:gd name="T2" fmla="*/ 0 w 33"/>
                    <a:gd name="T3" fmla="*/ 3 h 10"/>
                    <a:gd name="T4" fmla="*/ 3 w 33"/>
                    <a:gd name="T5" fmla="*/ 4 h 10"/>
                    <a:gd name="T6" fmla="*/ 6 w 33"/>
                    <a:gd name="T7" fmla="*/ 6 h 10"/>
                    <a:gd name="T8" fmla="*/ 17 w 33"/>
                    <a:gd name="T9" fmla="*/ 10 h 10"/>
                    <a:gd name="T10" fmla="*/ 27 w 33"/>
                    <a:gd name="T11" fmla="*/ 10 h 10"/>
                    <a:gd name="T12" fmla="*/ 31 w 33"/>
                    <a:gd name="T13" fmla="*/ 10 h 10"/>
                    <a:gd name="T14" fmla="*/ 33 w 33"/>
                    <a:gd name="T15" fmla="*/ 9 h 10"/>
                    <a:gd name="T16" fmla="*/ 33 w 33"/>
                    <a:gd name="T17" fmla="*/ 9 h 10"/>
                    <a:gd name="T18" fmla="*/ 33 w 33"/>
                    <a:gd name="T19" fmla="*/ 7 h 10"/>
                    <a:gd name="T20" fmla="*/ 33 w 33"/>
                    <a:gd name="T21" fmla="*/ 6 h 10"/>
                    <a:gd name="T22" fmla="*/ 29 w 33"/>
                    <a:gd name="T23" fmla="*/ 4 h 10"/>
                    <a:gd name="T24" fmla="*/ 17 w 33"/>
                    <a:gd name="T25" fmla="*/ 0 h 10"/>
                    <a:gd name="T26" fmla="*/ 4 w 33"/>
                    <a:gd name="T27" fmla="*/ 0 h 10"/>
                    <a:gd name="T28" fmla="*/ 2 w 33"/>
                    <a:gd name="T29" fmla="*/ 0 h 10"/>
                    <a:gd name="T30" fmla="*/ 0 w 33"/>
                    <a:gd name="T31" fmla="*/ 2 h 10"/>
                    <a:gd name="T32" fmla="*/ 0 w 33"/>
                    <a:gd name="T33" fmla="*/ 3 h 10"/>
                    <a:gd name="T34" fmla="*/ 0 w 33"/>
                    <a:gd name="T3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3" h="1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3" y="4"/>
                      </a:lnTo>
                      <a:lnTo>
                        <a:pt x="6" y="6"/>
                      </a:lnTo>
                      <a:lnTo>
                        <a:pt x="17" y="10"/>
                      </a:lnTo>
                      <a:lnTo>
                        <a:pt x="27" y="10"/>
                      </a:lnTo>
                      <a:lnTo>
                        <a:pt x="31" y="10"/>
                      </a:lnTo>
                      <a:lnTo>
                        <a:pt x="33" y="9"/>
                      </a:lnTo>
                      <a:lnTo>
                        <a:pt x="33" y="9"/>
                      </a:lnTo>
                      <a:lnTo>
                        <a:pt x="33" y="7"/>
                      </a:lnTo>
                      <a:lnTo>
                        <a:pt x="33" y="6"/>
                      </a:lnTo>
                      <a:lnTo>
                        <a:pt x="29" y="4"/>
                      </a:lnTo>
                      <a:lnTo>
                        <a:pt x="17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123"/>
                <p:cNvSpPr>
                  <a:spLocks/>
                </p:cNvSpPr>
                <p:nvPr/>
              </p:nvSpPr>
              <p:spPr bwMode="auto">
                <a:xfrm>
                  <a:off x="3682547" y="4158651"/>
                  <a:ext cx="48835" cy="23514"/>
                </a:xfrm>
                <a:custGeom>
                  <a:avLst/>
                  <a:gdLst>
                    <a:gd name="T0" fmla="*/ 1 w 27"/>
                    <a:gd name="T1" fmla="*/ 7 h 13"/>
                    <a:gd name="T2" fmla="*/ 1 w 27"/>
                    <a:gd name="T3" fmla="*/ 7 h 13"/>
                    <a:gd name="T4" fmla="*/ 4 w 27"/>
                    <a:gd name="T5" fmla="*/ 10 h 13"/>
                    <a:gd name="T6" fmla="*/ 7 w 27"/>
                    <a:gd name="T7" fmla="*/ 12 h 13"/>
                    <a:gd name="T8" fmla="*/ 11 w 27"/>
                    <a:gd name="T9" fmla="*/ 13 h 13"/>
                    <a:gd name="T10" fmla="*/ 15 w 27"/>
                    <a:gd name="T11" fmla="*/ 12 h 13"/>
                    <a:gd name="T12" fmla="*/ 24 w 27"/>
                    <a:gd name="T13" fmla="*/ 10 h 13"/>
                    <a:gd name="T14" fmla="*/ 27 w 27"/>
                    <a:gd name="T15" fmla="*/ 7 h 13"/>
                    <a:gd name="T16" fmla="*/ 27 w 27"/>
                    <a:gd name="T17" fmla="*/ 7 h 13"/>
                    <a:gd name="T18" fmla="*/ 27 w 27"/>
                    <a:gd name="T19" fmla="*/ 5 h 13"/>
                    <a:gd name="T20" fmla="*/ 24 w 27"/>
                    <a:gd name="T21" fmla="*/ 3 h 13"/>
                    <a:gd name="T22" fmla="*/ 18 w 27"/>
                    <a:gd name="T23" fmla="*/ 2 h 13"/>
                    <a:gd name="T24" fmla="*/ 13 w 27"/>
                    <a:gd name="T25" fmla="*/ 0 h 13"/>
                    <a:gd name="T26" fmla="*/ 7 w 27"/>
                    <a:gd name="T27" fmla="*/ 0 h 13"/>
                    <a:gd name="T28" fmla="*/ 3 w 27"/>
                    <a:gd name="T29" fmla="*/ 2 h 13"/>
                    <a:gd name="T30" fmla="*/ 0 w 27"/>
                    <a:gd name="T31" fmla="*/ 5 h 13"/>
                    <a:gd name="T32" fmla="*/ 1 w 27"/>
                    <a:gd name="T33" fmla="*/ 7 h 13"/>
                    <a:gd name="T34" fmla="*/ 1 w 27"/>
                    <a:gd name="T35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" h="13">
                      <a:moveTo>
                        <a:pt x="1" y="7"/>
                      </a:moveTo>
                      <a:lnTo>
                        <a:pt x="1" y="7"/>
                      </a:lnTo>
                      <a:lnTo>
                        <a:pt x="4" y="10"/>
                      </a:lnTo>
                      <a:lnTo>
                        <a:pt x="7" y="12"/>
                      </a:lnTo>
                      <a:lnTo>
                        <a:pt x="11" y="13"/>
                      </a:lnTo>
                      <a:lnTo>
                        <a:pt x="15" y="12"/>
                      </a:lnTo>
                      <a:lnTo>
                        <a:pt x="24" y="10"/>
                      </a:lnTo>
                      <a:lnTo>
                        <a:pt x="27" y="7"/>
                      </a:lnTo>
                      <a:lnTo>
                        <a:pt x="27" y="7"/>
                      </a:lnTo>
                      <a:lnTo>
                        <a:pt x="27" y="5"/>
                      </a:lnTo>
                      <a:lnTo>
                        <a:pt x="24" y="3"/>
                      </a:lnTo>
                      <a:lnTo>
                        <a:pt x="18" y="2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3" y="2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1" y="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125"/>
                <p:cNvSpPr>
                  <a:spLocks noEditPoints="1"/>
                </p:cNvSpPr>
                <p:nvPr/>
              </p:nvSpPr>
              <p:spPr bwMode="auto">
                <a:xfrm>
                  <a:off x="2973542" y="4665084"/>
                  <a:ext cx="472067" cy="189913"/>
                </a:xfrm>
                <a:custGeom>
                  <a:avLst/>
                  <a:gdLst>
                    <a:gd name="T0" fmla="*/ 254 w 261"/>
                    <a:gd name="T1" fmla="*/ 27 h 105"/>
                    <a:gd name="T2" fmla="*/ 244 w 261"/>
                    <a:gd name="T3" fmla="*/ 18 h 105"/>
                    <a:gd name="T4" fmla="*/ 243 w 261"/>
                    <a:gd name="T5" fmla="*/ 18 h 105"/>
                    <a:gd name="T6" fmla="*/ 239 w 261"/>
                    <a:gd name="T7" fmla="*/ 19 h 105"/>
                    <a:gd name="T8" fmla="*/ 232 w 261"/>
                    <a:gd name="T9" fmla="*/ 18 h 105"/>
                    <a:gd name="T10" fmla="*/ 226 w 261"/>
                    <a:gd name="T11" fmla="*/ 14 h 105"/>
                    <a:gd name="T12" fmla="*/ 222 w 261"/>
                    <a:gd name="T13" fmla="*/ 11 h 105"/>
                    <a:gd name="T14" fmla="*/ 217 w 261"/>
                    <a:gd name="T15" fmla="*/ 10 h 105"/>
                    <a:gd name="T16" fmla="*/ 202 w 261"/>
                    <a:gd name="T17" fmla="*/ 0 h 105"/>
                    <a:gd name="T18" fmla="*/ 202 w 261"/>
                    <a:gd name="T19" fmla="*/ 2 h 105"/>
                    <a:gd name="T20" fmla="*/ 200 w 261"/>
                    <a:gd name="T21" fmla="*/ 4 h 105"/>
                    <a:gd name="T22" fmla="*/ 190 w 261"/>
                    <a:gd name="T23" fmla="*/ 8 h 105"/>
                    <a:gd name="T24" fmla="*/ 186 w 261"/>
                    <a:gd name="T25" fmla="*/ 10 h 105"/>
                    <a:gd name="T26" fmla="*/ 185 w 261"/>
                    <a:gd name="T27" fmla="*/ 19 h 105"/>
                    <a:gd name="T28" fmla="*/ 185 w 261"/>
                    <a:gd name="T29" fmla="*/ 22 h 105"/>
                    <a:gd name="T30" fmla="*/ 179 w 261"/>
                    <a:gd name="T31" fmla="*/ 27 h 105"/>
                    <a:gd name="T32" fmla="*/ 178 w 261"/>
                    <a:gd name="T33" fmla="*/ 29 h 105"/>
                    <a:gd name="T34" fmla="*/ 176 w 261"/>
                    <a:gd name="T35" fmla="*/ 36 h 105"/>
                    <a:gd name="T36" fmla="*/ 173 w 261"/>
                    <a:gd name="T37" fmla="*/ 38 h 105"/>
                    <a:gd name="T38" fmla="*/ 169 w 261"/>
                    <a:gd name="T39" fmla="*/ 42 h 105"/>
                    <a:gd name="T40" fmla="*/ 171 w 261"/>
                    <a:gd name="T41" fmla="*/ 48 h 105"/>
                    <a:gd name="T42" fmla="*/ 171 w 261"/>
                    <a:gd name="T43" fmla="*/ 52 h 105"/>
                    <a:gd name="T44" fmla="*/ 169 w 261"/>
                    <a:gd name="T45" fmla="*/ 59 h 105"/>
                    <a:gd name="T46" fmla="*/ 169 w 261"/>
                    <a:gd name="T47" fmla="*/ 61 h 105"/>
                    <a:gd name="T48" fmla="*/ 178 w 261"/>
                    <a:gd name="T49" fmla="*/ 68 h 105"/>
                    <a:gd name="T50" fmla="*/ 180 w 261"/>
                    <a:gd name="T51" fmla="*/ 69 h 105"/>
                    <a:gd name="T52" fmla="*/ 185 w 261"/>
                    <a:gd name="T53" fmla="*/ 68 h 105"/>
                    <a:gd name="T54" fmla="*/ 186 w 261"/>
                    <a:gd name="T55" fmla="*/ 69 h 105"/>
                    <a:gd name="T56" fmla="*/ 185 w 261"/>
                    <a:gd name="T57" fmla="*/ 75 h 105"/>
                    <a:gd name="T58" fmla="*/ 179 w 261"/>
                    <a:gd name="T59" fmla="*/ 79 h 105"/>
                    <a:gd name="T60" fmla="*/ 178 w 261"/>
                    <a:gd name="T61" fmla="*/ 79 h 105"/>
                    <a:gd name="T62" fmla="*/ 180 w 261"/>
                    <a:gd name="T63" fmla="*/ 83 h 105"/>
                    <a:gd name="T64" fmla="*/ 180 w 261"/>
                    <a:gd name="T65" fmla="*/ 88 h 105"/>
                    <a:gd name="T66" fmla="*/ 178 w 261"/>
                    <a:gd name="T67" fmla="*/ 92 h 105"/>
                    <a:gd name="T68" fmla="*/ 180 w 261"/>
                    <a:gd name="T69" fmla="*/ 96 h 105"/>
                    <a:gd name="T70" fmla="*/ 183 w 261"/>
                    <a:gd name="T71" fmla="*/ 97 h 105"/>
                    <a:gd name="T72" fmla="*/ 190 w 261"/>
                    <a:gd name="T73" fmla="*/ 96 h 105"/>
                    <a:gd name="T74" fmla="*/ 193 w 261"/>
                    <a:gd name="T75" fmla="*/ 99 h 105"/>
                    <a:gd name="T76" fmla="*/ 199 w 261"/>
                    <a:gd name="T77" fmla="*/ 105 h 105"/>
                    <a:gd name="T78" fmla="*/ 205 w 261"/>
                    <a:gd name="T79" fmla="*/ 97 h 105"/>
                    <a:gd name="T80" fmla="*/ 210 w 261"/>
                    <a:gd name="T81" fmla="*/ 83 h 105"/>
                    <a:gd name="T82" fmla="*/ 216 w 261"/>
                    <a:gd name="T83" fmla="*/ 73 h 105"/>
                    <a:gd name="T84" fmla="*/ 219 w 261"/>
                    <a:gd name="T85" fmla="*/ 73 h 105"/>
                    <a:gd name="T86" fmla="*/ 234 w 261"/>
                    <a:gd name="T87" fmla="*/ 68 h 105"/>
                    <a:gd name="T88" fmla="*/ 247 w 261"/>
                    <a:gd name="T89" fmla="*/ 59 h 105"/>
                    <a:gd name="T90" fmla="*/ 250 w 261"/>
                    <a:gd name="T91" fmla="*/ 56 h 105"/>
                    <a:gd name="T92" fmla="*/ 256 w 261"/>
                    <a:gd name="T93" fmla="*/ 45 h 105"/>
                    <a:gd name="T94" fmla="*/ 258 w 261"/>
                    <a:gd name="T95" fmla="*/ 39 h 105"/>
                    <a:gd name="T96" fmla="*/ 261 w 261"/>
                    <a:gd name="T97" fmla="*/ 36 h 105"/>
                    <a:gd name="T98" fmla="*/ 254 w 261"/>
                    <a:gd name="T99" fmla="*/ 27 h 105"/>
                    <a:gd name="T100" fmla="*/ 2 w 261"/>
                    <a:gd name="T101" fmla="*/ 22 h 105"/>
                    <a:gd name="T102" fmla="*/ 0 w 261"/>
                    <a:gd name="T103" fmla="*/ 27 h 105"/>
                    <a:gd name="T104" fmla="*/ 2 w 261"/>
                    <a:gd name="T105" fmla="*/ 34 h 105"/>
                    <a:gd name="T106" fmla="*/ 9 w 261"/>
                    <a:gd name="T107" fmla="*/ 39 h 105"/>
                    <a:gd name="T108" fmla="*/ 12 w 261"/>
                    <a:gd name="T109" fmla="*/ 39 h 105"/>
                    <a:gd name="T110" fmla="*/ 13 w 261"/>
                    <a:gd name="T111" fmla="*/ 36 h 105"/>
                    <a:gd name="T112" fmla="*/ 12 w 261"/>
                    <a:gd name="T113" fmla="*/ 25 h 105"/>
                    <a:gd name="T114" fmla="*/ 7 w 261"/>
                    <a:gd name="T115" fmla="*/ 19 h 105"/>
                    <a:gd name="T116" fmla="*/ 2 w 261"/>
                    <a:gd name="T117" fmla="*/ 22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61" h="105">
                      <a:moveTo>
                        <a:pt x="254" y="27"/>
                      </a:moveTo>
                      <a:lnTo>
                        <a:pt x="254" y="27"/>
                      </a:lnTo>
                      <a:lnTo>
                        <a:pt x="247" y="19"/>
                      </a:lnTo>
                      <a:lnTo>
                        <a:pt x="244" y="18"/>
                      </a:lnTo>
                      <a:lnTo>
                        <a:pt x="243" y="18"/>
                      </a:lnTo>
                      <a:lnTo>
                        <a:pt x="243" y="18"/>
                      </a:lnTo>
                      <a:lnTo>
                        <a:pt x="241" y="19"/>
                      </a:lnTo>
                      <a:lnTo>
                        <a:pt x="239" y="19"/>
                      </a:lnTo>
                      <a:lnTo>
                        <a:pt x="234" y="19"/>
                      </a:lnTo>
                      <a:lnTo>
                        <a:pt x="232" y="18"/>
                      </a:lnTo>
                      <a:lnTo>
                        <a:pt x="232" y="18"/>
                      </a:lnTo>
                      <a:lnTo>
                        <a:pt x="226" y="14"/>
                      </a:lnTo>
                      <a:lnTo>
                        <a:pt x="223" y="12"/>
                      </a:lnTo>
                      <a:lnTo>
                        <a:pt x="222" y="11"/>
                      </a:lnTo>
                      <a:lnTo>
                        <a:pt x="222" y="11"/>
                      </a:lnTo>
                      <a:lnTo>
                        <a:pt x="217" y="10"/>
                      </a:lnTo>
                      <a:lnTo>
                        <a:pt x="212" y="7"/>
                      </a:lnTo>
                      <a:lnTo>
                        <a:pt x="202" y="0"/>
                      </a:lnTo>
                      <a:lnTo>
                        <a:pt x="202" y="0"/>
                      </a:lnTo>
                      <a:lnTo>
                        <a:pt x="202" y="2"/>
                      </a:lnTo>
                      <a:lnTo>
                        <a:pt x="202" y="2"/>
                      </a:lnTo>
                      <a:lnTo>
                        <a:pt x="200" y="4"/>
                      </a:lnTo>
                      <a:lnTo>
                        <a:pt x="197" y="5"/>
                      </a:lnTo>
                      <a:lnTo>
                        <a:pt x="190" y="8"/>
                      </a:lnTo>
                      <a:lnTo>
                        <a:pt x="190" y="8"/>
                      </a:lnTo>
                      <a:lnTo>
                        <a:pt x="186" y="10"/>
                      </a:lnTo>
                      <a:lnTo>
                        <a:pt x="185" y="12"/>
                      </a:lnTo>
                      <a:lnTo>
                        <a:pt x="185" y="19"/>
                      </a:lnTo>
                      <a:lnTo>
                        <a:pt x="185" y="19"/>
                      </a:lnTo>
                      <a:lnTo>
                        <a:pt x="185" y="22"/>
                      </a:lnTo>
                      <a:lnTo>
                        <a:pt x="182" y="24"/>
                      </a:lnTo>
                      <a:lnTo>
                        <a:pt x="179" y="27"/>
                      </a:lnTo>
                      <a:lnTo>
                        <a:pt x="178" y="29"/>
                      </a:lnTo>
                      <a:lnTo>
                        <a:pt x="178" y="29"/>
                      </a:lnTo>
                      <a:lnTo>
                        <a:pt x="176" y="34"/>
                      </a:lnTo>
                      <a:lnTo>
                        <a:pt x="176" y="36"/>
                      </a:lnTo>
                      <a:lnTo>
                        <a:pt x="173" y="38"/>
                      </a:lnTo>
                      <a:lnTo>
                        <a:pt x="173" y="38"/>
                      </a:lnTo>
                      <a:lnTo>
                        <a:pt x="171" y="39"/>
                      </a:lnTo>
                      <a:lnTo>
                        <a:pt x="169" y="42"/>
                      </a:lnTo>
                      <a:lnTo>
                        <a:pt x="169" y="45"/>
                      </a:lnTo>
                      <a:lnTo>
                        <a:pt x="171" y="48"/>
                      </a:lnTo>
                      <a:lnTo>
                        <a:pt x="171" y="48"/>
                      </a:lnTo>
                      <a:lnTo>
                        <a:pt x="171" y="52"/>
                      </a:lnTo>
                      <a:lnTo>
                        <a:pt x="171" y="55"/>
                      </a:lnTo>
                      <a:lnTo>
                        <a:pt x="169" y="59"/>
                      </a:lnTo>
                      <a:lnTo>
                        <a:pt x="169" y="59"/>
                      </a:lnTo>
                      <a:lnTo>
                        <a:pt x="169" y="61"/>
                      </a:lnTo>
                      <a:lnTo>
                        <a:pt x="172" y="62"/>
                      </a:lnTo>
                      <a:lnTo>
                        <a:pt x="178" y="68"/>
                      </a:lnTo>
                      <a:lnTo>
                        <a:pt x="178" y="68"/>
                      </a:lnTo>
                      <a:lnTo>
                        <a:pt x="180" y="69"/>
                      </a:lnTo>
                      <a:lnTo>
                        <a:pt x="183" y="69"/>
                      </a:lnTo>
                      <a:lnTo>
                        <a:pt x="185" y="68"/>
                      </a:lnTo>
                      <a:lnTo>
                        <a:pt x="186" y="69"/>
                      </a:lnTo>
                      <a:lnTo>
                        <a:pt x="186" y="69"/>
                      </a:lnTo>
                      <a:lnTo>
                        <a:pt x="186" y="72"/>
                      </a:lnTo>
                      <a:lnTo>
                        <a:pt x="185" y="75"/>
                      </a:lnTo>
                      <a:lnTo>
                        <a:pt x="183" y="78"/>
                      </a:lnTo>
                      <a:lnTo>
                        <a:pt x="179" y="79"/>
                      </a:lnTo>
                      <a:lnTo>
                        <a:pt x="179" y="79"/>
                      </a:lnTo>
                      <a:lnTo>
                        <a:pt x="178" y="79"/>
                      </a:lnTo>
                      <a:lnTo>
                        <a:pt x="178" y="79"/>
                      </a:lnTo>
                      <a:lnTo>
                        <a:pt x="180" y="83"/>
                      </a:lnTo>
                      <a:lnTo>
                        <a:pt x="180" y="86"/>
                      </a:lnTo>
                      <a:lnTo>
                        <a:pt x="180" y="88"/>
                      </a:lnTo>
                      <a:lnTo>
                        <a:pt x="180" y="88"/>
                      </a:lnTo>
                      <a:lnTo>
                        <a:pt x="178" y="92"/>
                      </a:lnTo>
                      <a:lnTo>
                        <a:pt x="178" y="93"/>
                      </a:lnTo>
                      <a:lnTo>
                        <a:pt x="180" y="96"/>
                      </a:lnTo>
                      <a:lnTo>
                        <a:pt x="180" y="96"/>
                      </a:lnTo>
                      <a:lnTo>
                        <a:pt x="183" y="97"/>
                      </a:lnTo>
                      <a:lnTo>
                        <a:pt x="188" y="97"/>
                      </a:lnTo>
                      <a:lnTo>
                        <a:pt x="190" y="96"/>
                      </a:lnTo>
                      <a:lnTo>
                        <a:pt x="193" y="99"/>
                      </a:lnTo>
                      <a:lnTo>
                        <a:pt x="193" y="99"/>
                      </a:lnTo>
                      <a:lnTo>
                        <a:pt x="196" y="103"/>
                      </a:lnTo>
                      <a:lnTo>
                        <a:pt x="199" y="105"/>
                      </a:lnTo>
                      <a:lnTo>
                        <a:pt x="202" y="103"/>
                      </a:lnTo>
                      <a:lnTo>
                        <a:pt x="205" y="97"/>
                      </a:lnTo>
                      <a:lnTo>
                        <a:pt x="205" y="97"/>
                      </a:lnTo>
                      <a:lnTo>
                        <a:pt x="210" y="83"/>
                      </a:lnTo>
                      <a:lnTo>
                        <a:pt x="214" y="76"/>
                      </a:lnTo>
                      <a:lnTo>
                        <a:pt x="216" y="73"/>
                      </a:lnTo>
                      <a:lnTo>
                        <a:pt x="219" y="73"/>
                      </a:lnTo>
                      <a:lnTo>
                        <a:pt x="219" y="73"/>
                      </a:lnTo>
                      <a:lnTo>
                        <a:pt x="226" y="71"/>
                      </a:lnTo>
                      <a:lnTo>
                        <a:pt x="234" y="68"/>
                      </a:lnTo>
                      <a:lnTo>
                        <a:pt x="243" y="63"/>
                      </a:lnTo>
                      <a:lnTo>
                        <a:pt x="247" y="59"/>
                      </a:lnTo>
                      <a:lnTo>
                        <a:pt x="250" y="56"/>
                      </a:lnTo>
                      <a:lnTo>
                        <a:pt x="250" y="56"/>
                      </a:lnTo>
                      <a:lnTo>
                        <a:pt x="254" y="49"/>
                      </a:lnTo>
                      <a:lnTo>
                        <a:pt x="256" y="45"/>
                      </a:lnTo>
                      <a:lnTo>
                        <a:pt x="257" y="42"/>
                      </a:lnTo>
                      <a:lnTo>
                        <a:pt x="258" y="39"/>
                      </a:lnTo>
                      <a:lnTo>
                        <a:pt x="258" y="39"/>
                      </a:lnTo>
                      <a:lnTo>
                        <a:pt x="261" y="36"/>
                      </a:lnTo>
                      <a:lnTo>
                        <a:pt x="260" y="35"/>
                      </a:lnTo>
                      <a:lnTo>
                        <a:pt x="254" y="27"/>
                      </a:lnTo>
                      <a:lnTo>
                        <a:pt x="254" y="27"/>
                      </a:lnTo>
                      <a:close/>
                      <a:moveTo>
                        <a:pt x="2" y="22"/>
                      </a:moveTo>
                      <a:lnTo>
                        <a:pt x="2" y="22"/>
                      </a:lnTo>
                      <a:lnTo>
                        <a:pt x="0" y="27"/>
                      </a:lnTo>
                      <a:lnTo>
                        <a:pt x="0" y="31"/>
                      </a:lnTo>
                      <a:lnTo>
                        <a:pt x="2" y="34"/>
                      </a:lnTo>
                      <a:lnTo>
                        <a:pt x="3" y="36"/>
                      </a:lnTo>
                      <a:lnTo>
                        <a:pt x="9" y="39"/>
                      </a:lnTo>
                      <a:lnTo>
                        <a:pt x="10" y="39"/>
                      </a:lnTo>
                      <a:lnTo>
                        <a:pt x="12" y="39"/>
                      </a:lnTo>
                      <a:lnTo>
                        <a:pt x="12" y="39"/>
                      </a:lnTo>
                      <a:lnTo>
                        <a:pt x="13" y="36"/>
                      </a:lnTo>
                      <a:lnTo>
                        <a:pt x="13" y="32"/>
                      </a:lnTo>
                      <a:lnTo>
                        <a:pt x="12" y="25"/>
                      </a:lnTo>
                      <a:lnTo>
                        <a:pt x="9" y="22"/>
                      </a:lnTo>
                      <a:lnTo>
                        <a:pt x="7" y="19"/>
                      </a:lnTo>
                      <a:lnTo>
                        <a:pt x="5" y="19"/>
                      </a:lnTo>
                      <a:lnTo>
                        <a:pt x="2" y="22"/>
                      </a:lnTo>
                      <a:lnTo>
                        <a:pt x="2" y="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126"/>
                <p:cNvSpPr>
                  <a:spLocks noEditPoints="1"/>
                </p:cNvSpPr>
                <p:nvPr/>
              </p:nvSpPr>
              <p:spPr bwMode="auto">
                <a:xfrm>
                  <a:off x="3523383" y="1389552"/>
                  <a:ext cx="1770704" cy="1320341"/>
                </a:xfrm>
                <a:custGeom>
                  <a:avLst/>
                  <a:gdLst>
                    <a:gd name="T0" fmla="*/ 858 w 979"/>
                    <a:gd name="T1" fmla="*/ 84 h 730"/>
                    <a:gd name="T2" fmla="*/ 786 w 979"/>
                    <a:gd name="T3" fmla="*/ 118 h 730"/>
                    <a:gd name="T4" fmla="*/ 790 w 979"/>
                    <a:gd name="T5" fmla="*/ 67 h 730"/>
                    <a:gd name="T6" fmla="*/ 764 w 979"/>
                    <a:gd name="T7" fmla="*/ 69 h 730"/>
                    <a:gd name="T8" fmla="*/ 688 w 979"/>
                    <a:gd name="T9" fmla="*/ 62 h 730"/>
                    <a:gd name="T10" fmla="*/ 817 w 979"/>
                    <a:gd name="T11" fmla="*/ 34 h 730"/>
                    <a:gd name="T12" fmla="*/ 753 w 979"/>
                    <a:gd name="T13" fmla="*/ 11 h 730"/>
                    <a:gd name="T14" fmla="*/ 571 w 979"/>
                    <a:gd name="T15" fmla="*/ 7 h 730"/>
                    <a:gd name="T16" fmla="*/ 542 w 979"/>
                    <a:gd name="T17" fmla="*/ 16 h 730"/>
                    <a:gd name="T18" fmla="*/ 424 w 979"/>
                    <a:gd name="T19" fmla="*/ 21 h 730"/>
                    <a:gd name="T20" fmla="*/ 420 w 979"/>
                    <a:gd name="T21" fmla="*/ 51 h 730"/>
                    <a:gd name="T22" fmla="*/ 396 w 979"/>
                    <a:gd name="T23" fmla="*/ 52 h 730"/>
                    <a:gd name="T24" fmla="*/ 369 w 979"/>
                    <a:gd name="T25" fmla="*/ 68 h 730"/>
                    <a:gd name="T26" fmla="*/ 319 w 979"/>
                    <a:gd name="T27" fmla="*/ 71 h 730"/>
                    <a:gd name="T28" fmla="*/ 288 w 979"/>
                    <a:gd name="T29" fmla="*/ 48 h 730"/>
                    <a:gd name="T30" fmla="*/ 223 w 979"/>
                    <a:gd name="T31" fmla="*/ 72 h 730"/>
                    <a:gd name="T32" fmla="*/ 176 w 979"/>
                    <a:gd name="T33" fmla="*/ 99 h 730"/>
                    <a:gd name="T34" fmla="*/ 115 w 979"/>
                    <a:gd name="T35" fmla="*/ 138 h 730"/>
                    <a:gd name="T36" fmla="*/ 61 w 979"/>
                    <a:gd name="T37" fmla="*/ 179 h 730"/>
                    <a:gd name="T38" fmla="*/ 30 w 979"/>
                    <a:gd name="T39" fmla="*/ 217 h 730"/>
                    <a:gd name="T40" fmla="*/ 103 w 979"/>
                    <a:gd name="T41" fmla="*/ 234 h 730"/>
                    <a:gd name="T42" fmla="*/ 25 w 979"/>
                    <a:gd name="T43" fmla="*/ 248 h 730"/>
                    <a:gd name="T44" fmla="*/ 91 w 979"/>
                    <a:gd name="T45" fmla="*/ 282 h 730"/>
                    <a:gd name="T46" fmla="*/ 133 w 979"/>
                    <a:gd name="T47" fmla="*/ 272 h 730"/>
                    <a:gd name="T48" fmla="*/ 230 w 979"/>
                    <a:gd name="T49" fmla="*/ 296 h 730"/>
                    <a:gd name="T50" fmla="*/ 274 w 979"/>
                    <a:gd name="T51" fmla="*/ 356 h 730"/>
                    <a:gd name="T52" fmla="*/ 279 w 979"/>
                    <a:gd name="T53" fmla="*/ 403 h 730"/>
                    <a:gd name="T54" fmla="*/ 315 w 979"/>
                    <a:gd name="T55" fmla="*/ 415 h 730"/>
                    <a:gd name="T56" fmla="*/ 339 w 979"/>
                    <a:gd name="T57" fmla="*/ 448 h 730"/>
                    <a:gd name="T58" fmla="*/ 352 w 979"/>
                    <a:gd name="T59" fmla="*/ 471 h 730"/>
                    <a:gd name="T60" fmla="*/ 319 w 979"/>
                    <a:gd name="T61" fmla="*/ 512 h 730"/>
                    <a:gd name="T62" fmla="*/ 320 w 979"/>
                    <a:gd name="T63" fmla="*/ 557 h 730"/>
                    <a:gd name="T64" fmla="*/ 333 w 979"/>
                    <a:gd name="T65" fmla="*/ 618 h 730"/>
                    <a:gd name="T66" fmla="*/ 362 w 979"/>
                    <a:gd name="T67" fmla="*/ 652 h 730"/>
                    <a:gd name="T68" fmla="*/ 405 w 979"/>
                    <a:gd name="T69" fmla="*/ 706 h 730"/>
                    <a:gd name="T70" fmla="*/ 472 w 979"/>
                    <a:gd name="T71" fmla="*/ 729 h 730"/>
                    <a:gd name="T72" fmla="*/ 486 w 979"/>
                    <a:gd name="T73" fmla="*/ 668 h 730"/>
                    <a:gd name="T74" fmla="*/ 512 w 979"/>
                    <a:gd name="T75" fmla="*/ 639 h 730"/>
                    <a:gd name="T76" fmla="*/ 518 w 979"/>
                    <a:gd name="T77" fmla="*/ 605 h 730"/>
                    <a:gd name="T78" fmla="*/ 543 w 979"/>
                    <a:gd name="T79" fmla="*/ 586 h 730"/>
                    <a:gd name="T80" fmla="*/ 569 w 979"/>
                    <a:gd name="T81" fmla="*/ 580 h 730"/>
                    <a:gd name="T82" fmla="*/ 654 w 979"/>
                    <a:gd name="T83" fmla="*/ 526 h 730"/>
                    <a:gd name="T84" fmla="*/ 696 w 979"/>
                    <a:gd name="T85" fmla="*/ 512 h 730"/>
                    <a:gd name="T86" fmla="*/ 820 w 979"/>
                    <a:gd name="T87" fmla="*/ 461 h 730"/>
                    <a:gd name="T88" fmla="*/ 752 w 979"/>
                    <a:gd name="T89" fmla="*/ 451 h 730"/>
                    <a:gd name="T90" fmla="*/ 798 w 979"/>
                    <a:gd name="T91" fmla="*/ 452 h 730"/>
                    <a:gd name="T92" fmla="*/ 784 w 979"/>
                    <a:gd name="T93" fmla="*/ 398 h 730"/>
                    <a:gd name="T94" fmla="*/ 817 w 979"/>
                    <a:gd name="T95" fmla="*/ 377 h 730"/>
                    <a:gd name="T96" fmla="*/ 783 w 979"/>
                    <a:gd name="T97" fmla="*/ 366 h 730"/>
                    <a:gd name="T98" fmla="*/ 844 w 979"/>
                    <a:gd name="T99" fmla="*/ 360 h 730"/>
                    <a:gd name="T100" fmla="*/ 866 w 979"/>
                    <a:gd name="T101" fmla="*/ 326 h 730"/>
                    <a:gd name="T102" fmla="*/ 861 w 979"/>
                    <a:gd name="T103" fmla="*/ 303 h 730"/>
                    <a:gd name="T104" fmla="*/ 822 w 979"/>
                    <a:gd name="T105" fmla="*/ 264 h 730"/>
                    <a:gd name="T106" fmla="*/ 879 w 979"/>
                    <a:gd name="T107" fmla="*/ 252 h 730"/>
                    <a:gd name="T108" fmla="*/ 842 w 979"/>
                    <a:gd name="T109" fmla="*/ 227 h 730"/>
                    <a:gd name="T110" fmla="*/ 824 w 979"/>
                    <a:gd name="T111" fmla="*/ 224 h 730"/>
                    <a:gd name="T112" fmla="*/ 855 w 979"/>
                    <a:gd name="T113" fmla="*/ 174 h 730"/>
                    <a:gd name="T114" fmla="*/ 874 w 979"/>
                    <a:gd name="T115" fmla="*/ 138 h 730"/>
                    <a:gd name="T116" fmla="*/ 909 w 979"/>
                    <a:gd name="T117" fmla="*/ 128 h 730"/>
                    <a:gd name="T118" fmla="*/ 922 w 979"/>
                    <a:gd name="T119" fmla="*/ 108 h 730"/>
                    <a:gd name="T120" fmla="*/ 923 w 979"/>
                    <a:gd name="T121" fmla="*/ 67 h 730"/>
                    <a:gd name="T122" fmla="*/ 291 w 979"/>
                    <a:gd name="T123" fmla="*/ 461 h 730"/>
                    <a:gd name="T124" fmla="*/ 335 w 979"/>
                    <a:gd name="T125" fmla="*/ 479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79" h="730">
                      <a:moveTo>
                        <a:pt x="923" y="67"/>
                      </a:moveTo>
                      <a:lnTo>
                        <a:pt x="923" y="67"/>
                      </a:lnTo>
                      <a:lnTo>
                        <a:pt x="912" y="68"/>
                      </a:lnTo>
                      <a:lnTo>
                        <a:pt x="902" y="69"/>
                      </a:lnTo>
                      <a:lnTo>
                        <a:pt x="898" y="72"/>
                      </a:lnTo>
                      <a:lnTo>
                        <a:pt x="895" y="75"/>
                      </a:lnTo>
                      <a:lnTo>
                        <a:pt x="892" y="78"/>
                      </a:lnTo>
                      <a:lnTo>
                        <a:pt x="891" y="82"/>
                      </a:lnTo>
                      <a:lnTo>
                        <a:pt x="891" y="82"/>
                      </a:lnTo>
                      <a:lnTo>
                        <a:pt x="891" y="85"/>
                      </a:lnTo>
                      <a:lnTo>
                        <a:pt x="888" y="88"/>
                      </a:lnTo>
                      <a:lnTo>
                        <a:pt x="883" y="86"/>
                      </a:lnTo>
                      <a:lnTo>
                        <a:pt x="878" y="86"/>
                      </a:lnTo>
                      <a:lnTo>
                        <a:pt x="868" y="84"/>
                      </a:lnTo>
                      <a:lnTo>
                        <a:pt x="862" y="84"/>
                      </a:lnTo>
                      <a:lnTo>
                        <a:pt x="858" y="84"/>
                      </a:lnTo>
                      <a:lnTo>
                        <a:pt x="858" y="84"/>
                      </a:lnTo>
                      <a:lnTo>
                        <a:pt x="855" y="85"/>
                      </a:lnTo>
                      <a:lnTo>
                        <a:pt x="854" y="85"/>
                      </a:lnTo>
                      <a:lnTo>
                        <a:pt x="851" y="81"/>
                      </a:lnTo>
                      <a:lnTo>
                        <a:pt x="849" y="78"/>
                      </a:lnTo>
                      <a:lnTo>
                        <a:pt x="848" y="78"/>
                      </a:lnTo>
                      <a:lnTo>
                        <a:pt x="844" y="79"/>
                      </a:lnTo>
                      <a:lnTo>
                        <a:pt x="844" y="79"/>
                      </a:lnTo>
                      <a:lnTo>
                        <a:pt x="837" y="84"/>
                      </a:lnTo>
                      <a:lnTo>
                        <a:pt x="830" y="89"/>
                      </a:lnTo>
                      <a:lnTo>
                        <a:pt x="821" y="95"/>
                      </a:lnTo>
                      <a:lnTo>
                        <a:pt x="813" y="99"/>
                      </a:lnTo>
                      <a:lnTo>
                        <a:pt x="813" y="99"/>
                      </a:lnTo>
                      <a:lnTo>
                        <a:pt x="805" y="105"/>
                      </a:lnTo>
                      <a:lnTo>
                        <a:pt x="798" y="111"/>
                      </a:lnTo>
                      <a:lnTo>
                        <a:pt x="791" y="115"/>
                      </a:lnTo>
                      <a:lnTo>
                        <a:pt x="786" y="118"/>
                      </a:lnTo>
                      <a:lnTo>
                        <a:pt x="786" y="118"/>
                      </a:lnTo>
                      <a:lnTo>
                        <a:pt x="786" y="116"/>
                      </a:lnTo>
                      <a:lnTo>
                        <a:pt x="786" y="113"/>
                      </a:lnTo>
                      <a:lnTo>
                        <a:pt x="793" y="105"/>
                      </a:lnTo>
                      <a:lnTo>
                        <a:pt x="813" y="84"/>
                      </a:lnTo>
                      <a:lnTo>
                        <a:pt x="813" y="84"/>
                      </a:lnTo>
                      <a:lnTo>
                        <a:pt x="817" y="79"/>
                      </a:lnTo>
                      <a:lnTo>
                        <a:pt x="818" y="75"/>
                      </a:lnTo>
                      <a:lnTo>
                        <a:pt x="818" y="71"/>
                      </a:lnTo>
                      <a:lnTo>
                        <a:pt x="818" y="68"/>
                      </a:lnTo>
                      <a:lnTo>
                        <a:pt x="815" y="65"/>
                      </a:lnTo>
                      <a:lnTo>
                        <a:pt x="813" y="62"/>
                      </a:lnTo>
                      <a:lnTo>
                        <a:pt x="808" y="61"/>
                      </a:lnTo>
                      <a:lnTo>
                        <a:pt x="803" y="61"/>
                      </a:lnTo>
                      <a:lnTo>
                        <a:pt x="803" y="61"/>
                      </a:lnTo>
                      <a:lnTo>
                        <a:pt x="798" y="62"/>
                      </a:lnTo>
                      <a:lnTo>
                        <a:pt x="794" y="64"/>
                      </a:lnTo>
                      <a:lnTo>
                        <a:pt x="790" y="67"/>
                      </a:lnTo>
                      <a:lnTo>
                        <a:pt x="787" y="71"/>
                      </a:lnTo>
                      <a:lnTo>
                        <a:pt x="786" y="72"/>
                      </a:lnTo>
                      <a:lnTo>
                        <a:pt x="783" y="74"/>
                      </a:lnTo>
                      <a:lnTo>
                        <a:pt x="783" y="74"/>
                      </a:lnTo>
                      <a:lnTo>
                        <a:pt x="771" y="78"/>
                      </a:lnTo>
                      <a:lnTo>
                        <a:pt x="754" y="85"/>
                      </a:lnTo>
                      <a:lnTo>
                        <a:pt x="739" y="91"/>
                      </a:lnTo>
                      <a:lnTo>
                        <a:pt x="735" y="91"/>
                      </a:lnTo>
                      <a:lnTo>
                        <a:pt x="732" y="91"/>
                      </a:lnTo>
                      <a:lnTo>
                        <a:pt x="732" y="89"/>
                      </a:lnTo>
                      <a:lnTo>
                        <a:pt x="732" y="89"/>
                      </a:lnTo>
                      <a:lnTo>
                        <a:pt x="732" y="88"/>
                      </a:lnTo>
                      <a:lnTo>
                        <a:pt x="736" y="85"/>
                      </a:lnTo>
                      <a:lnTo>
                        <a:pt x="747" y="79"/>
                      </a:lnTo>
                      <a:lnTo>
                        <a:pt x="759" y="74"/>
                      </a:lnTo>
                      <a:lnTo>
                        <a:pt x="763" y="71"/>
                      </a:lnTo>
                      <a:lnTo>
                        <a:pt x="764" y="69"/>
                      </a:lnTo>
                      <a:lnTo>
                        <a:pt x="764" y="69"/>
                      </a:lnTo>
                      <a:lnTo>
                        <a:pt x="763" y="68"/>
                      </a:lnTo>
                      <a:lnTo>
                        <a:pt x="757" y="67"/>
                      </a:lnTo>
                      <a:lnTo>
                        <a:pt x="739" y="65"/>
                      </a:lnTo>
                      <a:lnTo>
                        <a:pt x="718" y="65"/>
                      </a:lnTo>
                      <a:lnTo>
                        <a:pt x="699" y="67"/>
                      </a:lnTo>
                      <a:lnTo>
                        <a:pt x="699" y="67"/>
                      </a:lnTo>
                      <a:lnTo>
                        <a:pt x="683" y="71"/>
                      </a:lnTo>
                      <a:lnTo>
                        <a:pt x="665" y="75"/>
                      </a:lnTo>
                      <a:lnTo>
                        <a:pt x="651" y="77"/>
                      </a:lnTo>
                      <a:lnTo>
                        <a:pt x="647" y="77"/>
                      </a:lnTo>
                      <a:lnTo>
                        <a:pt x="644" y="75"/>
                      </a:lnTo>
                      <a:lnTo>
                        <a:pt x="644" y="75"/>
                      </a:lnTo>
                      <a:lnTo>
                        <a:pt x="647" y="74"/>
                      </a:lnTo>
                      <a:lnTo>
                        <a:pt x="651" y="71"/>
                      </a:lnTo>
                      <a:lnTo>
                        <a:pt x="668" y="67"/>
                      </a:lnTo>
                      <a:lnTo>
                        <a:pt x="688" y="62"/>
                      </a:lnTo>
                      <a:lnTo>
                        <a:pt x="706" y="60"/>
                      </a:lnTo>
                      <a:lnTo>
                        <a:pt x="706" y="60"/>
                      </a:lnTo>
                      <a:lnTo>
                        <a:pt x="725" y="58"/>
                      </a:lnTo>
                      <a:lnTo>
                        <a:pt x="746" y="58"/>
                      </a:lnTo>
                      <a:lnTo>
                        <a:pt x="766" y="58"/>
                      </a:lnTo>
                      <a:lnTo>
                        <a:pt x="774" y="57"/>
                      </a:lnTo>
                      <a:lnTo>
                        <a:pt x="781" y="54"/>
                      </a:lnTo>
                      <a:lnTo>
                        <a:pt x="781" y="54"/>
                      </a:lnTo>
                      <a:lnTo>
                        <a:pt x="794" y="51"/>
                      </a:lnTo>
                      <a:lnTo>
                        <a:pt x="808" y="48"/>
                      </a:lnTo>
                      <a:lnTo>
                        <a:pt x="820" y="45"/>
                      </a:lnTo>
                      <a:lnTo>
                        <a:pt x="822" y="44"/>
                      </a:lnTo>
                      <a:lnTo>
                        <a:pt x="825" y="43"/>
                      </a:lnTo>
                      <a:lnTo>
                        <a:pt x="825" y="43"/>
                      </a:lnTo>
                      <a:lnTo>
                        <a:pt x="825" y="40"/>
                      </a:lnTo>
                      <a:lnTo>
                        <a:pt x="824" y="38"/>
                      </a:lnTo>
                      <a:lnTo>
                        <a:pt x="817" y="34"/>
                      </a:lnTo>
                      <a:lnTo>
                        <a:pt x="805" y="31"/>
                      </a:lnTo>
                      <a:lnTo>
                        <a:pt x="796" y="30"/>
                      </a:lnTo>
                      <a:lnTo>
                        <a:pt x="796" y="30"/>
                      </a:lnTo>
                      <a:lnTo>
                        <a:pt x="787" y="30"/>
                      </a:lnTo>
                      <a:lnTo>
                        <a:pt x="780" y="30"/>
                      </a:lnTo>
                      <a:lnTo>
                        <a:pt x="776" y="27"/>
                      </a:lnTo>
                      <a:lnTo>
                        <a:pt x="774" y="26"/>
                      </a:lnTo>
                      <a:lnTo>
                        <a:pt x="774" y="24"/>
                      </a:lnTo>
                      <a:lnTo>
                        <a:pt x="774" y="24"/>
                      </a:lnTo>
                      <a:lnTo>
                        <a:pt x="773" y="21"/>
                      </a:lnTo>
                      <a:lnTo>
                        <a:pt x="771" y="20"/>
                      </a:lnTo>
                      <a:lnTo>
                        <a:pt x="766" y="17"/>
                      </a:lnTo>
                      <a:lnTo>
                        <a:pt x="759" y="16"/>
                      </a:lnTo>
                      <a:lnTo>
                        <a:pt x="756" y="14"/>
                      </a:lnTo>
                      <a:lnTo>
                        <a:pt x="754" y="13"/>
                      </a:lnTo>
                      <a:lnTo>
                        <a:pt x="754" y="13"/>
                      </a:lnTo>
                      <a:lnTo>
                        <a:pt x="753" y="11"/>
                      </a:lnTo>
                      <a:lnTo>
                        <a:pt x="747" y="10"/>
                      </a:lnTo>
                      <a:lnTo>
                        <a:pt x="735" y="10"/>
                      </a:lnTo>
                      <a:lnTo>
                        <a:pt x="720" y="9"/>
                      </a:lnTo>
                      <a:lnTo>
                        <a:pt x="713" y="9"/>
                      </a:lnTo>
                      <a:lnTo>
                        <a:pt x="709" y="7"/>
                      </a:lnTo>
                      <a:lnTo>
                        <a:pt x="709" y="7"/>
                      </a:lnTo>
                      <a:lnTo>
                        <a:pt x="702" y="4"/>
                      </a:lnTo>
                      <a:lnTo>
                        <a:pt x="689" y="1"/>
                      </a:lnTo>
                      <a:lnTo>
                        <a:pt x="675" y="0"/>
                      </a:lnTo>
                      <a:lnTo>
                        <a:pt x="661" y="1"/>
                      </a:lnTo>
                      <a:lnTo>
                        <a:pt x="661" y="1"/>
                      </a:lnTo>
                      <a:lnTo>
                        <a:pt x="624" y="3"/>
                      </a:lnTo>
                      <a:lnTo>
                        <a:pt x="594" y="3"/>
                      </a:lnTo>
                      <a:lnTo>
                        <a:pt x="594" y="3"/>
                      </a:lnTo>
                      <a:lnTo>
                        <a:pt x="583" y="6"/>
                      </a:lnTo>
                      <a:lnTo>
                        <a:pt x="577" y="7"/>
                      </a:lnTo>
                      <a:lnTo>
                        <a:pt x="571" y="7"/>
                      </a:lnTo>
                      <a:lnTo>
                        <a:pt x="571" y="7"/>
                      </a:lnTo>
                      <a:lnTo>
                        <a:pt x="566" y="7"/>
                      </a:lnTo>
                      <a:lnTo>
                        <a:pt x="559" y="9"/>
                      </a:lnTo>
                      <a:lnTo>
                        <a:pt x="556" y="11"/>
                      </a:lnTo>
                      <a:lnTo>
                        <a:pt x="554" y="13"/>
                      </a:lnTo>
                      <a:lnTo>
                        <a:pt x="556" y="14"/>
                      </a:lnTo>
                      <a:lnTo>
                        <a:pt x="556" y="14"/>
                      </a:lnTo>
                      <a:lnTo>
                        <a:pt x="559" y="17"/>
                      </a:lnTo>
                      <a:lnTo>
                        <a:pt x="557" y="20"/>
                      </a:lnTo>
                      <a:lnTo>
                        <a:pt x="556" y="23"/>
                      </a:lnTo>
                      <a:lnTo>
                        <a:pt x="553" y="24"/>
                      </a:lnTo>
                      <a:lnTo>
                        <a:pt x="547" y="24"/>
                      </a:lnTo>
                      <a:lnTo>
                        <a:pt x="544" y="23"/>
                      </a:lnTo>
                      <a:lnTo>
                        <a:pt x="544" y="20"/>
                      </a:lnTo>
                      <a:lnTo>
                        <a:pt x="544" y="20"/>
                      </a:lnTo>
                      <a:lnTo>
                        <a:pt x="544" y="18"/>
                      </a:lnTo>
                      <a:lnTo>
                        <a:pt x="542" y="16"/>
                      </a:lnTo>
                      <a:lnTo>
                        <a:pt x="535" y="13"/>
                      </a:lnTo>
                      <a:lnTo>
                        <a:pt x="527" y="13"/>
                      </a:lnTo>
                      <a:lnTo>
                        <a:pt x="523" y="14"/>
                      </a:lnTo>
                      <a:lnTo>
                        <a:pt x="520" y="16"/>
                      </a:lnTo>
                      <a:lnTo>
                        <a:pt x="520" y="16"/>
                      </a:lnTo>
                      <a:lnTo>
                        <a:pt x="516" y="17"/>
                      </a:lnTo>
                      <a:lnTo>
                        <a:pt x="510" y="17"/>
                      </a:lnTo>
                      <a:lnTo>
                        <a:pt x="498" y="16"/>
                      </a:lnTo>
                      <a:lnTo>
                        <a:pt x="485" y="13"/>
                      </a:lnTo>
                      <a:lnTo>
                        <a:pt x="479" y="14"/>
                      </a:lnTo>
                      <a:lnTo>
                        <a:pt x="476" y="16"/>
                      </a:lnTo>
                      <a:lnTo>
                        <a:pt x="476" y="16"/>
                      </a:lnTo>
                      <a:lnTo>
                        <a:pt x="474" y="17"/>
                      </a:lnTo>
                      <a:lnTo>
                        <a:pt x="468" y="18"/>
                      </a:lnTo>
                      <a:lnTo>
                        <a:pt x="452" y="20"/>
                      </a:lnTo>
                      <a:lnTo>
                        <a:pt x="435" y="20"/>
                      </a:lnTo>
                      <a:lnTo>
                        <a:pt x="424" y="21"/>
                      </a:lnTo>
                      <a:lnTo>
                        <a:pt x="424" y="21"/>
                      </a:lnTo>
                      <a:lnTo>
                        <a:pt x="421" y="23"/>
                      </a:lnTo>
                      <a:lnTo>
                        <a:pt x="421" y="24"/>
                      </a:lnTo>
                      <a:lnTo>
                        <a:pt x="428" y="27"/>
                      </a:lnTo>
                      <a:lnTo>
                        <a:pt x="437" y="33"/>
                      </a:lnTo>
                      <a:lnTo>
                        <a:pt x="440" y="34"/>
                      </a:lnTo>
                      <a:lnTo>
                        <a:pt x="440" y="35"/>
                      </a:lnTo>
                      <a:lnTo>
                        <a:pt x="440" y="35"/>
                      </a:lnTo>
                      <a:lnTo>
                        <a:pt x="438" y="37"/>
                      </a:lnTo>
                      <a:lnTo>
                        <a:pt x="434" y="38"/>
                      </a:lnTo>
                      <a:lnTo>
                        <a:pt x="423" y="38"/>
                      </a:lnTo>
                      <a:lnTo>
                        <a:pt x="413" y="40"/>
                      </a:lnTo>
                      <a:lnTo>
                        <a:pt x="411" y="43"/>
                      </a:lnTo>
                      <a:lnTo>
                        <a:pt x="411" y="44"/>
                      </a:lnTo>
                      <a:lnTo>
                        <a:pt x="411" y="44"/>
                      </a:lnTo>
                      <a:lnTo>
                        <a:pt x="415" y="48"/>
                      </a:lnTo>
                      <a:lnTo>
                        <a:pt x="420" y="51"/>
                      </a:lnTo>
                      <a:lnTo>
                        <a:pt x="430" y="57"/>
                      </a:lnTo>
                      <a:lnTo>
                        <a:pt x="442" y="62"/>
                      </a:lnTo>
                      <a:lnTo>
                        <a:pt x="452" y="69"/>
                      </a:lnTo>
                      <a:lnTo>
                        <a:pt x="452" y="69"/>
                      </a:lnTo>
                      <a:lnTo>
                        <a:pt x="455" y="74"/>
                      </a:lnTo>
                      <a:lnTo>
                        <a:pt x="455" y="75"/>
                      </a:lnTo>
                      <a:lnTo>
                        <a:pt x="454" y="75"/>
                      </a:lnTo>
                      <a:lnTo>
                        <a:pt x="451" y="75"/>
                      </a:lnTo>
                      <a:lnTo>
                        <a:pt x="441" y="72"/>
                      </a:lnTo>
                      <a:lnTo>
                        <a:pt x="431" y="67"/>
                      </a:lnTo>
                      <a:lnTo>
                        <a:pt x="431" y="67"/>
                      </a:lnTo>
                      <a:lnTo>
                        <a:pt x="427" y="64"/>
                      </a:lnTo>
                      <a:lnTo>
                        <a:pt x="421" y="62"/>
                      </a:lnTo>
                      <a:lnTo>
                        <a:pt x="411" y="60"/>
                      </a:lnTo>
                      <a:lnTo>
                        <a:pt x="403" y="57"/>
                      </a:lnTo>
                      <a:lnTo>
                        <a:pt x="398" y="55"/>
                      </a:lnTo>
                      <a:lnTo>
                        <a:pt x="396" y="52"/>
                      </a:lnTo>
                      <a:lnTo>
                        <a:pt x="396" y="52"/>
                      </a:lnTo>
                      <a:lnTo>
                        <a:pt x="393" y="50"/>
                      </a:lnTo>
                      <a:lnTo>
                        <a:pt x="387" y="47"/>
                      </a:lnTo>
                      <a:lnTo>
                        <a:pt x="374" y="44"/>
                      </a:lnTo>
                      <a:lnTo>
                        <a:pt x="362" y="43"/>
                      </a:lnTo>
                      <a:lnTo>
                        <a:pt x="356" y="43"/>
                      </a:lnTo>
                      <a:lnTo>
                        <a:pt x="353" y="44"/>
                      </a:lnTo>
                      <a:lnTo>
                        <a:pt x="353" y="44"/>
                      </a:lnTo>
                      <a:lnTo>
                        <a:pt x="352" y="45"/>
                      </a:lnTo>
                      <a:lnTo>
                        <a:pt x="352" y="48"/>
                      </a:lnTo>
                      <a:lnTo>
                        <a:pt x="359" y="54"/>
                      </a:lnTo>
                      <a:lnTo>
                        <a:pt x="369" y="61"/>
                      </a:lnTo>
                      <a:lnTo>
                        <a:pt x="371" y="64"/>
                      </a:lnTo>
                      <a:lnTo>
                        <a:pt x="371" y="65"/>
                      </a:lnTo>
                      <a:lnTo>
                        <a:pt x="371" y="65"/>
                      </a:lnTo>
                      <a:lnTo>
                        <a:pt x="371" y="68"/>
                      </a:lnTo>
                      <a:lnTo>
                        <a:pt x="369" y="68"/>
                      </a:lnTo>
                      <a:lnTo>
                        <a:pt x="363" y="68"/>
                      </a:lnTo>
                      <a:lnTo>
                        <a:pt x="354" y="67"/>
                      </a:lnTo>
                      <a:lnTo>
                        <a:pt x="350" y="67"/>
                      </a:lnTo>
                      <a:lnTo>
                        <a:pt x="350" y="67"/>
                      </a:lnTo>
                      <a:lnTo>
                        <a:pt x="349" y="67"/>
                      </a:lnTo>
                      <a:lnTo>
                        <a:pt x="346" y="65"/>
                      </a:lnTo>
                      <a:lnTo>
                        <a:pt x="337" y="60"/>
                      </a:lnTo>
                      <a:lnTo>
                        <a:pt x="329" y="54"/>
                      </a:lnTo>
                      <a:lnTo>
                        <a:pt x="325" y="51"/>
                      </a:lnTo>
                      <a:lnTo>
                        <a:pt x="320" y="51"/>
                      </a:lnTo>
                      <a:lnTo>
                        <a:pt x="320" y="51"/>
                      </a:lnTo>
                      <a:lnTo>
                        <a:pt x="318" y="51"/>
                      </a:lnTo>
                      <a:lnTo>
                        <a:pt x="316" y="52"/>
                      </a:lnTo>
                      <a:lnTo>
                        <a:pt x="316" y="57"/>
                      </a:lnTo>
                      <a:lnTo>
                        <a:pt x="318" y="62"/>
                      </a:lnTo>
                      <a:lnTo>
                        <a:pt x="319" y="71"/>
                      </a:lnTo>
                      <a:lnTo>
                        <a:pt x="319" y="71"/>
                      </a:lnTo>
                      <a:lnTo>
                        <a:pt x="319" y="75"/>
                      </a:lnTo>
                      <a:lnTo>
                        <a:pt x="316" y="79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5" y="84"/>
                      </a:lnTo>
                      <a:lnTo>
                        <a:pt x="306" y="82"/>
                      </a:lnTo>
                      <a:lnTo>
                        <a:pt x="306" y="82"/>
                      </a:lnTo>
                      <a:lnTo>
                        <a:pt x="308" y="78"/>
                      </a:lnTo>
                      <a:lnTo>
                        <a:pt x="308" y="74"/>
                      </a:lnTo>
                      <a:lnTo>
                        <a:pt x="308" y="64"/>
                      </a:lnTo>
                      <a:lnTo>
                        <a:pt x="306" y="60"/>
                      </a:lnTo>
                      <a:lnTo>
                        <a:pt x="303" y="55"/>
                      </a:lnTo>
                      <a:lnTo>
                        <a:pt x="301" y="51"/>
                      </a:lnTo>
                      <a:lnTo>
                        <a:pt x="298" y="50"/>
                      </a:lnTo>
                      <a:lnTo>
                        <a:pt x="298" y="50"/>
                      </a:lnTo>
                      <a:lnTo>
                        <a:pt x="293" y="48"/>
                      </a:lnTo>
                      <a:lnTo>
                        <a:pt x="288" y="48"/>
                      </a:lnTo>
                      <a:lnTo>
                        <a:pt x="275" y="52"/>
                      </a:lnTo>
                      <a:lnTo>
                        <a:pt x="261" y="55"/>
                      </a:lnTo>
                      <a:lnTo>
                        <a:pt x="248" y="57"/>
                      </a:lnTo>
                      <a:lnTo>
                        <a:pt x="248" y="57"/>
                      </a:lnTo>
                      <a:lnTo>
                        <a:pt x="238" y="57"/>
                      </a:lnTo>
                      <a:lnTo>
                        <a:pt x="230" y="60"/>
                      </a:lnTo>
                      <a:lnTo>
                        <a:pt x="227" y="61"/>
                      </a:lnTo>
                      <a:lnTo>
                        <a:pt x="225" y="62"/>
                      </a:lnTo>
                      <a:lnTo>
                        <a:pt x="227" y="65"/>
                      </a:lnTo>
                      <a:lnTo>
                        <a:pt x="230" y="67"/>
                      </a:lnTo>
                      <a:lnTo>
                        <a:pt x="230" y="67"/>
                      </a:lnTo>
                      <a:lnTo>
                        <a:pt x="232" y="69"/>
                      </a:lnTo>
                      <a:lnTo>
                        <a:pt x="234" y="71"/>
                      </a:lnTo>
                      <a:lnTo>
                        <a:pt x="234" y="72"/>
                      </a:lnTo>
                      <a:lnTo>
                        <a:pt x="232" y="74"/>
                      </a:lnTo>
                      <a:lnTo>
                        <a:pt x="227" y="74"/>
                      </a:lnTo>
                      <a:lnTo>
                        <a:pt x="223" y="72"/>
                      </a:lnTo>
                      <a:lnTo>
                        <a:pt x="218" y="71"/>
                      </a:lnTo>
                      <a:lnTo>
                        <a:pt x="218" y="71"/>
                      </a:lnTo>
                      <a:lnTo>
                        <a:pt x="214" y="68"/>
                      </a:lnTo>
                      <a:lnTo>
                        <a:pt x="208" y="68"/>
                      </a:lnTo>
                      <a:lnTo>
                        <a:pt x="194" y="68"/>
                      </a:lnTo>
                      <a:lnTo>
                        <a:pt x="184" y="71"/>
                      </a:lnTo>
                      <a:lnTo>
                        <a:pt x="183" y="74"/>
                      </a:lnTo>
                      <a:lnTo>
                        <a:pt x="183" y="75"/>
                      </a:lnTo>
                      <a:lnTo>
                        <a:pt x="183" y="75"/>
                      </a:lnTo>
                      <a:lnTo>
                        <a:pt x="187" y="81"/>
                      </a:lnTo>
                      <a:lnTo>
                        <a:pt x="190" y="86"/>
                      </a:lnTo>
                      <a:lnTo>
                        <a:pt x="190" y="94"/>
                      </a:lnTo>
                      <a:lnTo>
                        <a:pt x="187" y="99"/>
                      </a:lnTo>
                      <a:lnTo>
                        <a:pt x="187" y="99"/>
                      </a:lnTo>
                      <a:lnTo>
                        <a:pt x="186" y="101"/>
                      </a:lnTo>
                      <a:lnTo>
                        <a:pt x="183" y="101"/>
                      </a:lnTo>
                      <a:lnTo>
                        <a:pt x="176" y="99"/>
                      </a:lnTo>
                      <a:lnTo>
                        <a:pt x="167" y="96"/>
                      </a:lnTo>
                      <a:lnTo>
                        <a:pt x="162" y="95"/>
                      </a:lnTo>
                      <a:lnTo>
                        <a:pt x="157" y="95"/>
                      </a:lnTo>
                      <a:lnTo>
                        <a:pt x="157" y="95"/>
                      </a:lnTo>
                      <a:lnTo>
                        <a:pt x="150" y="96"/>
                      </a:lnTo>
                      <a:lnTo>
                        <a:pt x="140" y="101"/>
                      </a:lnTo>
                      <a:lnTo>
                        <a:pt x="115" y="112"/>
                      </a:lnTo>
                      <a:lnTo>
                        <a:pt x="102" y="118"/>
                      </a:lnTo>
                      <a:lnTo>
                        <a:pt x="92" y="125"/>
                      </a:lnTo>
                      <a:lnTo>
                        <a:pt x="86" y="130"/>
                      </a:lnTo>
                      <a:lnTo>
                        <a:pt x="85" y="132"/>
                      </a:lnTo>
                      <a:lnTo>
                        <a:pt x="85" y="133"/>
                      </a:lnTo>
                      <a:lnTo>
                        <a:pt x="85" y="133"/>
                      </a:lnTo>
                      <a:lnTo>
                        <a:pt x="88" y="136"/>
                      </a:lnTo>
                      <a:lnTo>
                        <a:pt x="91" y="138"/>
                      </a:lnTo>
                      <a:lnTo>
                        <a:pt x="102" y="138"/>
                      </a:lnTo>
                      <a:lnTo>
                        <a:pt x="115" y="138"/>
                      </a:lnTo>
                      <a:lnTo>
                        <a:pt x="120" y="139"/>
                      </a:lnTo>
                      <a:lnTo>
                        <a:pt x="123" y="140"/>
                      </a:lnTo>
                      <a:lnTo>
                        <a:pt x="123" y="140"/>
                      </a:lnTo>
                      <a:lnTo>
                        <a:pt x="126" y="142"/>
                      </a:lnTo>
                      <a:lnTo>
                        <a:pt x="127" y="146"/>
                      </a:lnTo>
                      <a:lnTo>
                        <a:pt x="126" y="149"/>
                      </a:lnTo>
                      <a:lnTo>
                        <a:pt x="125" y="153"/>
                      </a:lnTo>
                      <a:lnTo>
                        <a:pt x="119" y="163"/>
                      </a:lnTo>
                      <a:lnTo>
                        <a:pt x="110" y="169"/>
                      </a:lnTo>
                      <a:lnTo>
                        <a:pt x="110" y="169"/>
                      </a:lnTo>
                      <a:lnTo>
                        <a:pt x="106" y="172"/>
                      </a:lnTo>
                      <a:lnTo>
                        <a:pt x="99" y="173"/>
                      </a:lnTo>
                      <a:lnTo>
                        <a:pt x="82" y="173"/>
                      </a:lnTo>
                      <a:lnTo>
                        <a:pt x="68" y="174"/>
                      </a:lnTo>
                      <a:lnTo>
                        <a:pt x="62" y="176"/>
                      </a:lnTo>
                      <a:lnTo>
                        <a:pt x="61" y="179"/>
                      </a:lnTo>
                      <a:lnTo>
                        <a:pt x="61" y="179"/>
                      </a:lnTo>
                      <a:lnTo>
                        <a:pt x="59" y="180"/>
                      </a:lnTo>
                      <a:lnTo>
                        <a:pt x="58" y="181"/>
                      </a:lnTo>
                      <a:lnTo>
                        <a:pt x="51" y="183"/>
                      </a:lnTo>
                      <a:lnTo>
                        <a:pt x="30" y="189"/>
                      </a:lnTo>
                      <a:lnTo>
                        <a:pt x="18" y="190"/>
                      </a:lnTo>
                      <a:lnTo>
                        <a:pt x="8" y="194"/>
                      </a:lnTo>
                      <a:lnTo>
                        <a:pt x="3" y="197"/>
                      </a:lnTo>
                      <a:lnTo>
                        <a:pt x="0" y="200"/>
                      </a:lnTo>
                      <a:lnTo>
                        <a:pt x="0" y="201"/>
                      </a:lnTo>
                      <a:lnTo>
                        <a:pt x="0" y="201"/>
                      </a:lnTo>
                      <a:lnTo>
                        <a:pt x="0" y="206"/>
                      </a:lnTo>
                      <a:lnTo>
                        <a:pt x="1" y="210"/>
                      </a:lnTo>
                      <a:lnTo>
                        <a:pt x="4" y="213"/>
                      </a:lnTo>
                      <a:lnTo>
                        <a:pt x="8" y="214"/>
                      </a:lnTo>
                      <a:lnTo>
                        <a:pt x="8" y="214"/>
                      </a:lnTo>
                      <a:lnTo>
                        <a:pt x="23" y="216"/>
                      </a:lnTo>
                      <a:lnTo>
                        <a:pt x="30" y="217"/>
                      </a:lnTo>
                      <a:lnTo>
                        <a:pt x="32" y="218"/>
                      </a:lnTo>
                      <a:lnTo>
                        <a:pt x="35" y="221"/>
                      </a:lnTo>
                      <a:lnTo>
                        <a:pt x="35" y="221"/>
                      </a:lnTo>
                      <a:lnTo>
                        <a:pt x="40" y="224"/>
                      </a:lnTo>
                      <a:lnTo>
                        <a:pt x="44" y="227"/>
                      </a:lnTo>
                      <a:lnTo>
                        <a:pt x="55" y="228"/>
                      </a:lnTo>
                      <a:lnTo>
                        <a:pt x="67" y="228"/>
                      </a:lnTo>
                      <a:lnTo>
                        <a:pt x="79" y="224"/>
                      </a:lnTo>
                      <a:lnTo>
                        <a:pt x="79" y="224"/>
                      </a:lnTo>
                      <a:lnTo>
                        <a:pt x="85" y="223"/>
                      </a:lnTo>
                      <a:lnTo>
                        <a:pt x="89" y="223"/>
                      </a:lnTo>
                      <a:lnTo>
                        <a:pt x="93" y="223"/>
                      </a:lnTo>
                      <a:lnTo>
                        <a:pt x="98" y="224"/>
                      </a:lnTo>
                      <a:lnTo>
                        <a:pt x="101" y="225"/>
                      </a:lnTo>
                      <a:lnTo>
                        <a:pt x="102" y="228"/>
                      </a:lnTo>
                      <a:lnTo>
                        <a:pt x="103" y="231"/>
                      </a:lnTo>
                      <a:lnTo>
                        <a:pt x="103" y="234"/>
                      </a:lnTo>
                      <a:lnTo>
                        <a:pt x="103" y="234"/>
                      </a:lnTo>
                      <a:lnTo>
                        <a:pt x="102" y="237"/>
                      </a:lnTo>
                      <a:lnTo>
                        <a:pt x="99" y="237"/>
                      </a:lnTo>
                      <a:lnTo>
                        <a:pt x="86" y="237"/>
                      </a:lnTo>
                      <a:lnTo>
                        <a:pt x="72" y="235"/>
                      </a:lnTo>
                      <a:lnTo>
                        <a:pt x="65" y="235"/>
                      </a:lnTo>
                      <a:lnTo>
                        <a:pt x="61" y="237"/>
                      </a:lnTo>
                      <a:lnTo>
                        <a:pt x="61" y="237"/>
                      </a:lnTo>
                      <a:lnTo>
                        <a:pt x="57" y="238"/>
                      </a:lnTo>
                      <a:lnTo>
                        <a:pt x="51" y="240"/>
                      </a:lnTo>
                      <a:lnTo>
                        <a:pt x="37" y="241"/>
                      </a:lnTo>
                      <a:lnTo>
                        <a:pt x="25" y="241"/>
                      </a:lnTo>
                      <a:lnTo>
                        <a:pt x="23" y="242"/>
                      </a:lnTo>
                      <a:lnTo>
                        <a:pt x="21" y="244"/>
                      </a:lnTo>
                      <a:lnTo>
                        <a:pt x="21" y="244"/>
                      </a:lnTo>
                      <a:lnTo>
                        <a:pt x="23" y="247"/>
                      </a:lnTo>
                      <a:lnTo>
                        <a:pt x="25" y="248"/>
                      </a:lnTo>
                      <a:lnTo>
                        <a:pt x="32" y="250"/>
                      </a:lnTo>
                      <a:lnTo>
                        <a:pt x="51" y="252"/>
                      </a:lnTo>
                      <a:lnTo>
                        <a:pt x="51" y="252"/>
                      </a:lnTo>
                      <a:lnTo>
                        <a:pt x="54" y="252"/>
                      </a:lnTo>
                      <a:lnTo>
                        <a:pt x="57" y="254"/>
                      </a:lnTo>
                      <a:lnTo>
                        <a:pt x="57" y="255"/>
                      </a:lnTo>
                      <a:lnTo>
                        <a:pt x="55" y="257"/>
                      </a:lnTo>
                      <a:lnTo>
                        <a:pt x="52" y="261"/>
                      </a:lnTo>
                      <a:lnTo>
                        <a:pt x="51" y="265"/>
                      </a:lnTo>
                      <a:lnTo>
                        <a:pt x="51" y="265"/>
                      </a:lnTo>
                      <a:lnTo>
                        <a:pt x="52" y="268"/>
                      </a:lnTo>
                      <a:lnTo>
                        <a:pt x="55" y="269"/>
                      </a:lnTo>
                      <a:lnTo>
                        <a:pt x="62" y="272"/>
                      </a:lnTo>
                      <a:lnTo>
                        <a:pt x="69" y="275"/>
                      </a:lnTo>
                      <a:lnTo>
                        <a:pt x="69" y="275"/>
                      </a:lnTo>
                      <a:lnTo>
                        <a:pt x="81" y="279"/>
                      </a:lnTo>
                      <a:lnTo>
                        <a:pt x="91" y="282"/>
                      </a:lnTo>
                      <a:lnTo>
                        <a:pt x="96" y="281"/>
                      </a:lnTo>
                      <a:lnTo>
                        <a:pt x="98" y="281"/>
                      </a:lnTo>
                      <a:lnTo>
                        <a:pt x="96" y="278"/>
                      </a:lnTo>
                      <a:lnTo>
                        <a:pt x="96" y="278"/>
                      </a:lnTo>
                      <a:lnTo>
                        <a:pt x="95" y="275"/>
                      </a:lnTo>
                      <a:lnTo>
                        <a:pt x="95" y="274"/>
                      </a:lnTo>
                      <a:lnTo>
                        <a:pt x="98" y="274"/>
                      </a:lnTo>
                      <a:lnTo>
                        <a:pt x="101" y="272"/>
                      </a:lnTo>
                      <a:lnTo>
                        <a:pt x="108" y="274"/>
                      </a:lnTo>
                      <a:lnTo>
                        <a:pt x="112" y="276"/>
                      </a:lnTo>
                      <a:lnTo>
                        <a:pt x="112" y="276"/>
                      </a:lnTo>
                      <a:lnTo>
                        <a:pt x="113" y="276"/>
                      </a:lnTo>
                      <a:lnTo>
                        <a:pt x="116" y="276"/>
                      </a:lnTo>
                      <a:lnTo>
                        <a:pt x="120" y="275"/>
                      </a:lnTo>
                      <a:lnTo>
                        <a:pt x="126" y="272"/>
                      </a:lnTo>
                      <a:lnTo>
                        <a:pt x="130" y="272"/>
                      </a:lnTo>
                      <a:lnTo>
                        <a:pt x="133" y="272"/>
                      </a:lnTo>
                      <a:lnTo>
                        <a:pt x="133" y="272"/>
                      </a:lnTo>
                      <a:lnTo>
                        <a:pt x="136" y="272"/>
                      </a:lnTo>
                      <a:lnTo>
                        <a:pt x="139" y="272"/>
                      </a:lnTo>
                      <a:lnTo>
                        <a:pt x="143" y="269"/>
                      </a:lnTo>
                      <a:lnTo>
                        <a:pt x="147" y="268"/>
                      </a:lnTo>
                      <a:lnTo>
                        <a:pt x="150" y="268"/>
                      </a:lnTo>
                      <a:lnTo>
                        <a:pt x="153" y="268"/>
                      </a:lnTo>
                      <a:lnTo>
                        <a:pt x="153" y="268"/>
                      </a:lnTo>
                      <a:lnTo>
                        <a:pt x="162" y="272"/>
                      </a:lnTo>
                      <a:lnTo>
                        <a:pt x="177" y="275"/>
                      </a:lnTo>
                      <a:lnTo>
                        <a:pt x="193" y="278"/>
                      </a:lnTo>
                      <a:lnTo>
                        <a:pt x="204" y="282"/>
                      </a:lnTo>
                      <a:lnTo>
                        <a:pt x="204" y="282"/>
                      </a:lnTo>
                      <a:lnTo>
                        <a:pt x="213" y="286"/>
                      </a:lnTo>
                      <a:lnTo>
                        <a:pt x="223" y="289"/>
                      </a:lnTo>
                      <a:lnTo>
                        <a:pt x="228" y="293"/>
                      </a:lnTo>
                      <a:lnTo>
                        <a:pt x="230" y="296"/>
                      </a:lnTo>
                      <a:lnTo>
                        <a:pt x="230" y="299"/>
                      </a:lnTo>
                      <a:lnTo>
                        <a:pt x="230" y="299"/>
                      </a:lnTo>
                      <a:lnTo>
                        <a:pt x="230" y="302"/>
                      </a:lnTo>
                      <a:lnTo>
                        <a:pt x="231" y="305"/>
                      </a:lnTo>
                      <a:lnTo>
                        <a:pt x="235" y="311"/>
                      </a:lnTo>
                      <a:lnTo>
                        <a:pt x="242" y="316"/>
                      </a:lnTo>
                      <a:lnTo>
                        <a:pt x="252" y="320"/>
                      </a:lnTo>
                      <a:lnTo>
                        <a:pt x="252" y="320"/>
                      </a:lnTo>
                      <a:lnTo>
                        <a:pt x="257" y="322"/>
                      </a:lnTo>
                      <a:lnTo>
                        <a:pt x="259" y="325"/>
                      </a:lnTo>
                      <a:lnTo>
                        <a:pt x="264" y="332"/>
                      </a:lnTo>
                      <a:lnTo>
                        <a:pt x="266" y="339"/>
                      </a:lnTo>
                      <a:lnTo>
                        <a:pt x="266" y="346"/>
                      </a:lnTo>
                      <a:lnTo>
                        <a:pt x="266" y="346"/>
                      </a:lnTo>
                      <a:lnTo>
                        <a:pt x="266" y="349"/>
                      </a:lnTo>
                      <a:lnTo>
                        <a:pt x="269" y="352"/>
                      </a:lnTo>
                      <a:lnTo>
                        <a:pt x="274" y="356"/>
                      </a:lnTo>
                      <a:lnTo>
                        <a:pt x="278" y="360"/>
                      </a:lnTo>
                      <a:lnTo>
                        <a:pt x="278" y="362"/>
                      </a:lnTo>
                      <a:lnTo>
                        <a:pt x="278" y="363"/>
                      </a:lnTo>
                      <a:lnTo>
                        <a:pt x="278" y="363"/>
                      </a:lnTo>
                      <a:lnTo>
                        <a:pt x="276" y="367"/>
                      </a:lnTo>
                      <a:lnTo>
                        <a:pt x="278" y="370"/>
                      </a:lnTo>
                      <a:lnTo>
                        <a:pt x="281" y="374"/>
                      </a:lnTo>
                      <a:lnTo>
                        <a:pt x="286" y="380"/>
                      </a:lnTo>
                      <a:lnTo>
                        <a:pt x="286" y="380"/>
                      </a:lnTo>
                      <a:lnTo>
                        <a:pt x="288" y="383"/>
                      </a:lnTo>
                      <a:lnTo>
                        <a:pt x="288" y="386"/>
                      </a:lnTo>
                      <a:lnTo>
                        <a:pt x="284" y="390"/>
                      </a:lnTo>
                      <a:lnTo>
                        <a:pt x="278" y="396"/>
                      </a:lnTo>
                      <a:lnTo>
                        <a:pt x="278" y="397"/>
                      </a:lnTo>
                      <a:lnTo>
                        <a:pt x="278" y="400"/>
                      </a:lnTo>
                      <a:lnTo>
                        <a:pt x="278" y="400"/>
                      </a:lnTo>
                      <a:lnTo>
                        <a:pt x="279" y="403"/>
                      </a:lnTo>
                      <a:lnTo>
                        <a:pt x="279" y="406"/>
                      </a:lnTo>
                      <a:lnTo>
                        <a:pt x="278" y="413"/>
                      </a:lnTo>
                      <a:lnTo>
                        <a:pt x="278" y="415"/>
                      </a:lnTo>
                      <a:lnTo>
                        <a:pt x="279" y="418"/>
                      </a:lnTo>
                      <a:lnTo>
                        <a:pt x="281" y="420"/>
                      </a:lnTo>
                      <a:lnTo>
                        <a:pt x="285" y="421"/>
                      </a:lnTo>
                      <a:lnTo>
                        <a:pt x="285" y="421"/>
                      </a:lnTo>
                      <a:lnTo>
                        <a:pt x="291" y="423"/>
                      </a:lnTo>
                      <a:lnTo>
                        <a:pt x="295" y="421"/>
                      </a:lnTo>
                      <a:lnTo>
                        <a:pt x="299" y="417"/>
                      </a:lnTo>
                      <a:lnTo>
                        <a:pt x="303" y="413"/>
                      </a:lnTo>
                      <a:lnTo>
                        <a:pt x="306" y="411"/>
                      </a:lnTo>
                      <a:lnTo>
                        <a:pt x="309" y="411"/>
                      </a:lnTo>
                      <a:lnTo>
                        <a:pt x="309" y="411"/>
                      </a:lnTo>
                      <a:lnTo>
                        <a:pt x="313" y="411"/>
                      </a:lnTo>
                      <a:lnTo>
                        <a:pt x="315" y="413"/>
                      </a:lnTo>
                      <a:lnTo>
                        <a:pt x="315" y="415"/>
                      </a:lnTo>
                      <a:lnTo>
                        <a:pt x="315" y="417"/>
                      </a:lnTo>
                      <a:lnTo>
                        <a:pt x="313" y="423"/>
                      </a:lnTo>
                      <a:lnTo>
                        <a:pt x="313" y="425"/>
                      </a:lnTo>
                      <a:lnTo>
                        <a:pt x="315" y="427"/>
                      </a:lnTo>
                      <a:lnTo>
                        <a:pt x="315" y="427"/>
                      </a:lnTo>
                      <a:lnTo>
                        <a:pt x="322" y="431"/>
                      </a:lnTo>
                      <a:lnTo>
                        <a:pt x="329" y="434"/>
                      </a:lnTo>
                      <a:lnTo>
                        <a:pt x="337" y="437"/>
                      </a:lnTo>
                      <a:lnTo>
                        <a:pt x="346" y="442"/>
                      </a:lnTo>
                      <a:lnTo>
                        <a:pt x="346" y="442"/>
                      </a:lnTo>
                      <a:lnTo>
                        <a:pt x="350" y="445"/>
                      </a:lnTo>
                      <a:lnTo>
                        <a:pt x="352" y="448"/>
                      </a:lnTo>
                      <a:lnTo>
                        <a:pt x="352" y="451"/>
                      </a:lnTo>
                      <a:lnTo>
                        <a:pt x="352" y="452"/>
                      </a:lnTo>
                      <a:lnTo>
                        <a:pt x="350" y="452"/>
                      </a:lnTo>
                      <a:lnTo>
                        <a:pt x="347" y="452"/>
                      </a:lnTo>
                      <a:lnTo>
                        <a:pt x="339" y="448"/>
                      </a:lnTo>
                      <a:lnTo>
                        <a:pt x="339" y="448"/>
                      </a:lnTo>
                      <a:lnTo>
                        <a:pt x="335" y="447"/>
                      </a:lnTo>
                      <a:lnTo>
                        <a:pt x="329" y="444"/>
                      </a:lnTo>
                      <a:lnTo>
                        <a:pt x="315" y="442"/>
                      </a:lnTo>
                      <a:lnTo>
                        <a:pt x="302" y="444"/>
                      </a:lnTo>
                      <a:lnTo>
                        <a:pt x="298" y="444"/>
                      </a:lnTo>
                      <a:lnTo>
                        <a:pt x="296" y="445"/>
                      </a:lnTo>
                      <a:lnTo>
                        <a:pt x="296" y="445"/>
                      </a:lnTo>
                      <a:lnTo>
                        <a:pt x="302" y="449"/>
                      </a:lnTo>
                      <a:lnTo>
                        <a:pt x="316" y="458"/>
                      </a:lnTo>
                      <a:lnTo>
                        <a:pt x="330" y="464"/>
                      </a:lnTo>
                      <a:lnTo>
                        <a:pt x="336" y="465"/>
                      </a:lnTo>
                      <a:lnTo>
                        <a:pt x="340" y="465"/>
                      </a:lnTo>
                      <a:lnTo>
                        <a:pt x="340" y="465"/>
                      </a:lnTo>
                      <a:lnTo>
                        <a:pt x="343" y="465"/>
                      </a:lnTo>
                      <a:lnTo>
                        <a:pt x="346" y="466"/>
                      </a:lnTo>
                      <a:lnTo>
                        <a:pt x="352" y="471"/>
                      </a:lnTo>
                      <a:lnTo>
                        <a:pt x="354" y="476"/>
                      </a:lnTo>
                      <a:lnTo>
                        <a:pt x="356" y="479"/>
                      </a:lnTo>
                      <a:lnTo>
                        <a:pt x="354" y="482"/>
                      </a:lnTo>
                      <a:lnTo>
                        <a:pt x="354" y="482"/>
                      </a:lnTo>
                      <a:lnTo>
                        <a:pt x="352" y="486"/>
                      </a:lnTo>
                      <a:lnTo>
                        <a:pt x="352" y="492"/>
                      </a:lnTo>
                      <a:lnTo>
                        <a:pt x="350" y="503"/>
                      </a:lnTo>
                      <a:lnTo>
                        <a:pt x="350" y="503"/>
                      </a:lnTo>
                      <a:lnTo>
                        <a:pt x="350" y="506"/>
                      </a:lnTo>
                      <a:lnTo>
                        <a:pt x="349" y="506"/>
                      </a:lnTo>
                      <a:lnTo>
                        <a:pt x="343" y="506"/>
                      </a:lnTo>
                      <a:lnTo>
                        <a:pt x="337" y="505"/>
                      </a:lnTo>
                      <a:lnTo>
                        <a:pt x="330" y="505"/>
                      </a:lnTo>
                      <a:lnTo>
                        <a:pt x="330" y="505"/>
                      </a:lnTo>
                      <a:lnTo>
                        <a:pt x="326" y="506"/>
                      </a:lnTo>
                      <a:lnTo>
                        <a:pt x="322" y="508"/>
                      </a:lnTo>
                      <a:lnTo>
                        <a:pt x="319" y="512"/>
                      </a:lnTo>
                      <a:lnTo>
                        <a:pt x="318" y="516"/>
                      </a:lnTo>
                      <a:lnTo>
                        <a:pt x="318" y="516"/>
                      </a:lnTo>
                      <a:lnTo>
                        <a:pt x="318" y="519"/>
                      </a:lnTo>
                      <a:lnTo>
                        <a:pt x="316" y="522"/>
                      </a:lnTo>
                      <a:lnTo>
                        <a:pt x="312" y="527"/>
                      </a:lnTo>
                      <a:lnTo>
                        <a:pt x="308" y="533"/>
                      </a:lnTo>
                      <a:lnTo>
                        <a:pt x="306" y="536"/>
                      </a:lnTo>
                      <a:lnTo>
                        <a:pt x="305" y="540"/>
                      </a:lnTo>
                      <a:lnTo>
                        <a:pt x="305" y="540"/>
                      </a:lnTo>
                      <a:lnTo>
                        <a:pt x="305" y="543"/>
                      </a:lnTo>
                      <a:lnTo>
                        <a:pt x="306" y="546"/>
                      </a:lnTo>
                      <a:lnTo>
                        <a:pt x="309" y="549"/>
                      </a:lnTo>
                      <a:lnTo>
                        <a:pt x="315" y="552"/>
                      </a:lnTo>
                      <a:lnTo>
                        <a:pt x="320" y="553"/>
                      </a:lnTo>
                      <a:lnTo>
                        <a:pt x="320" y="553"/>
                      </a:lnTo>
                      <a:lnTo>
                        <a:pt x="322" y="554"/>
                      </a:lnTo>
                      <a:lnTo>
                        <a:pt x="320" y="557"/>
                      </a:lnTo>
                      <a:lnTo>
                        <a:pt x="316" y="560"/>
                      </a:lnTo>
                      <a:lnTo>
                        <a:pt x="310" y="563"/>
                      </a:lnTo>
                      <a:lnTo>
                        <a:pt x="309" y="566"/>
                      </a:lnTo>
                      <a:lnTo>
                        <a:pt x="308" y="567"/>
                      </a:lnTo>
                      <a:lnTo>
                        <a:pt x="308" y="567"/>
                      </a:lnTo>
                      <a:lnTo>
                        <a:pt x="308" y="570"/>
                      </a:lnTo>
                      <a:lnTo>
                        <a:pt x="310" y="574"/>
                      </a:lnTo>
                      <a:lnTo>
                        <a:pt x="316" y="581"/>
                      </a:lnTo>
                      <a:lnTo>
                        <a:pt x="323" y="587"/>
                      </a:lnTo>
                      <a:lnTo>
                        <a:pt x="330" y="591"/>
                      </a:lnTo>
                      <a:lnTo>
                        <a:pt x="330" y="591"/>
                      </a:lnTo>
                      <a:lnTo>
                        <a:pt x="332" y="593"/>
                      </a:lnTo>
                      <a:lnTo>
                        <a:pt x="333" y="596"/>
                      </a:lnTo>
                      <a:lnTo>
                        <a:pt x="333" y="603"/>
                      </a:lnTo>
                      <a:lnTo>
                        <a:pt x="332" y="611"/>
                      </a:lnTo>
                      <a:lnTo>
                        <a:pt x="333" y="618"/>
                      </a:lnTo>
                      <a:lnTo>
                        <a:pt x="333" y="618"/>
                      </a:lnTo>
                      <a:lnTo>
                        <a:pt x="335" y="621"/>
                      </a:lnTo>
                      <a:lnTo>
                        <a:pt x="336" y="621"/>
                      </a:lnTo>
                      <a:lnTo>
                        <a:pt x="339" y="621"/>
                      </a:lnTo>
                      <a:lnTo>
                        <a:pt x="342" y="622"/>
                      </a:lnTo>
                      <a:lnTo>
                        <a:pt x="342" y="624"/>
                      </a:lnTo>
                      <a:lnTo>
                        <a:pt x="342" y="627"/>
                      </a:lnTo>
                      <a:lnTo>
                        <a:pt x="342" y="627"/>
                      </a:lnTo>
                      <a:lnTo>
                        <a:pt x="343" y="630"/>
                      </a:lnTo>
                      <a:lnTo>
                        <a:pt x="343" y="632"/>
                      </a:lnTo>
                      <a:lnTo>
                        <a:pt x="346" y="637"/>
                      </a:lnTo>
                      <a:lnTo>
                        <a:pt x="349" y="639"/>
                      </a:lnTo>
                      <a:lnTo>
                        <a:pt x="350" y="642"/>
                      </a:lnTo>
                      <a:lnTo>
                        <a:pt x="350" y="642"/>
                      </a:lnTo>
                      <a:lnTo>
                        <a:pt x="352" y="645"/>
                      </a:lnTo>
                      <a:lnTo>
                        <a:pt x="353" y="647"/>
                      </a:lnTo>
                      <a:lnTo>
                        <a:pt x="357" y="649"/>
                      </a:lnTo>
                      <a:lnTo>
                        <a:pt x="362" y="652"/>
                      </a:lnTo>
                      <a:lnTo>
                        <a:pt x="363" y="654"/>
                      </a:lnTo>
                      <a:lnTo>
                        <a:pt x="363" y="656"/>
                      </a:lnTo>
                      <a:lnTo>
                        <a:pt x="363" y="656"/>
                      </a:lnTo>
                      <a:lnTo>
                        <a:pt x="362" y="662"/>
                      </a:lnTo>
                      <a:lnTo>
                        <a:pt x="364" y="668"/>
                      </a:lnTo>
                      <a:lnTo>
                        <a:pt x="370" y="676"/>
                      </a:lnTo>
                      <a:lnTo>
                        <a:pt x="370" y="676"/>
                      </a:lnTo>
                      <a:lnTo>
                        <a:pt x="380" y="685"/>
                      </a:lnTo>
                      <a:lnTo>
                        <a:pt x="384" y="691"/>
                      </a:lnTo>
                      <a:lnTo>
                        <a:pt x="388" y="695"/>
                      </a:lnTo>
                      <a:lnTo>
                        <a:pt x="388" y="695"/>
                      </a:lnTo>
                      <a:lnTo>
                        <a:pt x="391" y="699"/>
                      </a:lnTo>
                      <a:lnTo>
                        <a:pt x="396" y="703"/>
                      </a:lnTo>
                      <a:lnTo>
                        <a:pt x="400" y="706"/>
                      </a:lnTo>
                      <a:lnTo>
                        <a:pt x="403" y="708"/>
                      </a:lnTo>
                      <a:lnTo>
                        <a:pt x="405" y="706"/>
                      </a:lnTo>
                      <a:lnTo>
                        <a:pt x="405" y="706"/>
                      </a:lnTo>
                      <a:lnTo>
                        <a:pt x="411" y="706"/>
                      </a:lnTo>
                      <a:lnTo>
                        <a:pt x="414" y="709"/>
                      </a:lnTo>
                      <a:lnTo>
                        <a:pt x="418" y="710"/>
                      </a:lnTo>
                      <a:lnTo>
                        <a:pt x="421" y="712"/>
                      </a:lnTo>
                      <a:lnTo>
                        <a:pt x="421" y="712"/>
                      </a:lnTo>
                      <a:lnTo>
                        <a:pt x="427" y="712"/>
                      </a:lnTo>
                      <a:lnTo>
                        <a:pt x="432" y="713"/>
                      </a:lnTo>
                      <a:lnTo>
                        <a:pt x="438" y="716"/>
                      </a:lnTo>
                      <a:lnTo>
                        <a:pt x="441" y="719"/>
                      </a:lnTo>
                      <a:lnTo>
                        <a:pt x="441" y="719"/>
                      </a:lnTo>
                      <a:lnTo>
                        <a:pt x="442" y="722"/>
                      </a:lnTo>
                      <a:lnTo>
                        <a:pt x="445" y="723"/>
                      </a:lnTo>
                      <a:lnTo>
                        <a:pt x="454" y="726"/>
                      </a:lnTo>
                      <a:lnTo>
                        <a:pt x="468" y="730"/>
                      </a:lnTo>
                      <a:lnTo>
                        <a:pt x="468" y="730"/>
                      </a:lnTo>
                      <a:lnTo>
                        <a:pt x="471" y="730"/>
                      </a:lnTo>
                      <a:lnTo>
                        <a:pt x="472" y="729"/>
                      </a:lnTo>
                      <a:lnTo>
                        <a:pt x="475" y="726"/>
                      </a:lnTo>
                      <a:lnTo>
                        <a:pt x="478" y="722"/>
                      </a:lnTo>
                      <a:lnTo>
                        <a:pt x="481" y="717"/>
                      </a:lnTo>
                      <a:lnTo>
                        <a:pt x="481" y="717"/>
                      </a:lnTo>
                      <a:lnTo>
                        <a:pt x="482" y="716"/>
                      </a:lnTo>
                      <a:lnTo>
                        <a:pt x="484" y="713"/>
                      </a:lnTo>
                      <a:lnTo>
                        <a:pt x="485" y="705"/>
                      </a:lnTo>
                      <a:lnTo>
                        <a:pt x="486" y="698"/>
                      </a:lnTo>
                      <a:lnTo>
                        <a:pt x="486" y="695"/>
                      </a:lnTo>
                      <a:lnTo>
                        <a:pt x="488" y="693"/>
                      </a:lnTo>
                      <a:lnTo>
                        <a:pt x="488" y="693"/>
                      </a:lnTo>
                      <a:lnTo>
                        <a:pt x="491" y="692"/>
                      </a:lnTo>
                      <a:lnTo>
                        <a:pt x="491" y="689"/>
                      </a:lnTo>
                      <a:lnTo>
                        <a:pt x="491" y="681"/>
                      </a:lnTo>
                      <a:lnTo>
                        <a:pt x="491" y="672"/>
                      </a:lnTo>
                      <a:lnTo>
                        <a:pt x="489" y="669"/>
                      </a:lnTo>
                      <a:lnTo>
                        <a:pt x="486" y="668"/>
                      </a:lnTo>
                      <a:lnTo>
                        <a:pt x="486" y="668"/>
                      </a:lnTo>
                      <a:lnTo>
                        <a:pt x="485" y="665"/>
                      </a:lnTo>
                      <a:lnTo>
                        <a:pt x="485" y="662"/>
                      </a:lnTo>
                      <a:lnTo>
                        <a:pt x="489" y="661"/>
                      </a:lnTo>
                      <a:lnTo>
                        <a:pt x="495" y="659"/>
                      </a:lnTo>
                      <a:lnTo>
                        <a:pt x="495" y="659"/>
                      </a:lnTo>
                      <a:lnTo>
                        <a:pt x="499" y="659"/>
                      </a:lnTo>
                      <a:lnTo>
                        <a:pt x="501" y="659"/>
                      </a:lnTo>
                      <a:lnTo>
                        <a:pt x="503" y="655"/>
                      </a:lnTo>
                      <a:lnTo>
                        <a:pt x="505" y="651"/>
                      </a:lnTo>
                      <a:lnTo>
                        <a:pt x="506" y="649"/>
                      </a:lnTo>
                      <a:lnTo>
                        <a:pt x="508" y="649"/>
                      </a:lnTo>
                      <a:lnTo>
                        <a:pt x="508" y="649"/>
                      </a:lnTo>
                      <a:lnTo>
                        <a:pt x="509" y="648"/>
                      </a:lnTo>
                      <a:lnTo>
                        <a:pt x="510" y="647"/>
                      </a:lnTo>
                      <a:lnTo>
                        <a:pt x="512" y="642"/>
                      </a:lnTo>
                      <a:lnTo>
                        <a:pt x="512" y="639"/>
                      </a:lnTo>
                      <a:lnTo>
                        <a:pt x="513" y="637"/>
                      </a:lnTo>
                      <a:lnTo>
                        <a:pt x="513" y="637"/>
                      </a:lnTo>
                      <a:lnTo>
                        <a:pt x="516" y="635"/>
                      </a:lnTo>
                      <a:lnTo>
                        <a:pt x="516" y="632"/>
                      </a:lnTo>
                      <a:lnTo>
                        <a:pt x="516" y="628"/>
                      </a:lnTo>
                      <a:lnTo>
                        <a:pt x="515" y="625"/>
                      </a:lnTo>
                      <a:lnTo>
                        <a:pt x="515" y="625"/>
                      </a:lnTo>
                      <a:lnTo>
                        <a:pt x="513" y="622"/>
                      </a:lnTo>
                      <a:lnTo>
                        <a:pt x="515" y="621"/>
                      </a:lnTo>
                      <a:lnTo>
                        <a:pt x="518" y="618"/>
                      </a:lnTo>
                      <a:lnTo>
                        <a:pt x="520" y="618"/>
                      </a:lnTo>
                      <a:lnTo>
                        <a:pt x="520" y="618"/>
                      </a:lnTo>
                      <a:lnTo>
                        <a:pt x="523" y="615"/>
                      </a:lnTo>
                      <a:lnTo>
                        <a:pt x="523" y="613"/>
                      </a:lnTo>
                      <a:lnTo>
                        <a:pt x="522" y="608"/>
                      </a:lnTo>
                      <a:lnTo>
                        <a:pt x="518" y="605"/>
                      </a:lnTo>
                      <a:lnTo>
                        <a:pt x="518" y="605"/>
                      </a:lnTo>
                      <a:lnTo>
                        <a:pt x="513" y="603"/>
                      </a:lnTo>
                      <a:lnTo>
                        <a:pt x="513" y="600"/>
                      </a:lnTo>
                      <a:lnTo>
                        <a:pt x="513" y="598"/>
                      </a:lnTo>
                      <a:lnTo>
                        <a:pt x="515" y="598"/>
                      </a:lnTo>
                      <a:lnTo>
                        <a:pt x="518" y="598"/>
                      </a:lnTo>
                      <a:lnTo>
                        <a:pt x="519" y="600"/>
                      </a:lnTo>
                      <a:lnTo>
                        <a:pt x="519" y="600"/>
                      </a:lnTo>
                      <a:lnTo>
                        <a:pt x="525" y="603"/>
                      </a:lnTo>
                      <a:lnTo>
                        <a:pt x="529" y="601"/>
                      </a:lnTo>
                      <a:lnTo>
                        <a:pt x="530" y="600"/>
                      </a:lnTo>
                      <a:lnTo>
                        <a:pt x="529" y="596"/>
                      </a:lnTo>
                      <a:lnTo>
                        <a:pt x="529" y="596"/>
                      </a:lnTo>
                      <a:lnTo>
                        <a:pt x="527" y="594"/>
                      </a:lnTo>
                      <a:lnTo>
                        <a:pt x="527" y="591"/>
                      </a:lnTo>
                      <a:lnTo>
                        <a:pt x="530" y="588"/>
                      </a:lnTo>
                      <a:lnTo>
                        <a:pt x="536" y="587"/>
                      </a:lnTo>
                      <a:lnTo>
                        <a:pt x="543" y="586"/>
                      </a:lnTo>
                      <a:lnTo>
                        <a:pt x="543" y="586"/>
                      </a:lnTo>
                      <a:lnTo>
                        <a:pt x="550" y="584"/>
                      </a:lnTo>
                      <a:lnTo>
                        <a:pt x="554" y="581"/>
                      </a:lnTo>
                      <a:lnTo>
                        <a:pt x="557" y="577"/>
                      </a:lnTo>
                      <a:lnTo>
                        <a:pt x="557" y="573"/>
                      </a:lnTo>
                      <a:lnTo>
                        <a:pt x="557" y="573"/>
                      </a:lnTo>
                      <a:lnTo>
                        <a:pt x="557" y="570"/>
                      </a:lnTo>
                      <a:lnTo>
                        <a:pt x="557" y="569"/>
                      </a:lnTo>
                      <a:lnTo>
                        <a:pt x="562" y="567"/>
                      </a:lnTo>
                      <a:lnTo>
                        <a:pt x="564" y="569"/>
                      </a:lnTo>
                      <a:lnTo>
                        <a:pt x="566" y="570"/>
                      </a:lnTo>
                      <a:lnTo>
                        <a:pt x="564" y="571"/>
                      </a:lnTo>
                      <a:lnTo>
                        <a:pt x="564" y="571"/>
                      </a:lnTo>
                      <a:lnTo>
                        <a:pt x="563" y="577"/>
                      </a:lnTo>
                      <a:lnTo>
                        <a:pt x="564" y="580"/>
                      </a:lnTo>
                      <a:lnTo>
                        <a:pt x="566" y="583"/>
                      </a:lnTo>
                      <a:lnTo>
                        <a:pt x="569" y="580"/>
                      </a:lnTo>
                      <a:lnTo>
                        <a:pt x="569" y="580"/>
                      </a:lnTo>
                      <a:lnTo>
                        <a:pt x="573" y="578"/>
                      </a:lnTo>
                      <a:lnTo>
                        <a:pt x="579" y="577"/>
                      </a:lnTo>
                      <a:lnTo>
                        <a:pt x="587" y="577"/>
                      </a:lnTo>
                      <a:lnTo>
                        <a:pt x="598" y="574"/>
                      </a:lnTo>
                      <a:lnTo>
                        <a:pt x="598" y="574"/>
                      </a:lnTo>
                      <a:lnTo>
                        <a:pt x="610" y="570"/>
                      </a:lnTo>
                      <a:lnTo>
                        <a:pt x="621" y="561"/>
                      </a:lnTo>
                      <a:lnTo>
                        <a:pt x="628" y="553"/>
                      </a:lnTo>
                      <a:lnTo>
                        <a:pt x="631" y="549"/>
                      </a:lnTo>
                      <a:lnTo>
                        <a:pt x="634" y="543"/>
                      </a:lnTo>
                      <a:lnTo>
                        <a:pt x="634" y="543"/>
                      </a:lnTo>
                      <a:lnTo>
                        <a:pt x="635" y="539"/>
                      </a:lnTo>
                      <a:lnTo>
                        <a:pt x="638" y="536"/>
                      </a:lnTo>
                      <a:lnTo>
                        <a:pt x="645" y="532"/>
                      </a:lnTo>
                      <a:lnTo>
                        <a:pt x="652" y="529"/>
                      </a:lnTo>
                      <a:lnTo>
                        <a:pt x="654" y="526"/>
                      </a:lnTo>
                      <a:lnTo>
                        <a:pt x="654" y="523"/>
                      </a:lnTo>
                      <a:lnTo>
                        <a:pt x="654" y="523"/>
                      </a:lnTo>
                      <a:lnTo>
                        <a:pt x="654" y="519"/>
                      </a:lnTo>
                      <a:lnTo>
                        <a:pt x="654" y="516"/>
                      </a:lnTo>
                      <a:lnTo>
                        <a:pt x="655" y="515"/>
                      </a:lnTo>
                      <a:lnTo>
                        <a:pt x="661" y="515"/>
                      </a:lnTo>
                      <a:lnTo>
                        <a:pt x="668" y="518"/>
                      </a:lnTo>
                      <a:lnTo>
                        <a:pt x="668" y="518"/>
                      </a:lnTo>
                      <a:lnTo>
                        <a:pt x="674" y="519"/>
                      </a:lnTo>
                      <a:lnTo>
                        <a:pt x="675" y="519"/>
                      </a:lnTo>
                      <a:lnTo>
                        <a:pt x="676" y="518"/>
                      </a:lnTo>
                      <a:lnTo>
                        <a:pt x="678" y="515"/>
                      </a:lnTo>
                      <a:lnTo>
                        <a:pt x="681" y="515"/>
                      </a:lnTo>
                      <a:lnTo>
                        <a:pt x="683" y="513"/>
                      </a:lnTo>
                      <a:lnTo>
                        <a:pt x="683" y="513"/>
                      </a:lnTo>
                      <a:lnTo>
                        <a:pt x="692" y="513"/>
                      </a:lnTo>
                      <a:lnTo>
                        <a:pt x="696" y="512"/>
                      </a:lnTo>
                      <a:lnTo>
                        <a:pt x="701" y="509"/>
                      </a:lnTo>
                      <a:lnTo>
                        <a:pt x="708" y="509"/>
                      </a:lnTo>
                      <a:lnTo>
                        <a:pt x="708" y="509"/>
                      </a:lnTo>
                      <a:lnTo>
                        <a:pt x="720" y="508"/>
                      </a:lnTo>
                      <a:lnTo>
                        <a:pt x="737" y="505"/>
                      </a:lnTo>
                      <a:lnTo>
                        <a:pt x="753" y="499"/>
                      </a:lnTo>
                      <a:lnTo>
                        <a:pt x="760" y="496"/>
                      </a:lnTo>
                      <a:lnTo>
                        <a:pt x="764" y="493"/>
                      </a:lnTo>
                      <a:lnTo>
                        <a:pt x="764" y="493"/>
                      </a:lnTo>
                      <a:lnTo>
                        <a:pt x="776" y="486"/>
                      </a:lnTo>
                      <a:lnTo>
                        <a:pt x="788" y="481"/>
                      </a:lnTo>
                      <a:lnTo>
                        <a:pt x="801" y="475"/>
                      </a:lnTo>
                      <a:lnTo>
                        <a:pt x="810" y="469"/>
                      </a:lnTo>
                      <a:lnTo>
                        <a:pt x="810" y="469"/>
                      </a:lnTo>
                      <a:lnTo>
                        <a:pt x="817" y="465"/>
                      </a:lnTo>
                      <a:lnTo>
                        <a:pt x="820" y="462"/>
                      </a:lnTo>
                      <a:lnTo>
                        <a:pt x="820" y="461"/>
                      </a:lnTo>
                      <a:lnTo>
                        <a:pt x="817" y="461"/>
                      </a:lnTo>
                      <a:lnTo>
                        <a:pt x="817" y="461"/>
                      </a:lnTo>
                      <a:lnTo>
                        <a:pt x="811" y="464"/>
                      </a:lnTo>
                      <a:lnTo>
                        <a:pt x="804" y="464"/>
                      </a:lnTo>
                      <a:lnTo>
                        <a:pt x="796" y="464"/>
                      </a:lnTo>
                      <a:lnTo>
                        <a:pt x="788" y="462"/>
                      </a:lnTo>
                      <a:lnTo>
                        <a:pt x="788" y="462"/>
                      </a:lnTo>
                      <a:lnTo>
                        <a:pt x="771" y="458"/>
                      </a:lnTo>
                      <a:lnTo>
                        <a:pt x="762" y="457"/>
                      </a:lnTo>
                      <a:lnTo>
                        <a:pt x="757" y="457"/>
                      </a:lnTo>
                      <a:lnTo>
                        <a:pt x="753" y="458"/>
                      </a:lnTo>
                      <a:lnTo>
                        <a:pt x="753" y="458"/>
                      </a:lnTo>
                      <a:lnTo>
                        <a:pt x="750" y="459"/>
                      </a:lnTo>
                      <a:lnTo>
                        <a:pt x="747" y="459"/>
                      </a:lnTo>
                      <a:lnTo>
                        <a:pt x="747" y="458"/>
                      </a:lnTo>
                      <a:lnTo>
                        <a:pt x="747" y="457"/>
                      </a:lnTo>
                      <a:lnTo>
                        <a:pt x="752" y="451"/>
                      </a:lnTo>
                      <a:lnTo>
                        <a:pt x="754" y="449"/>
                      </a:lnTo>
                      <a:lnTo>
                        <a:pt x="757" y="448"/>
                      </a:lnTo>
                      <a:lnTo>
                        <a:pt x="757" y="448"/>
                      </a:lnTo>
                      <a:lnTo>
                        <a:pt x="762" y="447"/>
                      </a:lnTo>
                      <a:lnTo>
                        <a:pt x="763" y="444"/>
                      </a:lnTo>
                      <a:lnTo>
                        <a:pt x="760" y="432"/>
                      </a:lnTo>
                      <a:lnTo>
                        <a:pt x="760" y="432"/>
                      </a:lnTo>
                      <a:lnTo>
                        <a:pt x="760" y="430"/>
                      </a:lnTo>
                      <a:lnTo>
                        <a:pt x="762" y="428"/>
                      </a:lnTo>
                      <a:lnTo>
                        <a:pt x="764" y="428"/>
                      </a:lnTo>
                      <a:lnTo>
                        <a:pt x="769" y="430"/>
                      </a:lnTo>
                      <a:lnTo>
                        <a:pt x="776" y="434"/>
                      </a:lnTo>
                      <a:lnTo>
                        <a:pt x="780" y="437"/>
                      </a:lnTo>
                      <a:lnTo>
                        <a:pt x="783" y="441"/>
                      </a:lnTo>
                      <a:lnTo>
                        <a:pt x="783" y="441"/>
                      </a:lnTo>
                      <a:lnTo>
                        <a:pt x="790" y="448"/>
                      </a:lnTo>
                      <a:lnTo>
                        <a:pt x="798" y="452"/>
                      </a:lnTo>
                      <a:lnTo>
                        <a:pt x="808" y="454"/>
                      </a:lnTo>
                      <a:lnTo>
                        <a:pt x="818" y="452"/>
                      </a:lnTo>
                      <a:lnTo>
                        <a:pt x="818" y="452"/>
                      </a:lnTo>
                      <a:lnTo>
                        <a:pt x="821" y="451"/>
                      </a:lnTo>
                      <a:lnTo>
                        <a:pt x="824" y="448"/>
                      </a:lnTo>
                      <a:lnTo>
                        <a:pt x="824" y="445"/>
                      </a:lnTo>
                      <a:lnTo>
                        <a:pt x="824" y="442"/>
                      </a:lnTo>
                      <a:lnTo>
                        <a:pt x="822" y="437"/>
                      </a:lnTo>
                      <a:lnTo>
                        <a:pt x="822" y="434"/>
                      </a:lnTo>
                      <a:lnTo>
                        <a:pt x="824" y="431"/>
                      </a:lnTo>
                      <a:lnTo>
                        <a:pt x="824" y="431"/>
                      </a:lnTo>
                      <a:lnTo>
                        <a:pt x="824" y="430"/>
                      </a:lnTo>
                      <a:lnTo>
                        <a:pt x="824" y="428"/>
                      </a:lnTo>
                      <a:lnTo>
                        <a:pt x="820" y="424"/>
                      </a:lnTo>
                      <a:lnTo>
                        <a:pt x="805" y="413"/>
                      </a:lnTo>
                      <a:lnTo>
                        <a:pt x="790" y="403"/>
                      </a:lnTo>
                      <a:lnTo>
                        <a:pt x="784" y="398"/>
                      </a:lnTo>
                      <a:lnTo>
                        <a:pt x="781" y="394"/>
                      </a:lnTo>
                      <a:lnTo>
                        <a:pt x="781" y="394"/>
                      </a:lnTo>
                      <a:lnTo>
                        <a:pt x="781" y="391"/>
                      </a:lnTo>
                      <a:lnTo>
                        <a:pt x="783" y="391"/>
                      </a:lnTo>
                      <a:lnTo>
                        <a:pt x="788" y="391"/>
                      </a:lnTo>
                      <a:lnTo>
                        <a:pt x="797" y="393"/>
                      </a:lnTo>
                      <a:lnTo>
                        <a:pt x="805" y="397"/>
                      </a:lnTo>
                      <a:lnTo>
                        <a:pt x="805" y="397"/>
                      </a:lnTo>
                      <a:lnTo>
                        <a:pt x="810" y="398"/>
                      </a:lnTo>
                      <a:lnTo>
                        <a:pt x="813" y="397"/>
                      </a:lnTo>
                      <a:lnTo>
                        <a:pt x="815" y="396"/>
                      </a:lnTo>
                      <a:lnTo>
                        <a:pt x="818" y="393"/>
                      </a:lnTo>
                      <a:lnTo>
                        <a:pt x="820" y="387"/>
                      </a:lnTo>
                      <a:lnTo>
                        <a:pt x="821" y="380"/>
                      </a:lnTo>
                      <a:lnTo>
                        <a:pt x="821" y="380"/>
                      </a:lnTo>
                      <a:lnTo>
                        <a:pt x="820" y="379"/>
                      </a:lnTo>
                      <a:lnTo>
                        <a:pt x="817" y="377"/>
                      </a:lnTo>
                      <a:lnTo>
                        <a:pt x="805" y="376"/>
                      </a:lnTo>
                      <a:lnTo>
                        <a:pt x="794" y="376"/>
                      </a:lnTo>
                      <a:lnTo>
                        <a:pt x="787" y="379"/>
                      </a:lnTo>
                      <a:lnTo>
                        <a:pt x="783" y="380"/>
                      </a:lnTo>
                      <a:lnTo>
                        <a:pt x="783" y="380"/>
                      </a:lnTo>
                      <a:lnTo>
                        <a:pt x="779" y="381"/>
                      </a:lnTo>
                      <a:lnTo>
                        <a:pt x="774" y="381"/>
                      </a:lnTo>
                      <a:lnTo>
                        <a:pt x="771" y="380"/>
                      </a:lnTo>
                      <a:lnTo>
                        <a:pt x="769" y="379"/>
                      </a:lnTo>
                      <a:lnTo>
                        <a:pt x="767" y="376"/>
                      </a:lnTo>
                      <a:lnTo>
                        <a:pt x="769" y="373"/>
                      </a:lnTo>
                      <a:lnTo>
                        <a:pt x="770" y="371"/>
                      </a:lnTo>
                      <a:lnTo>
                        <a:pt x="776" y="370"/>
                      </a:lnTo>
                      <a:lnTo>
                        <a:pt x="776" y="370"/>
                      </a:lnTo>
                      <a:lnTo>
                        <a:pt x="780" y="369"/>
                      </a:lnTo>
                      <a:lnTo>
                        <a:pt x="783" y="367"/>
                      </a:lnTo>
                      <a:lnTo>
                        <a:pt x="783" y="366"/>
                      </a:lnTo>
                      <a:lnTo>
                        <a:pt x="783" y="364"/>
                      </a:lnTo>
                      <a:lnTo>
                        <a:pt x="781" y="360"/>
                      </a:lnTo>
                      <a:lnTo>
                        <a:pt x="780" y="359"/>
                      </a:lnTo>
                      <a:lnTo>
                        <a:pt x="781" y="356"/>
                      </a:lnTo>
                      <a:lnTo>
                        <a:pt x="781" y="356"/>
                      </a:lnTo>
                      <a:lnTo>
                        <a:pt x="784" y="356"/>
                      </a:lnTo>
                      <a:lnTo>
                        <a:pt x="787" y="356"/>
                      </a:lnTo>
                      <a:lnTo>
                        <a:pt x="797" y="362"/>
                      </a:lnTo>
                      <a:lnTo>
                        <a:pt x="808" y="366"/>
                      </a:lnTo>
                      <a:lnTo>
                        <a:pt x="813" y="367"/>
                      </a:lnTo>
                      <a:lnTo>
                        <a:pt x="817" y="367"/>
                      </a:lnTo>
                      <a:lnTo>
                        <a:pt x="817" y="367"/>
                      </a:lnTo>
                      <a:lnTo>
                        <a:pt x="824" y="366"/>
                      </a:lnTo>
                      <a:lnTo>
                        <a:pt x="831" y="364"/>
                      </a:lnTo>
                      <a:lnTo>
                        <a:pt x="838" y="364"/>
                      </a:lnTo>
                      <a:lnTo>
                        <a:pt x="844" y="360"/>
                      </a:lnTo>
                      <a:lnTo>
                        <a:pt x="844" y="360"/>
                      </a:lnTo>
                      <a:lnTo>
                        <a:pt x="845" y="357"/>
                      </a:lnTo>
                      <a:lnTo>
                        <a:pt x="845" y="354"/>
                      </a:lnTo>
                      <a:lnTo>
                        <a:pt x="842" y="353"/>
                      </a:lnTo>
                      <a:lnTo>
                        <a:pt x="838" y="350"/>
                      </a:lnTo>
                      <a:lnTo>
                        <a:pt x="830" y="345"/>
                      </a:lnTo>
                      <a:lnTo>
                        <a:pt x="822" y="340"/>
                      </a:lnTo>
                      <a:lnTo>
                        <a:pt x="822" y="340"/>
                      </a:lnTo>
                      <a:lnTo>
                        <a:pt x="822" y="339"/>
                      </a:lnTo>
                      <a:lnTo>
                        <a:pt x="825" y="337"/>
                      </a:lnTo>
                      <a:lnTo>
                        <a:pt x="835" y="336"/>
                      </a:lnTo>
                      <a:lnTo>
                        <a:pt x="858" y="337"/>
                      </a:lnTo>
                      <a:lnTo>
                        <a:pt x="858" y="337"/>
                      </a:lnTo>
                      <a:lnTo>
                        <a:pt x="861" y="336"/>
                      </a:lnTo>
                      <a:lnTo>
                        <a:pt x="864" y="335"/>
                      </a:lnTo>
                      <a:lnTo>
                        <a:pt x="866" y="330"/>
                      </a:lnTo>
                      <a:lnTo>
                        <a:pt x="866" y="329"/>
                      </a:lnTo>
                      <a:lnTo>
                        <a:pt x="866" y="326"/>
                      </a:lnTo>
                      <a:lnTo>
                        <a:pt x="865" y="326"/>
                      </a:lnTo>
                      <a:lnTo>
                        <a:pt x="862" y="326"/>
                      </a:lnTo>
                      <a:lnTo>
                        <a:pt x="862" y="326"/>
                      </a:lnTo>
                      <a:lnTo>
                        <a:pt x="859" y="326"/>
                      </a:lnTo>
                      <a:lnTo>
                        <a:pt x="854" y="326"/>
                      </a:lnTo>
                      <a:lnTo>
                        <a:pt x="842" y="322"/>
                      </a:lnTo>
                      <a:lnTo>
                        <a:pt x="838" y="319"/>
                      </a:lnTo>
                      <a:lnTo>
                        <a:pt x="835" y="315"/>
                      </a:lnTo>
                      <a:lnTo>
                        <a:pt x="832" y="312"/>
                      </a:lnTo>
                      <a:lnTo>
                        <a:pt x="834" y="308"/>
                      </a:lnTo>
                      <a:lnTo>
                        <a:pt x="834" y="308"/>
                      </a:lnTo>
                      <a:lnTo>
                        <a:pt x="835" y="306"/>
                      </a:lnTo>
                      <a:lnTo>
                        <a:pt x="838" y="305"/>
                      </a:lnTo>
                      <a:lnTo>
                        <a:pt x="845" y="305"/>
                      </a:lnTo>
                      <a:lnTo>
                        <a:pt x="852" y="306"/>
                      </a:lnTo>
                      <a:lnTo>
                        <a:pt x="857" y="305"/>
                      </a:lnTo>
                      <a:lnTo>
                        <a:pt x="861" y="303"/>
                      </a:lnTo>
                      <a:lnTo>
                        <a:pt x="861" y="303"/>
                      </a:lnTo>
                      <a:lnTo>
                        <a:pt x="865" y="301"/>
                      </a:lnTo>
                      <a:lnTo>
                        <a:pt x="866" y="296"/>
                      </a:lnTo>
                      <a:lnTo>
                        <a:pt x="866" y="292"/>
                      </a:lnTo>
                      <a:lnTo>
                        <a:pt x="865" y="286"/>
                      </a:lnTo>
                      <a:lnTo>
                        <a:pt x="864" y="282"/>
                      </a:lnTo>
                      <a:lnTo>
                        <a:pt x="861" y="278"/>
                      </a:lnTo>
                      <a:lnTo>
                        <a:pt x="857" y="275"/>
                      </a:lnTo>
                      <a:lnTo>
                        <a:pt x="854" y="274"/>
                      </a:lnTo>
                      <a:lnTo>
                        <a:pt x="854" y="274"/>
                      </a:lnTo>
                      <a:lnTo>
                        <a:pt x="837" y="272"/>
                      </a:lnTo>
                      <a:lnTo>
                        <a:pt x="828" y="269"/>
                      </a:lnTo>
                      <a:lnTo>
                        <a:pt x="827" y="268"/>
                      </a:lnTo>
                      <a:lnTo>
                        <a:pt x="825" y="267"/>
                      </a:lnTo>
                      <a:lnTo>
                        <a:pt x="825" y="267"/>
                      </a:lnTo>
                      <a:lnTo>
                        <a:pt x="825" y="265"/>
                      </a:lnTo>
                      <a:lnTo>
                        <a:pt x="822" y="264"/>
                      </a:lnTo>
                      <a:lnTo>
                        <a:pt x="818" y="261"/>
                      </a:lnTo>
                      <a:lnTo>
                        <a:pt x="814" y="258"/>
                      </a:lnTo>
                      <a:lnTo>
                        <a:pt x="813" y="257"/>
                      </a:lnTo>
                      <a:lnTo>
                        <a:pt x="814" y="255"/>
                      </a:lnTo>
                      <a:lnTo>
                        <a:pt x="814" y="255"/>
                      </a:lnTo>
                      <a:lnTo>
                        <a:pt x="815" y="254"/>
                      </a:lnTo>
                      <a:lnTo>
                        <a:pt x="818" y="254"/>
                      </a:lnTo>
                      <a:lnTo>
                        <a:pt x="822" y="255"/>
                      </a:lnTo>
                      <a:lnTo>
                        <a:pt x="828" y="255"/>
                      </a:lnTo>
                      <a:lnTo>
                        <a:pt x="831" y="254"/>
                      </a:lnTo>
                      <a:lnTo>
                        <a:pt x="835" y="252"/>
                      </a:lnTo>
                      <a:lnTo>
                        <a:pt x="835" y="252"/>
                      </a:lnTo>
                      <a:lnTo>
                        <a:pt x="840" y="250"/>
                      </a:lnTo>
                      <a:lnTo>
                        <a:pt x="845" y="250"/>
                      </a:lnTo>
                      <a:lnTo>
                        <a:pt x="858" y="250"/>
                      </a:lnTo>
                      <a:lnTo>
                        <a:pt x="869" y="251"/>
                      </a:lnTo>
                      <a:lnTo>
                        <a:pt x="879" y="252"/>
                      </a:lnTo>
                      <a:lnTo>
                        <a:pt x="879" y="252"/>
                      </a:lnTo>
                      <a:lnTo>
                        <a:pt x="882" y="251"/>
                      </a:lnTo>
                      <a:lnTo>
                        <a:pt x="882" y="248"/>
                      </a:lnTo>
                      <a:lnTo>
                        <a:pt x="882" y="245"/>
                      </a:lnTo>
                      <a:lnTo>
                        <a:pt x="879" y="241"/>
                      </a:lnTo>
                      <a:lnTo>
                        <a:pt x="875" y="235"/>
                      </a:lnTo>
                      <a:lnTo>
                        <a:pt x="872" y="235"/>
                      </a:lnTo>
                      <a:lnTo>
                        <a:pt x="869" y="235"/>
                      </a:lnTo>
                      <a:lnTo>
                        <a:pt x="869" y="235"/>
                      </a:lnTo>
                      <a:lnTo>
                        <a:pt x="862" y="237"/>
                      </a:lnTo>
                      <a:lnTo>
                        <a:pt x="854" y="237"/>
                      </a:lnTo>
                      <a:lnTo>
                        <a:pt x="849" y="237"/>
                      </a:lnTo>
                      <a:lnTo>
                        <a:pt x="847" y="235"/>
                      </a:lnTo>
                      <a:lnTo>
                        <a:pt x="844" y="233"/>
                      </a:lnTo>
                      <a:lnTo>
                        <a:pt x="842" y="230"/>
                      </a:lnTo>
                      <a:lnTo>
                        <a:pt x="842" y="230"/>
                      </a:lnTo>
                      <a:lnTo>
                        <a:pt x="842" y="227"/>
                      </a:lnTo>
                      <a:lnTo>
                        <a:pt x="845" y="225"/>
                      </a:lnTo>
                      <a:lnTo>
                        <a:pt x="852" y="225"/>
                      </a:lnTo>
                      <a:lnTo>
                        <a:pt x="859" y="225"/>
                      </a:lnTo>
                      <a:lnTo>
                        <a:pt x="862" y="225"/>
                      </a:lnTo>
                      <a:lnTo>
                        <a:pt x="864" y="224"/>
                      </a:lnTo>
                      <a:lnTo>
                        <a:pt x="864" y="224"/>
                      </a:lnTo>
                      <a:lnTo>
                        <a:pt x="864" y="223"/>
                      </a:lnTo>
                      <a:lnTo>
                        <a:pt x="861" y="220"/>
                      </a:lnTo>
                      <a:lnTo>
                        <a:pt x="851" y="216"/>
                      </a:lnTo>
                      <a:lnTo>
                        <a:pt x="845" y="214"/>
                      </a:lnTo>
                      <a:lnTo>
                        <a:pt x="840" y="214"/>
                      </a:lnTo>
                      <a:lnTo>
                        <a:pt x="835" y="214"/>
                      </a:lnTo>
                      <a:lnTo>
                        <a:pt x="832" y="217"/>
                      </a:lnTo>
                      <a:lnTo>
                        <a:pt x="832" y="217"/>
                      </a:lnTo>
                      <a:lnTo>
                        <a:pt x="830" y="221"/>
                      </a:lnTo>
                      <a:lnTo>
                        <a:pt x="827" y="223"/>
                      </a:lnTo>
                      <a:lnTo>
                        <a:pt x="824" y="224"/>
                      </a:lnTo>
                      <a:lnTo>
                        <a:pt x="821" y="224"/>
                      </a:lnTo>
                      <a:lnTo>
                        <a:pt x="818" y="223"/>
                      </a:lnTo>
                      <a:lnTo>
                        <a:pt x="817" y="223"/>
                      </a:lnTo>
                      <a:lnTo>
                        <a:pt x="817" y="220"/>
                      </a:lnTo>
                      <a:lnTo>
                        <a:pt x="820" y="218"/>
                      </a:lnTo>
                      <a:lnTo>
                        <a:pt x="820" y="218"/>
                      </a:lnTo>
                      <a:lnTo>
                        <a:pt x="822" y="216"/>
                      </a:lnTo>
                      <a:lnTo>
                        <a:pt x="825" y="213"/>
                      </a:lnTo>
                      <a:lnTo>
                        <a:pt x="828" y="204"/>
                      </a:lnTo>
                      <a:lnTo>
                        <a:pt x="830" y="196"/>
                      </a:lnTo>
                      <a:lnTo>
                        <a:pt x="830" y="189"/>
                      </a:lnTo>
                      <a:lnTo>
                        <a:pt x="830" y="189"/>
                      </a:lnTo>
                      <a:lnTo>
                        <a:pt x="831" y="186"/>
                      </a:lnTo>
                      <a:lnTo>
                        <a:pt x="834" y="184"/>
                      </a:lnTo>
                      <a:lnTo>
                        <a:pt x="845" y="180"/>
                      </a:lnTo>
                      <a:lnTo>
                        <a:pt x="849" y="177"/>
                      </a:lnTo>
                      <a:lnTo>
                        <a:pt x="855" y="174"/>
                      </a:lnTo>
                      <a:lnTo>
                        <a:pt x="858" y="172"/>
                      </a:lnTo>
                      <a:lnTo>
                        <a:pt x="858" y="167"/>
                      </a:lnTo>
                      <a:lnTo>
                        <a:pt x="858" y="167"/>
                      </a:lnTo>
                      <a:lnTo>
                        <a:pt x="858" y="163"/>
                      </a:lnTo>
                      <a:lnTo>
                        <a:pt x="859" y="159"/>
                      </a:lnTo>
                      <a:lnTo>
                        <a:pt x="862" y="156"/>
                      </a:lnTo>
                      <a:lnTo>
                        <a:pt x="865" y="155"/>
                      </a:lnTo>
                      <a:lnTo>
                        <a:pt x="875" y="152"/>
                      </a:lnTo>
                      <a:lnTo>
                        <a:pt x="883" y="150"/>
                      </a:lnTo>
                      <a:lnTo>
                        <a:pt x="883" y="150"/>
                      </a:lnTo>
                      <a:lnTo>
                        <a:pt x="888" y="150"/>
                      </a:lnTo>
                      <a:lnTo>
                        <a:pt x="889" y="149"/>
                      </a:lnTo>
                      <a:lnTo>
                        <a:pt x="888" y="146"/>
                      </a:lnTo>
                      <a:lnTo>
                        <a:pt x="886" y="145"/>
                      </a:lnTo>
                      <a:lnTo>
                        <a:pt x="881" y="139"/>
                      </a:lnTo>
                      <a:lnTo>
                        <a:pt x="878" y="138"/>
                      </a:lnTo>
                      <a:lnTo>
                        <a:pt x="874" y="138"/>
                      </a:lnTo>
                      <a:lnTo>
                        <a:pt x="874" y="138"/>
                      </a:lnTo>
                      <a:lnTo>
                        <a:pt x="865" y="140"/>
                      </a:lnTo>
                      <a:lnTo>
                        <a:pt x="858" y="145"/>
                      </a:lnTo>
                      <a:lnTo>
                        <a:pt x="852" y="147"/>
                      </a:lnTo>
                      <a:lnTo>
                        <a:pt x="849" y="147"/>
                      </a:lnTo>
                      <a:lnTo>
                        <a:pt x="847" y="146"/>
                      </a:lnTo>
                      <a:lnTo>
                        <a:pt x="847" y="146"/>
                      </a:lnTo>
                      <a:lnTo>
                        <a:pt x="845" y="145"/>
                      </a:lnTo>
                      <a:lnTo>
                        <a:pt x="847" y="143"/>
                      </a:lnTo>
                      <a:lnTo>
                        <a:pt x="852" y="138"/>
                      </a:lnTo>
                      <a:lnTo>
                        <a:pt x="861" y="135"/>
                      </a:lnTo>
                      <a:lnTo>
                        <a:pt x="868" y="133"/>
                      </a:lnTo>
                      <a:lnTo>
                        <a:pt x="868" y="133"/>
                      </a:lnTo>
                      <a:lnTo>
                        <a:pt x="889" y="132"/>
                      </a:lnTo>
                      <a:lnTo>
                        <a:pt x="901" y="130"/>
                      </a:lnTo>
                      <a:lnTo>
                        <a:pt x="909" y="128"/>
                      </a:lnTo>
                      <a:lnTo>
                        <a:pt x="909" y="128"/>
                      </a:lnTo>
                      <a:lnTo>
                        <a:pt x="910" y="126"/>
                      </a:lnTo>
                      <a:lnTo>
                        <a:pt x="909" y="125"/>
                      </a:lnTo>
                      <a:lnTo>
                        <a:pt x="903" y="122"/>
                      </a:lnTo>
                      <a:lnTo>
                        <a:pt x="892" y="121"/>
                      </a:lnTo>
                      <a:lnTo>
                        <a:pt x="879" y="121"/>
                      </a:lnTo>
                      <a:lnTo>
                        <a:pt x="879" y="121"/>
                      </a:lnTo>
                      <a:lnTo>
                        <a:pt x="871" y="121"/>
                      </a:lnTo>
                      <a:lnTo>
                        <a:pt x="869" y="121"/>
                      </a:lnTo>
                      <a:lnTo>
                        <a:pt x="869" y="119"/>
                      </a:lnTo>
                      <a:lnTo>
                        <a:pt x="871" y="118"/>
                      </a:lnTo>
                      <a:lnTo>
                        <a:pt x="874" y="116"/>
                      </a:lnTo>
                      <a:lnTo>
                        <a:pt x="886" y="115"/>
                      </a:lnTo>
                      <a:lnTo>
                        <a:pt x="886" y="115"/>
                      </a:lnTo>
                      <a:lnTo>
                        <a:pt x="901" y="115"/>
                      </a:lnTo>
                      <a:lnTo>
                        <a:pt x="908" y="112"/>
                      </a:lnTo>
                      <a:lnTo>
                        <a:pt x="913" y="111"/>
                      </a:lnTo>
                      <a:lnTo>
                        <a:pt x="922" y="108"/>
                      </a:lnTo>
                      <a:lnTo>
                        <a:pt x="922" y="108"/>
                      </a:lnTo>
                      <a:lnTo>
                        <a:pt x="930" y="106"/>
                      </a:lnTo>
                      <a:lnTo>
                        <a:pt x="935" y="104"/>
                      </a:lnTo>
                      <a:lnTo>
                        <a:pt x="937" y="101"/>
                      </a:lnTo>
                      <a:lnTo>
                        <a:pt x="943" y="99"/>
                      </a:lnTo>
                      <a:lnTo>
                        <a:pt x="943" y="99"/>
                      </a:lnTo>
                      <a:lnTo>
                        <a:pt x="953" y="98"/>
                      </a:lnTo>
                      <a:lnTo>
                        <a:pt x="964" y="92"/>
                      </a:lnTo>
                      <a:lnTo>
                        <a:pt x="974" y="88"/>
                      </a:lnTo>
                      <a:lnTo>
                        <a:pt x="977" y="85"/>
                      </a:lnTo>
                      <a:lnTo>
                        <a:pt x="979" y="82"/>
                      </a:lnTo>
                      <a:lnTo>
                        <a:pt x="979" y="82"/>
                      </a:lnTo>
                      <a:lnTo>
                        <a:pt x="977" y="81"/>
                      </a:lnTo>
                      <a:lnTo>
                        <a:pt x="973" y="78"/>
                      </a:lnTo>
                      <a:lnTo>
                        <a:pt x="957" y="74"/>
                      </a:lnTo>
                      <a:lnTo>
                        <a:pt x="940" y="69"/>
                      </a:lnTo>
                      <a:lnTo>
                        <a:pt x="923" y="67"/>
                      </a:lnTo>
                      <a:lnTo>
                        <a:pt x="923" y="67"/>
                      </a:lnTo>
                      <a:close/>
                      <a:moveTo>
                        <a:pt x="335" y="479"/>
                      </a:moveTo>
                      <a:lnTo>
                        <a:pt x="335" y="479"/>
                      </a:lnTo>
                      <a:lnTo>
                        <a:pt x="335" y="476"/>
                      </a:lnTo>
                      <a:lnTo>
                        <a:pt x="333" y="475"/>
                      </a:lnTo>
                      <a:lnTo>
                        <a:pt x="330" y="474"/>
                      </a:lnTo>
                      <a:lnTo>
                        <a:pt x="326" y="472"/>
                      </a:lnTo>
                      <a:lnTo>
                        <a:pt x="325" y="469"/>
                      </a:lnTo>
                      <a:lnTo>
                        <a:pt x="322" y="466"/>
                      </a:lnTo>
                      <a:lnTo>
                        <a:pt x="322" y="466"/>
                      </a:lnTo>
                      <a:lnTo>
                        <a:pt x="319" y="464"/>
                      </a:lnTo>
                      <a:lnTo>
                        <a:pt x="316" y="461"/>
                      </a:lnTo>
                      <a:lnTo>
                        <a:pt x="306" y="458"/>
                      </a:lnTo>
                      <a:lnTo>
                        <a:pt x="296" y="458"/>
                      </a:lnTo>
                      <a:lnTo>
                        <a:pt x="292" y="459"/>
                      </a:lnTo>
                      <a:lnTo>
                        <a:pt x="291" y="461"/>
                      </a:lnTo>
                      <a:lnTo>
                        <a:pt x="291" y="461"/>
                      </a:lnTo>
                      <a:lnTo>
                        <a:pt x="286" y="466"/>
                      </a:lnTo>
                      <a:lnTo>
                        <a:pt x="286" y="471"/>
                      </a:lnTo>
                      <a:lnTo>
                        <a:pt x="286" y="472"/>
                      </a:lnTo>
                      <a:lnTo>
                        <a:pt x="288" y="475"/>
                      </a:lnTo>
                      <a:lnTo>
                        <a:pt x="288" y="475"/>
                      </a:lnTo>
                      <a:lnTo>
                        <a:pt x="293" y="479"/>
                      </a:lnTo>
                      <a:lnTo>
                        <a:pt x="296" y="481"/>
                      </a:lnTo>
                      <a:lnTo>
                        <a:pt x="301" y="482"/>
                      </a:lnTo>
                      <a:lnTo>
                        <a:pt x="306" y="485"/>
                      </a:lnTo>
                      <a:lnTo>
                        <a:pt x="306" y="485"/>
                      </a:lnTo>
                      <a:lnTo>
                        <a:pt x="309" y="488"/>
                      </a:lnTo>
                      <a:lnTo>
                        <a:pt x="313" y="488"/>
                      </a:lnTo>
                      <a:lnTo>
                        <a:pt x="323" y="488"/>
                      </a:lnTo>
                      <a:lnTo>
                        <a:pt x="332" y="483"/>
                      </a:lnTo>
                      <a:lnTo>
                        <a:pt x="333" y="482"/>
                      </a:lnTo>
                      <a:lnTo>
                        <a:pt x="335" y="479"/>
                      </a:lnTo>
                      <a:lnTo>
                        <a:pt x="335" y="47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128"/>
                <p:cNvSpPr>
                  <a:spLocks noEditPoints="1"/>
                </p:cNvSpPr>
                <p:nvPr/>
              </p:nvSpPr>
              <p:spPr bwMode="auto">
                <a:xfrm>
                  <a:off x="1532019" y="1422108"/>
                  <a:ext cx="2573761" cy="1975085"/>
                </a:xfrm>
                <a:custGeom>
                  <a:avLst/>
                  <a:gdLst>
                    <a:gd name="T0" fmla="*/ 295 w 1423"/>
                    <a:gd name="T1" fmla="*/ 417 h 1092"/>
                    <a:gd name="T2" fmla="*/ 250 w 1423"/>
                    <a:gd name="T3" fmla="*/ 380 h 1092"/>
                    <a:gd name="T4" fmla="*/ 532 w 1423"/>
                    <a:gd name="T5" fmla="*/ 359 h 1092"/>
                    <a:gd name="T6" fmla="*/ 365 w 1423"/>
                    <a:gd name="T7" fmla="*/ 376 h 1092"/>
                    <a:gd name="T8" fmla="*/ 485 w 1423"/>
                    <a:gd name="T9" fmla="*/ 490 h 1092"/>
                    <a:gd name="T10" fmla="*/ 314 w 1423"/>
                    <a:gd name="T11" fmla="*/ 264 h 1092"/>
                    <a:gd name="T12" fmla="*/ 356 w 1423"/>
                    <a:gd name="T13" fmla="*/ 220 h 1092"/>
                    <a:gd name="T14" fmla="*/ 461 w 1423"/>
                    <a:gd name="T15" fmla="*/ 298 h 1092"/>
                    <a:gd name="T16" fmla="*/ 509 w 1423"/>
                    <a:gd name="T17" fmla="*/ 278 h 1092"/>
                    <a:gd name="T18" fmla="*/ 502 w 1423"/>
                    <a:gd name="T19" fmla="*/ 199 h 1092"/>
                    <a:gd name="T20" fmla="*/ 670 w 1423"/>
                    <a:gd name="T21" fmla="*/ 175 h 1092"/>
                    <a:gd name="T22" fmla="*/ 593 w 1423"/>
                    <a:gd name="T23" fmla="*/ 280 h 1092"/>
                    <a:gd name="T24" fmla="*/ 660 w 1423"/>
                    <a:gd name="T25" fmla="*/ 295 h 1092"/>
                    <a:gd name="T26" fmla="*/ 763 w 1423"/>
                    <a:gd name="T27" fmla="*/ 307 h 1092"/>
                    <a:gd name="T28" fmla="*/ 697 w 1423"/>
                    <a:gd name="T29" fmla="*/ 321 h 1092"/>
                    <a:gd name="T30" fmla="*/ 897 w 1423"/>
                    <a:gd name="T31" fmla="*/ 311 h 1092"/>
                    <a:gd name="T32" fmla="*/ 776 w 1423"/>
                    <a:gd name="T33" fmla="*/ 254 h 1092"/>
                    <a:gd name="T34" fmla="*/ 857 w 1423"/>
                    <a:gd name="T35" fmla="*/ 172 h 1092"/>
                    <a:gd name="T36" fmla="*/ 752 w 1423"/>
                    <a:gd name="T37" fmla="*/ 91 h 1092"/>
                    <a:gd name="T38" fmla="*/ 926 w 1423"/>
                    <a:gd name="T39" fmla="*/ 98 h 1092"/>
                    <a:gd name="T40" fmla="*/ 864 w 1423"/>
                    <a:gd name="T41" fmla="*/ 176 h 1092"/>
                    <a:gd name="T42" fmla="*/ 950 w 1423"/>
                    <a:gd name="T43" fmla="*/ 246 h 1092"/>
                    <a:gd name="T44" fmla="*/ 1064 w 1423"/>
                    <a:gd name="T45" fmla="*/ 145 h 1092"/>
                    <a:gd name="T46" fmla="*/ 1196 w 1423"/>
                    <a:gd name="T47" fmla="*/ 17 h 1092"/>
                    <a:gd name="T48" fmla="*/ 928 w 1423"/>
                    <a:gd name="T49" fmla="*/ 36 h 1092"/>
                    <a:gd name="T50" fmla="*/ 950 w 1423"/>
                    <a:gd name="T51" fmla="*/ 641 h 1092"/>
                    <a:gd name="T52" fmla="*/ 970 w 1423"/>
                    <a:gd name="T53" fmla="*/ 620 h 1092"/>
                    <a:gd name="T54" fmla="*/ 1187 w 1423"/>
                    <a:gd name="T55" fmla="*/ 456 h 1092"/>
                    <a:gd name="T56" fmla="*/ 1019 w 1423"/>
                    <a:gd name="T57" fmla="*/ 369 h 1092"/>
                    <a:gd name="T58" fmla="*/ 881 w 1423"/>
                    <a:gd name="T59" fmla="*/ 356 h 1092"/>
                    <a:gd name="T60" fmla="*/ 996 w 1423"/>
                    <a:gd name="T61" fmla="*/ 440 h 1092"/>
                    <a:gd name="T62" fmla="*/ 1109 w 1423"/>
                    <a:gd name="T63" fmla="*/ 541 h 1092"/>
                    <a:gd name="T64" fmla="*/ 1206 w 1423"/>
                    <a:gd name="T65" fmla="*/ 664 h 1092"/>
                    <a:gd name="T66" fmla="*/ 1023 w 1423"/>
                    <a:gd name="T67" fmla="*/ 515 h 1092"/>
                    <a:gd name="T68" fmla="*/ 1411 w 1423"/>
                    <a:gd name="T69" fmla="*/ 967 h 1092"/>
                    <a:gd name="T70" fmla="*/ 1325 w 1423"/>
                    <a:gd name="T71" fmla="*/ 986 h 1092"/>
                    <a:gd name="T72" fmla="*/ 1299 w 1423"/>
                    <a:gd name="T73" fmla="*/ 1001 h 1092"/>
                    <a:gd name="T74" fmla="*/ 1148 w 1423"/>
                    <a:gd name="T75" fmla="*/ 973 h 1092"/>
                    <a:gd name="T76" fmla="*/ 1309 w 1423"/>
                    <a:gd name="T77" fmla="*/ 860 h 1092"/>
                    <a:gd name="T78" fmla="*/ 1258 w 1423"/>
                    <a:gd name="T79" fmla="*/ 745 h 1092"/>
                    <a:gd name="T80" fmla="*/ 1150 w 1423"/>
                    <a:gd name="T81" fmla="*/ 714 h 1092"/>
                    <a:gd name="T82" fmla="*/ 1016 w 1423"/>
                    <a:gd name="T83" fmla="*/ 684 h 1092"/>
                    <a:gd name="T84" fmla="*/ 987 w 1423"/>
                    <a:gd name="T85" fmla="*/ 908 h 1092"/>
                    <a:gd name="T86" fmla="*/ 775 w 1423"/>
                    <a:gd name="T87" fmla="*/ 748 h 1092"/>
                    <a:gd name="T88" fmla="*/ 831 w 1423"/>
                    <a:gd name="T89" fmla="*/ 606 h 1092"/>
                    <a:gd name="T90" fmla="*/ 943 w 1423"/>
                    <a:gd name="T91" fmla="*/ 539 h 1092"/>
                    <a:gd name="T92" fmla="*/ 885 w 1423"/>
                    <a:gd name="T93" fmla="*/ 504 h 1092"/>
                    <a:gd name="T94" fmla="*/ 819 w 1423"/>
                    <a:gd name="T95" fmla="*/ 465 h 1092"/>
                    <a:gd name="T96" fmla="*/ 797 w 1423"/>
                    <a:gd name="T97" fmla="*/ 327 h 1092"/>
                    <a:gd name="T98" fmla="*/ 755 w 1423"/>
                    <a:gd name="T99" fmla="*/ 474 h 1092"/>
                    <a:gd name="T100" fmla="*/ 726 w 1423"/>
                    <a:gd name="T101" fmla="*/ 465 h 1092"/>
                    <a:gd name="T102" fmla="*/ 582 w 1423"/>
                    <a:gd name="T103" fmla="*/ 494 h 1092"/>
                    <a:gd name="T104" fmla="*/ 498 w 1423"/>
                    <a:gd name="T105" fmla="*/ 505 h 1092"/>
                    <a:gd name="T106" fmla="*/ 233 w 1423"/>
                    <a:gd name="T107" fmla="*/ 453 h 1092"/>
                    <a:gd name="T108" fmla="*/ 131 w 1423"/>
                    <a:gd name="T109" fmla="*/ 464 h 1092"/>
                    <a:gd name="T110" fmla="*/ 77 w 1423"/>
                    <a:gd name="T111" fmla="*/ 726 h 1092"/>
                    <a:gd name="T112" fmla="*/ 212 w 1423"/>
                    <a:gd name="T113" fmla="*/ 894 h 1092"/>
                    <a:gd name="T114" fmla="*/ 850 w 1423"/>
                    <a:gd name="T115" fmla="*/ 957 h 1092"/>
                    <a:gd name="T116" fmla="*/ 994 w 1423"/>
                    <a:gd name="T117" fmla="*/ 1082 h 1092"/>
                    <a:gd name="T118" fmla="*/ 1233 w 1423"/>
                    <a:gd name="T119" fmla="*/ 1034 h 1092"/>
                    <a:gd name="T120" fmla="*/ 299 w 1423"/>
                    <a:gd name="T121" fmla="*/ 586 h 1092"/>
                    <a:gd name="T122" fmla="*/ 444 w 1423"/>
                    <a:gd name="T123" fmla="*/ 678 h 1092"/>
                    <a:gd name="T124" fmla="*/ 685 w 1423"/>
                    <a:gd name="T125" fmla="*/ 853 h 1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423" h="1092">
                      <a:moveTo>
                        <a:pt x="282" y="956"/>
                      </a:moveTo>
                      <a:lnTo>
                        <a:pt x="282" y="956"/>
                      </a:lnTo>
                      <a:lnTo>
                        <a:pt x="278" y="955"/>
                      </a:lnTo>
                      <a:lnTo>
                        <a:pt x="273" y="952"/>
                      </a:lnTo>
                      <a:lnTo>
                        <a:pt x="267" y="950"/>
                      </a:lnTo>
                      <a:lnTo>
                        <a:pt x="265" y="950"/>
                      </a:lnTo>
                      <a:lnTo>
                        <a:pt x="264" y="948"/>
                      </a:lnTo>
                      <a:lnTo>
                        <a:pt x="264" y="948"/>
                      </a:lnTo>
                      <a:lnTo>
                        <a:pt x="261" y="943"/>
                      </a:lnTo>
                      <a:lnTo>
                        <a:pt x="255" y="936"/>
                      </a:lnTo>
                      <a:lnTo>
                        <a:pt x="250" y="929"/>
                      </a:lnTo>
                      <a:lnTo>
                        <a:pt x="247" y="928"/>
                      </a:lnTo>
                      <a:lnTo>
                        <a:pt x="246" y="928"/>
                      </a:lnTo>
                      <a:lnTo>
                        <a:pt x="246" y="928"/>
                      </a:lnTo>
                      <a:lnTo>
                        <a:pt x="234" y="928"/>
                      </a:lnTo>
                      <a:lnTo>
                        <a:pt x="230" y="926"/>
                      </a:lnTo>
                      <a:lnTo>
                        <a:pt x="224" y="922"/>
                      </a:lnTo>
                      <a:lnTo>
                        <a:pt x="224" y="922"/>
                      </a:lnTo>
                      <a:lnTo>
                        <a:pt x="219" y="919"/>
                      </a:lnTo>
                      <a:lnTo>
                        <a:pt x="214" y="918"/>
                      </a:lnTo>
                      <a:lnTo>
                        <a:pt x="212" y="919"/>
                      </a:lnTo>
                      <a:lnTo>
                        <a:pt x="207" y="921"/>
                      </a:lnTo>
                      <a:lnTo>
                        <a:pt x="207" y="921"/>
                      </a:lnTo>
                      <a:lnTo>
                        <a:pt x="206" y="921"/>
                      </a:lnTo>
                      <a:lnTo>
                        <a:pt x="206" y="922"/>
                      </a:lnTo>
                      <a:lnTo>
                        <a:pt x="209" y="923"/>
                      </a:lnTo>
                      <a:lnTo>
                        <a:pt x="212" y="925"/>
                      </a:lnTo>
                      <a:lnTo>
                        <a:pt x="213" y="928"/>
                      </a:lnTo>
                      <a:lnTo>
                        <a:pt x="213" y="928"/>
                      </a:lnTo>
                      <a:lnTo>
                        <a:pt x="213" y="931"/>
                      </a:lnTo>
                      <a:lnTo>
                        <a:pt x="214" y="932"/>
                      </a:lnTo>
                      <a:lnTo>
                        <a:pt x="217" y="932"/>
                      </a:lnTo>
                      <a:lnTo>
                        <a:pt x="220" y="932"/>
                      </a:lnTo>
                      <a:lnTo>
                        <a:pt x="220" y="932"/>
                      </a:lnTo>
                      <a:lnTo>
                        <a:pt x="223" y="933"/>
                      </a:lnTo>
                      <a:lnTo>
                        <a:pt x="226" y="936"/>
                      </a:lnTo>
                      <a:lnTo>
                        <a:pt x="229" y="939"/>
                      </a:lnTo>
                      <a:lnTo>
                        <a:pt x="231" y="940"/>
                      </a:lnTo>
                      <a:lnTo>
                        <a:pt x="231" y="940"/>
                      </a:lnTo>
                      <a:lnTo>
                        <a:pt x="234" y="942"/>
                      </a:lnTo>
                      <a:lnTo>
                        <a:pt x="236" y="945"/>
                      </a:lnTo>
                      <a:lnTo>
                        <a:pt x="238" y="948"/>
                      </a:lnTo>
                      <a:lnTo>
                        <a:pt x="241" y="948"/>
                      </a:lnTo>
                      <a:lnTo>
                        <a:pt x="241" y="948"/>
                      </a:lnTo>
                      <a:lnTo>
                        <a:pt x="244" y="949"/>
                      </a:lnTo>
                      <a:lnTo>
                        <a:pt x="247" y="952"/>
                      </a:lnTo>
                      <a:lnTo>
                        <a:pt x="250" y="957"/>
                      </a:lnTo>
                      <a:lnTo>
                        <a:pt x="250" y="957"/>
                      </a:lnTo>
                      <a:lnTo>
                        <a:pt x="253" y="959"/>
                      </a:lnTo>
                      <a:lnTo>
                        <a:pt x="255" y="959"/>
                      </a:lnTo>
                      <a:lnTo>
                        <a:pt x="257" y="959"/>
                      </a:lnTo>
                      <a:lnTo>
                        <a:pt x="258" y="960"/>
                      </a:lnTo>
                      <a:lnTo>
                        <a:pt x="258" y="960"/>
                      </a:lnTo>
                      <a:lnTo>
                        <a:pt x="258" y="963"/>
                      </a:lnTo>
                      <a:lnTo>
                        <a:pt x="261" y="965"/>
                      </a:lnTo>
                      <a:lnTo>
                        <a:pt x="264" y="967"/>
                      </a:lnTo>
                      <a:lnTo>
                        <a:pt x="265" y="970"/>
                      </a:lnTo>
                      <a:lnTo>
                        <a:pt x="265" y="970"/>
                      </a:lnTo>
                      <a:lnTo>
                        <a:pt x="278" y="970"/>
                      </a:lnTo>
                      <a:lnTo>
                        <a:pt x="285" y="970"/>
                      </a:lnTo>
                      <a:lnTo>
                        <a:pt x="291" y="970"/>
                      </a:lnTo>
                      <a:lnTo>
                        <a:pt x="291" y="970"/>
                      </a:lnTo>
                      <a:lnTo>
                        <a:pt x="292" y="963"/>
                      </a:lnTo>
                      <a:lnTo>
                        <a:pt x="292" y="963"/>
                      </a:lnTo>
                      <a:lnTo>
                        <a:pt x="292" y="960"/>
                      </a:lnTo>
                      <a:lnTo>
                        <a:pt x="290" y="960"/>
                      </a:lnTo>
                      <a:lnTo>
                        <a:pt x="287" y="959"/>
                      </a:lnTo>
                      <a:lnTo>
                        <a:pt x="282" y="956"/>
                      </a:lnTo>
                      <a:lnTo>
                        <a:pt x="282" y="956"/>
                      </a:lnTo>
                      <a:close/>
                      <a:moveTo>
                        <a:pt x="270" y="393"/>
                      </a:moveTo>
                      <a:lnTo>
                        <a:pt x="270" y="393"/>
                      </a:lnTo>
                      <a:lnTo>
                        <a:pt x="274" y="396"/>
                      </a:lnTo>
                      <a:lnTo>
                        <a:pt x="278" y="399"/>
                      </a:lnTo>
                      <a:lnTo>
                        <a:pt x="282" y="407"/>
                      </a:lnTo>
                      <a:lnTo>
                        <a:pt x="288" y="416"/>
                      </a:lnTo>
                      <a:lnTo>
                        <a:pt x="290" y="419"/>
                      </a:lnTo>
                      <a:lnTo>
                        <a:pt x="292" y="419"/>
                      </a:lnTo>
                      <a:lnTo>
                        <a:pt x="292" y="419"/>
                      </a:lnTo>
                      <a:lnTo>
                        <a:pt x="295" y="417"/>
                      </a:lnTo>
                      <a:lnTo>
                        <a:pt x="297" y="416"/>
                      </a:lnTo>
                      <a:lnTo>
                        <a:pt x="298" y="413"/>
                      </a:lnTo>
                      <a:lnTo>
                        <a:pt x="304" y="412"/>
                      </a:lnTo>
                      <a:lnTo>
                        <a:pt x="304" y="412"/>
                      </a:lnTo>
                      <a:lnTo>
                        <a:pt x="308" y="412"/>
                      </a:lnTo>
                      <a:lnTo>
                        <a:pt x="312" y="410"/>
                      </a:lnTo>
                      <a:lnTo>
                        <a:pt x="314" y="407"/>
                      </a:lnTo>
                      <a:lnTo>
                        <a:pt x="319" y="407"/>
                      </a:lnTo>
                      <a:lnTo>
                        <a:pt x="319" y="407"/>
                      </a:lnTo>
                      <a:lnTo>
                        <a:pt x="325" y="407"/>
                      </a:lnTo>
                      <a:lnTo>
                        <a:pt x="331" y="406"/>
                      </a:lnTo>
                      <a:lnTo>
                        <a:pt x="334" y="402"/>
                      </a:lnTo>
                      <a:lnTo>
                        <a:pt x="335" y="396"/>
                      </a:lnTo>
                      <a:lnTo>
                        <a:pt x="335" y="396"/>
                      </a:lnTo>
                      <a:lnTo>
                        <a:pt x="336" y="389"/>
                      </a:lnTo>
                      <a:lnTo>
                        <a:pt x="339" y="385"/>
                      </a:lnTo>
                      <a:lnTo>
                        <a:pt x="343" y="382"/>
                      </a:lnTo>
                      <a:lnTo>
                        <a:pt x="349" y="380"/>
                      </a:lnTo>
                      <a:lnTo>
                        <a:pt x="349" y="380"/>
                      </a:lnTo>
                      <a:lnTo>
                        <a:pt x="352" y="379"/>
                      </a:lnTo>
                      <a:lnTo>
                        <a:pt x="353" y="378"/>
                      </a:lnTo>
                      <a:lnTo>
                        <a:pt x="355" y="372"/>
                      </a:lnTo>
                      <a:lnTo>
                        <a:pt x="356" y="368"/>
                      </a:lnTo>
                      <a:lnTo>
                        <a:pt x="359" y="366"/>
                      </a:lnTo>
                      <a:lnTo>
                        <a:pt x="362" y="365"/>
                      </a:lnTo>
                      <a:lnTo>
                        <a:pt x="362" y="365"/>
                      </a:lnTo>
                      <a:lnTo>
                        <a:pt x="375" y="361"/>
                      </a:lnTo>
                      <a:lnTo>
                        <a:pt x="390" y="355"/>
                      </a:lnTo>
                      <a:lnTo>
                        <a:pt x="404" y="348"/>
                      </a:lnTo>
                      <a:lnTo>
                        <a:pt x="413" y="344"/>
                      </a:lnTo>
                      <a:lnTo>
                        <a:pt x="413" y="344"/>
                      </a:lnTo>
                      <a:lnTo>
                        <a:pt x="414" y="342"/>
                      </a:lnTo>
                      <a:lnTo>
                        <a:pt x="414" y="339"/>
                      </a:lnTo>
                      <a:lnTo>
                        <a:pt x="410" y="335"/>
                      </a:lnTo>
                      <a:lnTo>
                        <a:pt x="393" y="325"/>
                      </a:lnTo>
                      <a:lnTo>
                        <a:pt x="393" y="325"/>
                      </a:lnTo>
                      <a:lnTo>
                        <a:pt x="385" y="321"/>
                      </a:lnTo>
                      <a:lnTo>
                        <a:pt x="376" y="318"/>
                      </a:lnTo>
                      <a:lnTo>
                        <a:pt x="369" y="318"/>
                      </a:lnTo>
                      <a:lnTo>
                        <a:pt x="360" y="322"/>
                      </a:lnTo>
                      <a:lnTo>
                        <a:pt x="360" y="322"/>
                      </a:lnTo>
                      <a:lnTo>
                        <a:pt x="358" y="324"/>
                      </a:lnTo>
                      <a:lnTo>
                        <a:pt x="356" y="324"/>
                      </a:lnTo>
                      <a:lnTo>
                        <a:pt x="355" y="322"/>
                      </a:lnTo>
                      <a:lnTo>
                        <a:pt x="355" y="321"/>
                      </a:lnTo>
                      <a:lnTo>
                        <a:pt x="355" y="318"/>
                      </a:lnTo>
                      <a:lnTo>
                        <a:pt x="353" y="318"/>
                      </a:lnTo>
                      <a:lnTo>
                        <a:pt x="351" y="318"/>
                      </a:lnTo>
                      <a:lnTo>
                        <a:pt x="351" y="318"/>
                      </a:lnTo>
                      <a:lnTo>
                        <a:pt x="348" y="319"/>
                      </a:lnTo>
                      <a:lnTo>
                        <a:pt x="343" y="319"/>
                      </a:lnTo>
                      <a:lnTo>
                        <a:pt x="334" y="317"/>
                      </a:lnTo>
                      <a:lnTo>
                        <a:pt x="324" y="312"/>
                      </a:lnTo>
                      <a:lnTo>
                        <a:pt x="319" y="310"/>
                      </a:lnTo>
                      <a:lnTo>
                        <a:pt x="319" y="310"/>
                      </a:lnTo>
                      <a:lnTo>
                        <a:pt x="316" y="308"/>
                      </a:lnTo>
                      <a:lnTo>
                        <a:pt x="311" y="310"/>
                      </a:lnTo>
                      <a:lnTo>
                        <a:pt x="297" y="312"/>
                      </a:lnTo>
                      <a:lnTo>
                        <a:pt x="280" y="315"/>
                      </a:lnTo>
                      <a:lnTo>
                        <a:pt x="268" y="317"/>
                      </a:lnTo>
                      <a:lnTo>
                        <a:pt x="268" y="317"/>
                      </a:lnTo>
                      <a:lnTo>
                        <a:pt x="265" y="318"/>
                      </a:lnTo>
                      <a:lnTo>
                        <a:pt x="265" y="318"/>
                      </a:lnTo>
                      <a:lnTo>
                        <a:pt x="265" y="321"/>
                      </a:lnTo>
                      <a:lnTo>
                        <a:pt x="267" y="322"/>
                      </a:lnTo>
                      <a:lnTo>
                        <a:pt x="271" y="328"/>
                      </a:lnTo>
                      <a:lnTo>
                        <a:pt x="275" y="332"/>
                      </a:lnTo>
                      <a:lnTo>
                        <a:pt x="275" y="332"/>
                      </a:lnTo>
                      <a:lnTo>
                        <a:pt x="277" y="334"/>
                      </a:lnTo>
                      <a:lnTo>
                        <a:pt x="277" y="338"/>
                      </a:lnTo>
                      <a:lnTo>
                        <a:pt x="271" y="345"/>
                      </a:lnTo>
                      <a:lnTo>
                        <a:pt x="265" y="352"/>
                      </a:lnTo>
                      <a:lnTo>
                        <a:pt x="264" y="353"/>
                      </a:lnTo>
                      <a:lnTo>
                        <a:pt x="264" y="356"/>
                      </a:lnTo>
                      <a:lnTo>
                        <a:pt x="264" y="356"/>
                      </a:lnTo>
                      <a:lnTo>
                        <a:pt x="265" y="358"/>
                      </a:lnTo>
                      <a:lnTo>
                        <a:pt x="265" y="359"/>
                      </a:lnTo>
                      <a:lnTo>
                        <a:pt x="263" y="365"/>
                      </a:lnTo>
                      <a:lnTo>
                        <a:pt x="250" y="380"/>
                      </a:lnTo>
                      <a:lnTo>
                        <a:pt x="250" y="380"/>
                      </a:lnTo>
                      <a:lnTo>
                        <a:pt x="248" y="383"/>
                      </a:lnTo>
                      <a:lnTo>
                        <a:pt x="247" y="386"/>
                      </a:lnTo>
                      <a:lnTo>
                        <a:pt x="248" y="389"/>
                      </a:lnTo>
                      <a:lnTo>
                        <a:pt x="251" y="390"/>
                      </a:lnTo>
                      <a:lnTo>
                        <a:pt x="260" y="392"/>
                      </a:lnTo>
                      <a:lnTo>
                        <a:pt x="270" y="393"/>
                      </a:lnTo>
                      <a:lnTo>
                        <a:pt x="270" y="393"/>
                      </a:lnTo>
                      <a:close/>
                      <a:moveTo>
                        <a:pt x="624" y="451"/>
                      </a:moveTo>
                      <a:lnTo>
                        <a:pt x="624" y="451"/>
                      </a:lnTo>
                      <a:lnTo>
                        <a:pt x="627" y="451"/>
                      </a:lnTo>
                      <a:lnTo>
                        <a:pt x="630" y="451"/>
                      </a:lnTo>
                      <a:lnTo>
                        <a:pt x="637" y="453"/>
                      </a:lnTo>
                      <a:lnTo>
                        <a:pt x="644" y="454"/>
                      </a:lnTo>
                      <a:lnTo>
                        <a:pt x="647" y="454"/>
                      </a:lnTo>
                      <a:lnTo>
                        <a:pt x="647" y="451"/>
                      </a:lnTo>
                      <a:lnTo>
                        <a:pt x="647" y="451"/>
                      </a:lnTo>
                      <a:lnTo>
                        <a:pt x="647" y="447"/>
                      </a:lnTo>
                      <a:lnTo>
                        <a:pt x="644" y="444"/>
                      </a:lnTo>
                      <a:lnTo>
                        <a:pt x="637" y="439"/>
                      </a:lnTo>
                      <a:lnTo>
                        <a:pt x="627" y="434"/>
                      </a:lnTo>
                      <a:lnTo>
                        <a:pt x="619" y="430"/>
                      </a:lnTo>
                      <a:lnTo>
                        <a:pt x="619" y="430"/>
                      </a:lnTo>
                      <a:lnTo>
                        <a:pt x="613" y="427"/>
                      </a:lnTo>
                      <a:lnTo>
                        <a:pt x="609" y="424"/>
                      </a:lnTo>
                      <a:lnTo>
                        <a:pt x="602" y="423"/>
                      </a:lnTo>
                      <a:lnTo>
                        <a:pt x="593" y="417"/>
                      </a:lnTo>
                      <a:lnTo>
                        <a:pt x="593" y="417"/>
                      </a:lnTo>
                      <a:lnTo>
                        <a:pt x="590" y="413"/>
                      </a:lnTo>
                      <a:lnTo>
                        <a:pt x="589" y="410"/>
                      </a:lnTo>
                      <a:lnTo>
                        <a:pt x="589" y="407"/>
                      </a:lnTo>
                      <a:lnTo>
                        <a:pt x="589" y="405"/>
                      </a:lnTo>
                      <a:lnTo>
                        <a:pt x="590" y="400"/>
                      </a:lnTo>
                      <a:lnTo>
                        <a:pt x="590" y="397"/>
                      </a:lnTo>
                      <a:lnTo>
                        <a:pt x="587" y="395"/>
                      </a:lnTo>
                      <a:lnTo>
                        <a:pt x="587" y="395"/>
                      </a:lnTo>
                      <a:lnTo>
                        <a:pt x="583" y="390"/>
                      </a:lnTo>
                      <a:lnTo>
                        <a:pt x="580" y="386"/>
                      </a:lnTo>
                      <a:lnTo>
                        <a:pt x="577" y="376"/>
                      </a:lnTo>
                      <a:lnTo>
                        <a:pt x="577" y="370"/>
                      </a:lnTo>
                      <a:lnTo>
                        <a:pt x="577" y="366"/>
                      </a:lnTo>
                      <a:lnTo>
                        <a:pt x="579" y="362"/>
                      </a:lnTo>
                      <a:lnTo>
                        <a:pt x="580" y="358"/>
                      </a:lnTo>
                      <a:lnTo>
                        <a:pt x="580" y="358"/>
                      </a:lnTo>
                      <a:lnTo>
                        <a:pt x="586" y="352"/>
                      </a:lnTo>
                      <a:lnTo>
                        <a:pt x="589" y="346"/>
                      </a:lnTo>
                      <a:lnTo>
                        <a:pt x="590" y="344"/>
                      </a:lnTo>
                      <a:lnTo>
                        <a:pt x="589" y="339"/>
                      </a:lnTo>
                      <a:lnTo>
                        <a:pt x="587" y="338"/>
                      </a:lnTo>
                      <a:lnTo>
                        <a:pt x="583" y="335"/>
                      </a:lnTo>
                      <a:lnTo>
                        <a:pt x="583" y="335"/>
                      </a:lnTo>
                      <a:lnTo>
                        <a:pt x="577" y="334"/>
                      </a:lnTo>
                      <a:lnTo>
                        <a:pt x="572" y="334"/>
                      </a:lnTo>
                      <a:lnTo>
                        <a:pt x="562" y="336"/>
                      </a:lnTo>
                      <a:lnTo>
                        <a:pt x="553" y="339"/>
                      </a:lnTo>
                      <a:lnTo>
                        <a:pt x="552" y="341"/>
                      </a:lnTo>
                      <a:lnTo>
                        <a:pt x="552" y="342"/>
                      </a:lnTo>
                      <a:lnTo>
                        <a:pt x="552" y="342"/>
                      </a:lnTo>
                      <a:lnTo>
                        <a:pt x="562" y="351"/>
                      </a:lnTo>
                      <a:lnTo>
                        <a:pt x="569" y="355"/>
                      </a:lnTo>
                      <a:lnTo>
                        <a:pt x="570" y="358"/>
                      </a:lnTo>
                      <a:lnTo>
                        <a:pt x="572" y="359"/>
                      </a:lnTo>
                      <a:lnTo>
                        <a:pt x="572" y="359"/>
                      </a:lnTo>
                      <a:lnTo>
                        <a:pt x="570" y="361"/>
                      </a:lnTo>
                      <a:lnTo>
                        <a:pt x="569" y="359"/>
                      </a:lnTo>
                      <a:lnTo>
                        <a:pt x="563" y="355"/>
                      </a:lnTo>
                      <a:lnTo>
                        <a:pt x="555" y="352"/>
                      </a:lnTo>
                      <a:lnTo>
                        <a:pt x="552" y="351"/>
                      </a:lnTo>
                      <a:lnTo>
                        <a:pt x="549" y="351"/>
                      </a:lnTo>
                      <a:lnTo>
                        <a:pt x="549" y="351"/>
                      </a:lnTo>
                      <a:lnTo>
                        <a:pt x="548" y="352"/>
                      </a:lnTo>
                      <a:lnTo>
                        <a:pt x="545" y="352"/>
                      </a:lnTo>
                      <a:lnTo>
                        <a:pt x="541" y="349"/>
                      </a:lnTo>
                      <a:lnTo>
                        <a:pt x="536" y="348"/>
                      </a:lnTo>
                      <a:lnTo>
                        <a:pt x="535" y="349"/>
                      </a:lnTo>
                      <a:lnTo>
                        <a:pt x="532" y="351"/>
                      </a:lnTo>
                      <a:lnTo>
                        <a:pt x="532" y="351"/>
                      </a:lnTo>
                      <a:lnTo>
                        <a:pt x="532" y="355"/>
                      </a:lnTo>
                      <a:lnTo>
                        <a:pt x="532" y="359"/>
                      </a:lnTo>
                      <a:lnTo>
                        <a:pt x="535" y="370"/>
                      </a:lnTo>
                      <a:lnTo>
                        <a:pt x="539" y="382"/>
                      </a:lnTo>
                      <a:lnTo>
                        <a:pt x="543" y="390"/>
                      </a:lnTo>
                      <a:lnTo>
                        <a:pt x="543" y="390"/>
                      </a:lnTo>
                      <a:lnTo>
                        <a:pt x="545" y="392"/>
                      </a:lnTo>
                      <a:lnTo>
                        <a:pt x="545" y="395"/>
                      </a:lnTo>
                      <a:lnTo>
                        <a:pt x="542" y="396"/>
                      </a:lnTo>
                      <a:lnTo>
                        <a:pt x="533" y="399"/>
                      </a:lnTo>
                      <a:lnTo>
                        <a:pt x="533" y="399"/>
                      </a:lnTo>
                      <a:lnTo>
                        <a:pt x="531" y="397"/>
                      </a:lnTo>
                      <a:lnTo>
                        <a:pt x="529" y="396"/>
                      </a:lnTo>
                      <a:lnTo>
                        <a:pt x="528" y="388"/>
                      </a:lnTo>
                      <a:lnTo>
                        <a:pt x="525" y="379"/>
                      </a:lnTo>
                      <a:lnTo>
                        <a:pt x="521" y="370"/>
                      </a:lnTo>
                      <a:lnTo>
                        <a:pt x="521" y="370"/>
                      </a:lnTo>
                      <a:lnTo>
                        <a:pt x="514" y="365"/>
                      </a:lnTo>
                      <a:lnTo>
                        <a:pt x="505" y="361"/>
                      </a:lnTo>
                      <a:lnTo>
                        <a:pt x="495" y="358"/>
                      </a:lnTo>
                      <a:lnTo>
                        <a:pt x="492" y="358"/>
                      </a:lnTo>
                      <a:lnTo>
                        <a:pt x="491" y="359"/>
                      </a:lnTo>
                      <a:lnTo>
                        <a:pt x="491" y="359"/>
                      </a:lnTo>
                      <a:lnTo>
                        <a:pt x="491" y="362"/>
                      </a:lnTo>
                      <a:lnTo>
                        <a:pt x="492" y="363"/>
                      </a:lnTo>
                      <a:lnTo>
                        <a:pt x="498" y="365"/>
                      </a:lnTo>
                      <a:lnTo>
                        <a:pt x="502" y="368"/>
                      </a:lnTo>
                      <a:lnTo>
                        <a:pt x="504" y="370"/>
                      </a:lnTo>
                      <a:lnTo>
                        <a:pt x="504" y="373"/>
                      </a:lnTo>
                      <a:lnTo>
                        <a:pt x="504" y="373"/>
                      </a:lnTo>
                      <a:lnTo>
                        <a:pt x="502" y="375"/>
                      </a:lnTo>
                      <a:lnTo>
                        <a:pt x="501" y="376"/>
                      </a:lnTo>
                      <a:lnTo>
                        <a:pt x="497" y="375"/>
                      </a:lnTo>
                      <a:lnTo>
                        <a:pt x="491" y="372"/>
                      </a:lnTo>
                      <a:lnTo>
                        <a:pt x="488" y="373"/>
                      </a:lnTo>
                      <a:lnTo>
                        <a:pt x="485" y="375"/>
                      </a:lnTo>
                      <a:lnTo>
                        <a:pt x="485" y="375"/>
                      </a:lnTo>
                      <a:lnTo>
                        <a:pt x="481" y="378"/>
                      </a:lnTo>
                      <a:lnTo>
                        <a:pt x="480" y="378"/>
                      </a:lnTo>
                      <a:lnTo>
                        <a:pt x="480" y="375"/>
                      </a:lnTo>
                      <a:lnTo>
                        <a:pt x="480" y="370"/>
                      </a:lnTo>
                      <a:lnTo>
                        <a:pt x="480" y="370"/>
                      </a:lnTo>
                      <a:lnTo>
                        <a:pt x="480" y="368"/>
                      </a:lnTo>
                      <a:lnTo>
                        <a:pt x="478" y="365"/>
                      </a:lnTo>
                      <a:lnTo>
                        <a:pt x="473" y="361"/>
                      </a:lnTo>
                      <a:lnTo>
                        <a:pt x="464" y="358"/>
                      </a:lnTo>
                      <a:lnTo>
                        <a:pt x="454" y="358"/>
                      </a:lnTo>
                      <a:lnTo>
                        <a:pt x="454" y="358"/>
                      </a:lnTo>
                      <a:lnTo>
                        <a:pt x="450" y="359"/>
                      </a:lnTo>
                      <a:lnTo>
                        <a:pt x="447" y="361"/>
                      </a:lnTo>
                      <a:lnTo>
                        <a:pt x="446" y="362"/>
                      </a:lnTo>
                      <a:lnTo>
                        <a:pt x="446" y="365"/>
                      </a:lnTo>
                      <a:lnTo>
                        <a:pt x="446" y="369"/>
                      </a:lnTo>
                      <a:lnTo>
                        <a:pt x="446" y="372"/>
                      </a:lnTo>
                      <a:lnTo>
                        <a:pt x="444" y="373"/>
                      </a:lnTo>
                      <a:lnTo>
                        <a:pt x="444" y="373"/>
                      </a:lnTo>
                      <a:lnTo>
                        <a:pt x="441" y="373"/>
                      </a:lnTo>
                      <a:lnTo>
                        <a:pt x="438" y="375"/>
                      </a:lnTo>
                      <a:lnTo>
                        <a:pt x="431" y="373"/>
                      </a:lnTo>
                      <a:lnTo>
                        <a:pt x="429" y="372"/>
                      </a:lnTo>
                      <a:lnTo>
                        <a:pt x="427" y="370"/>
                      </a:lnTo>
                      <a:lnTo>
                        <a:pt x="429" y="369"/>
                      </a:lnTo>
                      <a:lnTo>
                        <a:pt x="431" y="368"/>
                      </a:lnTo>
                      <a:lnTo>
                        <a:pt x="431" y="368"/>
                      </a:lnTo>
                      <a:lnTo>
                        <a:pt x="436" y="366"/>
                      </a:lnTo>
                      <a:lnTo>
                        <a:pt x="438" y="365"/>
                      </a:lnTo>
                      <a:lnTo>
                        <a:pt x="440" y="363"/>
                      </a:lnTo>
                      <a:lnTo>
                        <a:pt x="440" y="361"/>
                      </a:lnTo>
                      <a:lnTo>
                        <a:pt x="438" y="355"/>
                      </a:lnTo>
                      <a:lnTo>
                        <a:pt x="434" y="349"/>
                      </a:lnTo>
                      <a:lnTo>
                        <a:pt x="434" y="349"/>
                      </a:lnTo>
                      <a:lnTo>
                        <a:pt x="433" y="348"/>
                      </a:lnTo>
                      <a:lnTo>
                        <a:pt x="430" y="346"/>
                      </a:lnTo>
                      <a:lnTo>
                        <a:pt x="421" y="348"/>
                      </a:lnTo>
                      <a:lnTo>
                        <a:pt x="394" y="359"/>
                      </a:lnTo>
                      <a:lnTo>
                        <a:pt x="394" y="359"/>
                      </a:lnTo>
                      <a:lnTo>
                        <a:pt x="380" y="365"/>
                      </a:lnTo>
                      <a:lnTo>
                        <a:pt x="370" y="370"/>
                      </a:lnTo>
                      <a:lnTo>
                        <a:pt x="366" y="373"/>
                      </a:lnTo>
                      <a:lnTo>
                        <a:pt x="365" y="375"/>
                      </a:lnTo>
                      <a:lnTo>
                        <a:pt x="365" y="376"/>
                      </a:lnTo>
                      <a:lnTo>
                        <a:pt x="365" y="376"/>
                      </a:lnTo>
                      <a:lnTo>
                        <a:pt x="366" y="376"/>
                      </a:lnTo>
                      <a:lnTo>
                        <a:pt x="368" y="379"/>
                      </a:lnTo>
                      <a:lnTo>
                        <a:pt x="365" y="382"/>
                      </a:lnTo>
                      <a:lnTo>
                        <a:pt x="360" y="388"/>
                      </a:lnTo>
                      <a:lnTo>
                        <a:pt x="360" y="388"/>
                      </a:lnTo>
                      <a:lnTo>
                        <a:pt x="358" y="390"/>
                      </a:lnTo>
                      <a:lnTo>
                        <a:pt x="356" y="392"/>
                      </a:lnTo>
                      <a:lnTo>
                        <a:pt x="356" y="395"/>
                      </a:lnTo>
                      <a:lnTo>
                        <a:pt x="358" y="396"/>
                      </a:lnTo>
                      <a:lnTo>
                        <a:pt x="362" y="399"/>
                      </a:lnTo>
                      <a:lnTo>
                        <a:pt x="368" y="400"/>
                      </a:lnTo>
                      <a:lnTo>
                        <a:pt x="368" y="400"/>
                      </a:lnTo>
                      <a:lnTo>
                        <a:pt x="372" y="402"/>
                      </a:lnTo>
                      <a:lnTo>
                        <a:pt x="372" y="405"/>
                      </a:lnTo>
                      <a:lnTo>
                        <a:pt x="372" y="406"/>
                      </a:lnTo>
                      <a:lnTo>
                        <a:pt x="373" y="407"/>
                      </a:lnTo>
                      <a:lnTo>
                        <a:pt x="375" y="409"/>
                      </a:lnTo>
                      <a:lnTo>
                        <a:pt x="375" y="409"/>
                      </a:lnTo>
                      <a:lnTo>
                        <a:pt x="382" y="407"/>
                      </a:lnTo>
                      <a:lnTo>
                        <a:pt x="393" y="405"/>
                      </a:lnTo>
                      <a:lnTo>
                        <a:pt x="404" y="402"/>
                      </a:lnTo>
                      <a:lnTo>
                        <a:pt x="409" y="402"/>
                      </a:lnTo>
                      <a:lnTo>
                        <a:pt x="412" y="403"/>
                      </a:lnTo>
                      <a:lnTo>
                        <a:pt x="412" y="403"/>
                      </a:lnTo>
                      <a:lnTo>
                        <a:pt x="413" y="405"/>
                      </a:lnTo>
                      <a:lnTo>
                        <a:pt x="412" y="405"/>
                      </a:lnTo>
                      <a:lnTo>
                        <a:pt x="409" y="407"/>
                      </a:lnTo>
                      <a:lnTo>
                        <a:pt x="393" y="410"/>
                      </a:lnTo>
                      <a:lnTo>
                        <a:pt x="377" y="414"/>
                      </a:lnTo>
                      <a:lnTo>
                        <a:pt x="372" y="417"/>
                      </a:lnTo>
                      <a:lnTo>
                        <a:pt x="370" y="419"/>
                      </a:lnTo>
                      <a:lnTo>
                        <a:pt x="370" y="420"/>
                      </a:lnTo>
                      <a:lnTo>
                        <a:pt x="370" y="420"/>
                      </a:lnTo>
                      <a:lnTo>
                        <a:pt x="372" y="423"/>
                      </a:lnTo>
                      <a:lnTo>
                        <a:pt x="375" y="426"/>
                      </a:lnTo>
                      <a:lnTo>
                        <a:pt x="380" y="427"/>
                      </a:lnTo>
                      <a:lnTo>
                        <a:pt x="386" y="429"/>
                      </a:lnTo>
                      <a:lnTo>
                        <a:pt x="402" y="431"/>
                      </a:lnTo>
                      <a:lnTo>
                        <a:pt x="417" y="430"/>
                      </a:lnTo>
                      <a:lnTo>
                        <a:pt x="417" y="430"/>
                      </a:lnTo>
                      <a:lnTo>
                        <a:pt x="424" y="429"/>
                      </a:lnTo>
                      <a:lnTo>
                        <a:pt x="434" y="429"/>
                      </a:lnTo>
                      <a:lnTo>
                        <a:pt x="451" y="430"/>
                      </a:lnTo>
                      <a:lnTo>
                        <a:pt x="465" y="434"/>
                      </a:lnTo>
                      <a:lnTo>
                        <a:pt x="470" y="436"/>
                      </a:lnTo>
                      <a:lnTo>
                        <a:pt x="471" y="437"/>
                      </a:lnTo>
                      <a:lnTo>
                        <a:pt x="471" y="437"/>
                      </a:lnTo>
                      <a:lnTo>
                        <a:pt x="471" y="439"/>
                      </a:lnTo>
                      <a:lnTo>
                        <a:pt x="468" y="440"/>
                      </a:lnTo>
                      <a:lnTo>
                        <a:pt x="458" y="441"/>
                      </a:lnTo>
                      <a:lnTo>
                        <a:pt x="430" y="440"/>
                      </a:lnTo>
                      <a:lnTo>
                        <a:pt x="430" y="440"/>
                      </a:lnTo>
                      <a:lnTo>
                        <a:pt x="416" y="441"/>
                      </a:lnTo>
                      <a:lnTo>
                        <a:pt x="400" y="443"/>
                      </a:lnTo>
                      <a:lnTo>
                        <a:pt x="387" y="447"/>
                      </a:lnTo>
                      <a:lnTo>
                        <a:pt x="385" y="448"/>
                      </a:lnTo>
                      <a:lnTo>
                        <a:pt x="383" y="451"/>
                      </a:lnTo>
                      <a:lnTo>
                        <a:pt x="383" y="451"/>
                      </a:lnTo>
                      <a:lnTo>
                        <a:pt x="385" y="454"/>
                      </a:lnTo>
                      <a:lnTo>
                        <a:pt x="389" y="457"/>
                      </a:lnTo>
                      <a:lnTo>
                        <a:pt x="406" y="465"/>
                      </a:lnTo>
                      <a:lnTo>
                        <a:pt x="406" y="465"/>
                      </a:lnTo>
                      <a:lnTo>
                        <a:pt x="413" y="468"/>
                      </a:lnTo>
                      <a:lnTo>
                        <a:pt x="419" y="468"/>
                      </a:lnTo>
                      <a:lnTo>
                        <a:pt x="431" y="468"/>
                      </a:lnTo>
                      <a:lnTo>
                        <a:pt x="436" y="468"/>
                      </a:lnTo>
                      <a:lnTo>
                        <a:pt x="440" y="468"/>
                      </a:lnTo>
                      <a:lnTo>
                        <a:pt x="441" y="470"/>
                      </a:lnTo>
                      <a:lnTo>
                        <a:pt x="443" y="474"/>
                      </a:lnTo>
                      <a:lnTo>
                        <a:pt x="443" y="474"/>
                      </a:lnTo>
                      <a:lnTo>
                        <a:pt x="443" y="478"/>
                      </a:lnTo>
                      <a:lnTo>
                        <a:pt x="444" y="481"/>
                      </a:lnTo>
                      <a:lnTo>
                        <a:pt x="447" y="484"/>
                      </a:lnTo>
                      <a:lnTo>
                        <a:pt x="450" y="485"/>
                      </a:lnTo>
                      <a:lnTo>
                        <a:pt x="461" y="488"/>
                      </a:lnTo>
                      <a:lnTo>
                        <a:pt x="477" y="490"/>
                      </a:lnTo>
                      <a:lnTo>
                        <a:pt x="477" y="490"/>
                      </a:lnTo>
                      <a:lnTo>
                        <a:pt x="485" y="490"/>
                      </a:lnTo>
                      <a:lnTo>
                        <a:pt x="494" y="488"/>
                      </a:lnTo>
                      <a:lnTo>
                        <a:pt x="507" y="484"/>
                      </a:lnTo>
                      <a:lnTo>
                        <a:pt x="516" y="480"/>
                      </a:lnTo>
                      <a:lnTo>
                        <a:pt x="521" y="478"/>
                      </a:lnTo>
                      <a:lnTo>
                        <a:pt x="525" y="478"/>
                      </a:lnTo>
                      <a:lnTo>
                        <a:pt x="525" y="478"/>
                      </a:lnTo>
                      <a:lnTo>
                        <a:pt x="533" y="478"/>
                      </a:lnTo>
                      <a:lnTo>
                        <a:pt x="539" y="477"/>
                      </a:lnTo>
                      <a:lnTo>
                        <a:pt x="545" y="474"/>
                      </a:lnTo>
                      <a:lnTo>
                        <a:pt x="549" y="468"/>
                      </a:lnTo>
                      <a:lnTo>
                        <a:pt x="549" y="468"/>
                      </a:lnTo>
                      <a:lnTo>
                        <a:pt x="553" y="464"/>
                      </a:lnTo>
                      <a:lnTo>
                        <a:pt x="556" y="464"/>
                      </a:lnTo>
                      <a:lnTo>
                        <a:pt x="559" y="467"/>
                      </a:lnTo>
                      <a:lnTo>
                        <a:pt x="560" y="470"/>
                      </a:lnTo>
                      <a:lnTo>
                        <a:pt x="560" y="470"/>
                      </a:lnTo>
                      <a:lnTo>
                        <a:pt x="562" y="471"/>
                      </a:lnTo>
                      <a:lnTo>
                        <a:pt x="565" y="471"/>
                      </a:lnTo>
                      <a:lnTo>
                        <a:pt x="570" y="473"/>
                      </a:lnTo>
                      <a:lnTo>
                        <a:pt x="577" y="474"/>
                      </a:lnTo>
                      <a:lnTo>
                        <a:pt x="582" y="477"/>
                      </a:lnTo>
                      <a:lnTo>
                        <a:pt x="582" y="477"/>
                      </a:lnTo>
                      <a:lnTo>
                        <a:pt x="586" y="480"/>
                      </a:lnTo>
                      <a:lnTo>
                        <a:pt x="592" y="481"/>
                      </a:lnTo>
                      <a:lnTo>
                        <a:pt x="599" y="483"/>
                      </a:lnTo>
                      <a:lnTo>
                        <a:pt x="606" y="483"/>
                      </a:lnTo>
                      <a:lnTo>
                        <a:pt x="620" y="481"/>
                      </a:lnTo>
                      <a:lnTo>
                        <a:pt x="631" y="477"/>
                      </a:lnTo>
                      <a:lnTo>
                        <a:pt x="631" y="477"/>
                      </a:lnTo>
                      <a:lnTo>
                        <a:pt x="634" y="474"/>
                      </a:lnTo>
                      <a:lnTo>
                        <a:pt x="636" y="471"/>
                      </a:lnTo>
                      <a:lnTo>
                        <a:pt x="636" y="468"/>
                      </a:lnTo>
                      <a:lnTo>
                        <a:pt x="633" y="465"/>
                      </a:lnTo>
                      <a:lnTo>
                        <a:pt x="630" y="463"/>
                      </a:lnTo>
                      <a:lnTo>
                        <a:pt x="627" y="461"/>
                      </a:lnTo>
                      <a:lnTo>
                        <a:pt x="624" y="461"/>
                      </a:lnTo>
                      <a:lnTo>
                        <a:pt x="621" y="463"/>
                      </a:lnTo>
                      <a:lnTo>
                        <a:pt x="621" y="463"/>
                      </a:lnTo>
                      <a:lnTo>
                        <a:pt x="617" y="467"/>
                      </a:lnTo>
                      <a:lnTo>
                        <a:pt x="613" y="467"/>
                      </a:lnTo>
                      <a:lnTo>
                        <a:pt x="612" y="465"/>
                      </a:lnTo>
                      <a:lnTo>
                        <a:pt x="609" y="463"/>
                      </a:lnTo>
                      <a:lnTo>
                        <a:pt x="609" y="463"/>
                      </a:lnTo>
                      <a:lnTo>
                        <a:pt x="609" y="461"/>
                      </a:lnTo>
                      <a:lnTo>
                        <a:pt x="610" y="460"/>
                      </a:lnTo>
                      <a:lnTo>
                        <a:pt x="614" y="457"/>
                      </a:lnTo>
                      <a:lnTo>
                        <a:pt x="620" y="456"/>
                      </a:lnTo>
                      <a:lnTo>
                        <a:pt x="624" y="451"/>
                      </a:lnTo>
                      <a:lnTo>
                        <a:pt x="624" y="451"/>
                      </a:lnTo>
                      <a:close/>
                      <a:moveTo>
                        <a:pt x="355" y="277"/>
                      </a:moveTo>
                      <a:lnTo>
                        <a:pt x="355" y="277"/>
                      </a:lnTo>
                      <a:lnTo>
                        <a:pt x="360" y="277"/>
                      </a:lnTo>
                      <a:lnTo>
                        <a:pt x="365" y="275"/>
                      </a:lnTo>
                      <a:lnTo>
                        <a:pt x="373" y="273"/>
                      </a:lnTo>
                      <a:lnTo>
                        <a:pt x="379" y="267"/>
                      </a:lnTo>
                      <a:lnTo>
                        <a:pt x="380" y="264"/>
                      </a:lnTo>
                      <a:lnTo>
                        <a:pt x="380" y="261"/>
                      </a:lnTo>
                      <a:lnTo>
                        <a:pt x="380" y="261"/>
                      </a:lnTo>
                      <a:lnTo>
                        <a:pt x="379" y="260"/>
                      </a:lnTo>
                      <a:lnTo>
                        <a:pt x="379" y="260"/>
                      </a:lnTo>
                      <a:lnTo>
                        <a:pt x="375" y="261"/>
                      </a:lnTo>
                      <a:lnTo>
                        <a:pt x="365" y="267"/>
                      </a:lnTo>
                      <a:lnTo>
                        <a:pt x="356" y="274"/>
                      </a:lnTo>
                      <a:lnTo>
                        <a:pt x="355" y="275"/>
                      </a:lnTo>
                      <a:lnTo>
                        <a:pt x="355" y="277"/>
                      </a:lnTo>
                      <a:lnTo>
                        <a:pt x="355" y="277"/>
                      </a:lnTo>
                      <a:lnTo>
                        <a:pt x="355" y="277"/>
                      </a:lnTo>
                      <a:close/>
                      <a:moveTo>
                        <a:pt x="297" y="257"/>
                      </a:moveTo>
                      <a:lnTo>
                        <a:pt x="297" y="257"/>
                      </a:lnTo>
                      <a:lnTo>
                        <a:pt x="298" y="258"/>
                      </a:lnTo>
                      <a:lnTo>
                        <a:pt x="298" y="260"/>
                      </a:lnTo>
                      <a:lnTo>
                        <a:pt x="299" y="264"/>
                      </a:lnTo>
                      <a:lnTo>
                        <a:pt x="299" y="267"/>
                      </a:lnTo>
                      <a:lnTo>
                        <a:pt x="301" y="267"/>
                      </a:lnTo>
                      <a:lnTo>
                        <a:pt x="302" y="267"/>
                      </a:lnTo>
                      <a:lnTo>
                        <a:pt x="302" y="267"/>
                      </a:lnTo>
                      <a:lnTo>
                        <a:pt x="308" y="264"/>
                      </a:lnTo>
                      <a:lnTo>
                        <a:pt x="314" y="264"/>
                      </a:lnTo>
                      <a:lnTo>
                        <a:pt x="314" y="264"/>
                      </a:lnTo>
                      <a:lnTo>
                        <a:pt x="318" y="264"/>
                      </a:lnTo>
                      <a:lnTo>
                        <a:pt x="321" y="263"/>
                      </a:lnTo>
                      <a:lnTo>
                        <a:pt x="326" y="257"/>
                      </a:lnTo>
                      <a:lnTo>
                        <a:pt x="326" y="257"/>
                      </a:lnTo>
                      <a:lnTo>
                        <a:pt x="328" y="256"/>
                      </a:lnTo>
                      <a:lnTo>
                        <a:pt x="328" y="257"/>
                      </a:lnTo>
                      <a:lnTo>
                        <a:pt x="329" y="261"/>
                      </a:lnTo>
                      <a:lnTo>
                        <a:pt x="332" y="267"/>
                      </a:lnTo>
                      <a:lnTo>
                        <a:pt x="335" y="268"/>
                      </a:lnTo>
                      <a:lnTo>
                        <a:pt x="338" y="270"/>
                      </a:lnTo>
                      <a:lnTo>
                        <a:pt x="338" y="270"/>
                      </a:lnTo>
                      <a:lnTo>
                        <a:pt x="341" y="268"/>
                      </a:lnTo>
                      <a:lnTo>
                        <a:pt x="342" y="267"/>
                      </a:lnTo>
                      <a:lnTo>
                        <a:pt x="345" y="261"/>
                      </a:lnTo>
                      <a:lnTo>
                        <a:pt x="348" y="257"/>
                      </a:lnTo>
                      <a:lnTo>
                        <a:pt x="349" y="257"/>
                      </a:lnTo>
                      <a:lnTo>
                        <a:pt x="351" y="257"/>
                      </a:lnTo>
                      <a:lnTo>
                        <a:pt x="351" y="257"/>
                      </a:lnTo>
                      <a:lnTo>
                        <a:pt x="355" y="258"/>
                      </a:lnTo>
                      <a:lnTo>
                        <a:pt x="359" y="257"/>
                      </a:lnTo>
                      <a:lnTo>
                        <a:pt x="360" y="254"/>
                      </a:lnTo>
                      <a:lnTo>
                        <a:pt x="362" y="250"/>
                      </a:lnTo>
                      <a:lnTo>
                        <a:pt x="362" y="250"/>
                      </a:lnTo>
                      <a:lnTo>
                        <a:pt x="363" y="241"/>
                      </a:lnTo>
                      <a:lnTo>
                        <a:pt x="366" y="237"/>
                      </a:lnTo>
                      <a:lnTo>
                        <a:pt x="370" y="236"/>
                      </a:lnTo>
                      <a:lnTo>
                        <a:pt x="370" y="236"/>
                      </a:lnTo>
                      <a:lnTo>
                        <a:pt x="373" y="236"/>
                      </a:lnTo>
                      <a:lnTo>
                        <a:pt x="375" y="236"/>
                      </a:lnTo>
                      <a:lnTo>
                        <a:pt x="375" y="240"/>
                      </a:lnTo>
                      <a:lnTo>
                        <a:pt x="375" y="244"/>
                      </a:lnTo>
                      <a:lnTo>
                        <a:pt x="376" y="250"/>
                      </a:lnTo>
                      <a:lnTo>
                        <a:pt x="376" y="250"/>
                      </a:lnTo>
                      <a:lnTo>
                        <a:pt x="377" y="253"/>
                      </a:lnTo>
                      <a:lnTo>
                        <a:pt x="380" y="254"/>
                      </a:lnTo>
                      <a:lnTo>
                        <a:pt x="383" y="254"/>
                      </a:lnTo>
                      <a:lnTo>
                        <a:pt x="385" y="253"/>
                      </a:lnTo>
                      <a:lnTo>
                        <a:pt x="389" y="250"/>
                      </a:lnTo>
                      <a:lnTo>
                        <a:pt x="390" y="246"/>
                      </a:lnTo>
                      <a:lnTo>
                        <a:pt x="390" y="246"/>
                      </a:lnTo>
                      <a:lnTo>
                        <a:pt x="392" y="244"/>
                      </a:lnTo>
                      <a:lnTo>
                        <a:pt x="393" y="244"/>
                      </a:lnTo>
                      <a:lnTo>
                        <a:pt x="397" y="243"/>
                      </a:lnTo>
                      <a:lnTo>
                        <a:pt x="402" y="241"/>
                      </a:lnTo>
                      <a:lnTo>
                        <a:pt x="403" y="241"/>
                      </a:lnTo>
                      <a:lnTo>
                        <a:pt x="403" y="240"/>
                      </a:lnTo>
                      <a:lnTo>
                        <a:pt x="403" y="240"/>
                      </a:lnTo>
                      <a:lnTo>
                        <a:pt x="403" y="236"/>
                      </a:lnTo>
                      <a:lnTo>
                        <a:pt x="404" y="234"/>
                      </a:lnTo>
                      <a:lnTo>
                        <a:pt x="404" y="232"/>
                      </a:lnTo>
                      <a:lnTo>
                        <a:pt x="403" y="227"/>
                      </a:lnTo>
                      <a:lnTo>
                        <a:pt x="403" y="227"/>
                      </a:lnTo>
                      <a:lnTo>
                        <a:pt x="403" y="226"/>
                      </a:lnTo>
                      <a:lnTo>
                        <a:pt x="403" y="224"/>
                      </a:lnTo>
                      <a:lnTo>
                        <a:pt x="406" y="223"/>
                      </a:lnTo>
                      <a:lnTo>
                        <a:pt x="410" y="222"/>
                      </a:lnTo>
                      <a:lnTo>
                        <a:pt x="413" y="219"/>
                      </a:lnTo>
                      <a:lnTo>
                        <a:pt x="413" y="219"/>
                      </a:lnTo>
                      <a:lnTo>
                        <a:pt x="414" y="217"/>
                      </a:lnTo>
                      <a:lnTo>
                        <a:pt x="414" y="217"/>
                      </a:lnTo>
                      <a:lnTo>
                        <a:pt x="412" y="216"/>
                      </a:lnTo>
                      <a:lnTo>
                        <a:pt x="406" y="215"/>
                      </a:lnTo>
                      <a:lnTo>
                        <a:pt x="400" y="212"/>
                      </a:lnTo>
                      <a:lnTo>
                        <a:pt x="400" y="212"/>
                      </a:lnTo>
                      <a:lnTo>
                        <a:pt x="399" y="210"/>
                      </a:lnTo>
                      <a:lnTo>
                        <a:pt x="396" y="210"/>
                      </a:lnTo>
                      <a:lnTo>
                        <a:pt x="394" y="210"/>
                      </a:lnTo>
                      <a:lnTo>
                        <a:pt x="393" y="212"/>
                      </a:lnTo>
                      <a:lnTo>
                        <a:pt x="392" y="215"/>
                      </a:lnTo>
                      <a:lnTo>
                        <a:pt x="390" y="219"/>
                      </a:lnTo>
                      <a:lnTo>
                        <a:pt x="390" y="219"/>
                      </a:lnTo>
                      <a:lnTo>
                        <a:pt x="390" y="220"/>
                      </a:lnTo>
                      <a:lnTo>
                        <a:pt x="389" y="220"/>
                      </a:lnTo>
                      <a:lnTo>
                        <a:pt x="383" y="220"/>
                      </a:lnTo>
                      <a:lnTo>
                        <a:pt x="369" y="216"/>
                      </a:lnTo>
                      <a:lnTo>
                        <a:pt x="369" y="216"/>
                      </a:lnTo>
                      <a:lnTo>
                        <a:pt x="366" y="216"/>
                      </a:lnTo>
                      <a:lnTo>
                        <a:pt x="363" y="216"/>
                      </a:lnTo>
                      <a:lnTo>
                        <a:pt x="356" y="220"/>
                      </a:lnTo>
                      <a:lnTo>
                        <a:pt x="349" y="226"/>
                      </a:lnTo>
                      <a:lnTo>
                        <a:pt x="341" y="232"/>
                      </a:lnTo>
                      <a:lnTo>
                        <a:pt x="341" y="232"/>
                      </a:lnTo>
                      <a:lnTo>
                        <a:pt x="334" y="236"/>
                      </a:lnTo>
                      <a:lnTo>
                        <a:pt x="329" y="241"/>
                      </a:lnTo>
                      <a:lnTo>
                        <a:pt x="324" y="244"/>
                      </a:lnTo>
                      <a:lnTo>
                        <a:pt x="321" y="246"/>
                      </a:lnTo>
                      <a:lnTo>
                        <a:pt x="318" y="246"/>
                      </a:lnTo>
                      <a:lnTo>
                        <a:pt x="318" y="246"/>
                      </a:lnTo>
                      <a:lnTo>
                        <a:pt x="309" y="247"/>
                      </a:lnTo>
                      <a:lnTo>
                        <a:pt x="301" y="250"/>
                      </a:lnTo>
                      <a:lnTo>
                        <a:pt x="297" y="254"/>
                      </a:lnTo>
                      <a:lnTo>
                        <a:pt x="295" y="256"/>
                      </a:lnTo>
                      <a:lnTo>
                        <a:pt x="297" y="257"/>
                      </a:lnTo>
                      <a:lnTo>
                        <a:pt x="297" y="257"/>
                      </a:lnTo>
                      <a:close/>
                      <a:moveTo>
                        <a:pt x="407" y="254"/>
                      </a:moveTo>
                      <a:lnTo>
                        <a:pt x="407" y="254"/>
                      </a:lnTo>
                      <a:lnTo>
                        <a:pt x="404" y="254"/>
                      </a:lnTo>
                      <a:lnTo>
                        <a:pt x="402" y="256"/>
                      </a:lnTo>
                      <a:lnTo>
                        <a:pt x="400" y="257"/>
                      </a:lnTo>
                      <a:lnTo>
                        <a:pt x="400" y="260"/>
                      </a:lnTo>
                      <a:lnTo>
                        <a:pt x="400" y="261"/>
                      </a:lnTo>
                      <a:lnTo>
                        <a:pt x="403" y="263"/>
                      </a:lnTo>
                      <a:lnTo>
                        <a:pt x="406" y="264"/>
                      </a:lnTo>
                      <a:lnTo>
                        <a:pt x="409" y="264"/>
                      </a:lnTo>
                      <a:lnTo>
                        <a:pt x="409" y="264"/>
                      </a:lnTo>
                      <a:lnTo>
                        <a:pt x="416" y="266"/>
                      </a:lnTo>
                      <a:lnTo>
                        <a:pt x="419" y="266"/>
                      </a:lnTo>
                      <a:lnTo>
                        <a:pt x="416" y="267"/>
                      </a:lnTo>
                      <a:lnTo>
                        <a:pt x="407" y="267"/>
                      </a:lnTo>
                      <a:lnTo>
                        <a:pt x="407" y="267"/>
                      </a:lnTo>
                      <a:lnTo>
                        <a:pt x="402" y="267"/>
                      </a:lnTo>
                      <a:lnTo>
                        <a:pt x="397" y="268"/>
                      </a:lnTo>
                      <a:lnTo>
                        <a:pt x="393" y="271"/>
                      </a:lnTo>
                      <a:lnTo>
                        <a:pt x="392" y="274"/>
                      </a:lnTo>
                      <a:lnTo>
                        <a:pt x="390" y="275"/>
                      </a:lnTo>
                      <a:lnTo>
                        <a:pt x="390" y="277"/>
                      </a:lnTo>
                      <a:lnTo>
                        <a:pt x="392" y="278"/>
                      </a:lnTo>
                      <a:lnTo>
                        <a:pt x="396" y="278"/>
                      </a:lnTo>
                      <a:lnTo>
                        <a:pt x="396" y="278"/>
                      </a:lnTo>
                      <a:lnTo>
                        <a:pt x="404" y="277"/>
                      </a:lnTo>
                      <a:lnTo>
                        <a:pt x="412" y="275"/>
                      </a:lnTo>
                      <a:lnTo>
                        <a:pt x="414" y="277"/>
                      </a:lnTo>
                      <a:lnTo>
                        <a:pt x="412" y="278"/>
                      </a:lnTo>
                      <a:lnTo>
                        <a:pt x="412" y="278"/>
                      </a:lnTo>
                      <a:lnTo>
                        <a:pt x="393" y="283"/>
                      </a:lnTo>
                      <a:lnTo>
                        <a:pt x="386" y="284"/>
                      </a:lnTo>
                      <a:lnTo>
                        <a:pt x="383" y="285"/>
                      </a:lnTo>
                      <a:lnTo>
                        <a:pt x="383" y="287"/>
                      </a:lnTo>
                      <a:lnTo>
                        <a:pt x="383" y="287"/>
                      </a:lnTo>
                      <a:lnTo>
                        <a:pt x="386" y="288"/>
                      </a:lnTo>
                      <a:lnTo>
                        <a:pt x="392" y="290"/>
                      </a:lnTo>
                      <a:lnTo>
                        <a:pt x="397" y="291"/>
                      </a:lnTo>
                      <a:lnTo>
                        <a:pt x="404" y="293"/>
                      </a:lnTo>
                      <a:lnTo>
                        <a:pt x="404" y="293"/>
                      </a:lnTo>
                      <a:lnTo>
                        <a:pt x="410" y="295"/>
                      </a:lnTo>
                      <a:lnTo>
                        <a:pt x="416" y="295"/>
                      </a:lnTo>
                      <a:lnTo>
                        <a:pt x="421" y="295"/>
                      </a:lnTo>
                      <a:lnTo>
                        <a:pt x="426" y="291"/>
                      </a:lnTo>
                      <a:lnTo>
                        <a:pt x="426" y="291"/>
                      </a:lnTo>
                      <a:lnTo>
                        <a:pt x="431" y="285"/>
                      </a:lnTo>
                      <a:lnTo>
                        <a:pt x="437" y="281"/>
                      </a:lnTo>
                      <a:lnTo>
                        <a:pt x="438" y="281"/>
                      </a:lnTo>
                      <a:lnTo>
                        <a:pt x="440" y="281"/>
                      </a:lnTo>
                      <a:lnTo>
                        <a:pt x="440" y="283"/>
                      </a:lnTo>
                      <a:lnTo>
                        <a:pt x="438" y="285"/>
                      </a:lnTo>
                      <a:lnTo>
                        <a:pt x="438" y="285"/>
                      </a:lnTo>
                      <a:lnTo>
                        <a:pt x="438" y="288"/>
                      </a:lnTo>
                      <a:lnTo>
                        <a:pt x="440" y="291"/>
                      </a:lnTo>
                      <a:lnTo>
                        <a:pt x="441" y="291"/>
                      </a:lnTo>
                      <a:lnTo>
                        <a:pt x="446" y="291"/>
                      </a:lnTo>
                      <a:lnTo>
                        <a:pt x="455" y="290"/>
                      </a:lnTo>
                      <a:lnTo>
                        <a:pt x="470" y="288"/>
                      </a:lnTo>
                      <a:lnTo>
                        <a:pt x="470" y="288"/>
                      </a:lnTo>
                      <a:lnTo>
                        <a:pt x="475" y="288"/>
                      </a:lnTo>
                      <a:lnTo>
                        <a:pt x="477" y="290"/>
                      </a:lnTo>
                      <a:lnTo>
                        <a:pt x="475" y="291"/>
                      </a:lnTo>
                      <a:lnTo>
                        <a:pt x="473" y="294"/>
                      </a:lnTo>
                      <a:lnTo>
                        <a:pt x="461" y="298"/>
                      </a:lnTo>
                      <a:lnTo>
                        <a:pt x="446" y="301"/>
                      </a:lnTo>
                      <a:lnTo>
                        <a:pt x="446" y="301"/>
                      </a:lnTo>
                      <a:lnTo>
                        <a:pt x="440" y="301"/>
                      </a:lnTo>
                      <a:lnTo>
                        <a:pt x="436" y="302"/>
                      </a:lnTo>
                      <a:lnTo>
                        <a:pt x="433" y="305"/>
                      </a:lnTo>
                      <a:lnTo>
                        <a:pt x="433" y="307"/>
                      </a:lnTo>
                      <a:lnTo>
                        <a:pt x="433" y="310"/>
                      </a:lnTo>
                      <a:lnTo>
                        <a:pt x="436" y="312"/>
                      </a:lnTo>
                      <a:lnTo>
                        <a:pt x="440" y="314"/>
                      </a:lnTo>
                      <a:lnTo>
                        <a:pt x="446" y="315"/>
                      </a:lnTo>
                      <a:lnTo>
                        <a:pt x="446" y="315"/>
                      </a:lnTo>
                      <a:lnTo>
                        <a:pt x="451" y="317"/>
                      </a:lnTo>
                      <a:lnTo>
                        <a:pt x="460" y="315"/>
                      </a:lnTo>
                      <a:lnTo>
                        <a:pt x="477" y="311"/>
                      </a:lnTo>
                      <a:lnTo>
                        <a:pt x="492" y="304"/>
                      </a:lnTo>
                      <a:lnTo>
                        <a:pt x="502" y="298"/>
                      </a:lnTo>
                      <a:lnTo>
                        <a:pt x="502" y="298"/>
                      </a:lnTo>
                      <a:lnTo>
                        <a:pt x="505" y="295"/>
                      </a:lnTo>
                      <a:lnTo>
                        <a:pt x="508" y="295"/>
                      </a:lnTo>
                      <a:lnTo>
                        <a:pt x="514" y="297"/>
                      </a:lnTo>
                      <a:lnTo>
                        <a:pt x="519" y="298"/>
                      </a:lnTo>
                      <a:lnTo>
                        <a:pt x="522" y="298"/>
                      </a:lnTo>
                      <a:lnTo>
                        <a:pt x="525" y="297"/>
                      </a:lnTo>
                      <a:lnTo>
                        <a:pt x="525" y="297"/>
                      </a:lnTo>
                      <a:lnTo>
                        <a:pt x="528" y="295"/>
                      </a:lnTo>
                      <a:lnTo>
                        <a:pt x="532" y="294"/>
                      </a:lnTo>
                      <a:lnTo>
                        <a:pt x="541" y="294"/>
                      </a:lnTo>
                      <a:lnTo>
                        <a:pt x="551" y="295"/>
                      </a:lnTo>
                      <a:lnTo>
                        <a:pt x="560" y="294"/>
                      </a:lnTo>
                      <a:lnTo>
                        <a:pt x="560" y="294"/>
                      </a:lnTo>
                      <a:lnTo>
                        <a:pt x="566" y="293"/>
                      </a:lnTo>
                      <a:lnTo>
                        <a:pt x="569" y="288"/>
                      </a:lnTo>
                      <a:lnTo>
                        <a:pt x="572" y="284"/>
                      </a:lnTo>
                      <a:lnTo>
                        <a:pt x="573" y="278"/>
                      </a:lnTo>
                      <a:lnTo>
                        <a:pt x="573" y="273"/>
                      </a:lnTo>
                      <a:lnTo>
                        <a:pt x="572" y="268"/>
                      </a:lnTo>
                      <a:lnTo>
                        <a:pt x="570" y="264"/>
                      </a:lnTo>
                      <a:lnTo>
                        <a:pt x="566" y="261"/>
                      </a:lnTo>
                      <a:lnTo>
                        <a:pt x="566" y="261"/>
                      </a:lnTo>
                      <a:lnTo>
                        <a:pt x="563" y="261"/>
                      </a:lnTo>
                      <a:lnTo>
                        <a:pt x="560" y="261"/>
                      </a:lnTo>
                      <a:lnTo>
                        <a:pt x="558" y="263"/>
                      </a:lnTo>
                      <a:lnTo>
                        <a:pt x="553" y="266"/>
                      </a:lnTo>
                      <a:lnTo>
                        <a:pt x="549" y="268"/>
                      </a:lnTo>
                      <a:lnTo>
                        <a:pt x="549" y="268"/>
                      </a:lnTo>
                      <a:lnTo>
                        <a:pt x="546" y="268"/>
                      </a:lnTo>
                      <a:lnTo>
                        <a:pt x="543" y="267"/>
                      </a:lnTo>
                      <a:lnTo>
                        <a:pt x="539" y="264"/>
                      </a:lnTo>
                      <a:lnTo>
                        <a:pt x="531" y="253"/>
                      </a:lnTo>
                      <a:lnTo>
                        <a:pt x="531" y="253"/>
                      </a:lnTo>
                      <a:lnTo>
                        <a:pt x="528" y="250"/>
                      </a:lnTo>
                      <a:lnTo>
                        <a:pt x="528" y="247"/>
                      </a:lnTo>
                      <a:lnTo>
                        <a:pt x="526" y="241"/>
                      </a:lnTo>
                      <a:lnTo>
                        <a:pt x="524" y="237"/>
                      </a:lnTo>
                      <a:lnTo>
                        <a:pt x="522" y="236"/>
                      </a:lnTo>
                      <a:lnTo>
                        <a:pt x="519" y="236"/>
                      </a:lnTo>
                      <a:lnTo>
                        <a:pt x="519" y="236"/>
                      </a:lnTo>
                      <a:lnTo>
                        <a:pt x="511" y="239"/>
                      </a:lnTo>
                      <a:lnTo>
                        <a:pt x="502" y="244"/>
                      </a:lnTo>
                      <a:lnTo>
                        <a:pt x="499" y="249"/>
                      </a:lnTo>
                      <a:lnTo>
                        <a:pt x="498" y="250"/>
                      </a:lnTo>
                      <a:lnTo>
                        <a:pt x="499" y="253"/>
                      </a:lnTo>
                      <a:lnTo>
                        <a:pt x="502" y="254"/>
                      </a:lnTo>
                      <a:lnTo>
                        <a:pt x="502" y="254"/>
                      </a:lnTo>
                      <a:lnTo>
                        <a:pt x="508" y="256"/>
                      </a:lnTo>
                      <a:lnTo>
                        <a:pt x="509" y="257"/>
                      </a:lnTo>
                      <a:lnTo>
                        <a:pt x="509" y="258"/>
                      </a:lnTo>
                      <a:lnTo>
                        <a:pt x="508" y="261"/>
                      </a:lnTo>
                      <a:lnTo>
                        <a:pt x="504" y="264"/>
                      </a:lnTo>
                      <a:lnTo>
                        <a:pt x="504" y="264"/>
                      </a:lnTo>
                      <a:lnTo>
                        <a:pt x="502" y="266"/>
                      </a:lnTo>
                      <a:lnTo>
                        <a:pt x="504" y="267"/>
                      </a:lnTo>
                      <a:lnTo>
                        <a:pt x="508" y="270"/>
                      </a:lnTo>
                      <a:lnTo>
                        <a:pt x="514" y="273"/>
                      </a:lnTo>
                      <a:lnTo>
                        <a:pt x="515" y="275"/>
                      </a:lnTo>
                      <a:lnTo>
                        <a:pt x="515" y="277"/>
                      </a:lnTo>
                      <a:lnTo>
                        <a:pt x="515" y="277"/>
                      </a:lnTo>
                      <a:lnTo>
                        <a:pt x="514" y="278"/>
                      </a:lnTo>
                      <a:lnTo>
                        <a:pt x="509" y="278"/>
                      </a:lnTo>
                      <a:lnTo>
                        <a:pt x="497" y="277"/>
                      </a:lnTo>
                      <a:lnTo>
                        <a:pt x="485" y="274"/>
                      </a:lnTo>
                      <a:lnTo>
                        <a:pt x="481" y="273"/>
                      </a:lnTo>
                      <a:lnTo>
                        <a:pt x="478" y="270"/>
                      </a:lnTo>
                      <a:lnTo>
                        <a:pt x="478" y="270"/>
                      </a:lnTo>
                      <a:lnTo>
                        <a:pt x="477" y="267"/>
                      </a:lnTo>
                      <a:lnTo>
                        <a:pt x="474" y="264"/>
                      </a:lnTo>
                      <a:lnTo>
                        <a:pt x="464" y="258"/>
                      </a:lnTo>
                      <a:lnTo>
                        <a:pt x="451" y="254"/>
                      </a:lnTo>
                      <a:lnTo>
                        <a:pt x="446" y="253"/>
                      </a:lnTo>
                      <a:lnTo>
                        <a:pt x="441" y="253"/>
                      </a:lnTo>
                      <a:lnTo>
                        <a:pt x="441" y="253"/>
                      </a:lnTo>
                      <a:lnTo>
                        <a:pt x="437" y="254"/>
                      </a:lnTo>
                      <a:lnTo>
                        <a:pt x="436" y="253"/>
                      </a:lnTo>
                      <a:lnTo>
                        <a:pt x="433" y="250"/>
                      </a:lnTo>
                      <a:lnTo>
                        <a:pt x="430" y="246"/>
                      </a:lnTo>
                      <a:lnTo>
                        <a:pt x="427" y="244"/>
                      </a:lnTo>
                      <a:lnTo>
                        <a:pt x="424" y="244"/>
                      </a:lnTo>
                      <a:lnTo>
                        <a:pt x="424" y="244"/>
                      </a:lnTo>
                      <a:lnTo>
                        <a:pt x="420" y="244"/>
                      </a:lnTo>
                      <a:lnTo>
                        <a:pt x="419" y="246"/>
                      </a:lnTo>
                      <a:lnTo>
                        <a:pt x="416" y="249"/>
                      </a:lnTo>
                      <a:lnTo>
                        <a:pt x="413" y="251"/>
                      </a:lnTo>
                      <a:lnTo>
                        <a:pt x="410" y="253"/>
                      </a:lnTo>
                      <a:lnTo>
                        <a:pt x="407" y="254"/>
                      </a:lnTo>
                      <a:lnTo>
                        <a:pt x="407" y="254"/>
                      </a:lnTo>
                      <a:close/>
                      <a:moveTo>
                        <a:pt x="444" y="203"/>
                      </a:moveTo>
                      <a:lnTo>
                        <a:pt x="444" y="203"/>
                      </a:lnTo>
                      <a:lnTo>
                        <a:pt x="444" y="200"/>
                      </a:lnTo>
                      <a:lnTo>
                        <a:pt x="441" y="198"/>
                      </a:lnTo>
                      <a:lnTo>
                        <a:pt x="438" y="198"/>
                      </a:lnTo>
                      <a:lnTo>
                        <a:pt x="434" y="196"/>
                      </a:lnTo>
                      <a:lnTo>
                        <a:pt x="426" y="196"/>
                      </a:lnTo>
                      <a:lnTo>
                        <a:pt x="423" y="198"/>
                      </a:lnTo>
                      <a:lnTo>
                        <a:pt x="423" y="199"/>
                      </a:lnTo>
                      <a:lnTo>
                        <a:pt x="423" y="199"/>
                      </a:lnTo>
                      <a:lnTo>
                        <a:pt x="427" y="203"/>
                      </a:lnTo>
                      <a:lnTo>
                        <a:pt x="434" y="206"/>
                      </a:lnTo>
                      <a:lnTo>
                        <a:pt x="437" y="207"/>
                      </a:lnTo>
                      <a:lnTo>
                        <a:pt x="440" y="206"/>
                      </a:lnTo>
                      <a:lnTo>
                        <a:pt x="443" y="206"/>
                      </a:lnTo>
                      <a:lnTo>
                        <a:pt x="444" y="203"/>
                      </a:lnTo>
                      <a:lnTo>
                        <a:pt x="444" y="203"/>
                      </a:lnTo>
                      <a:close/>
                      <a:moveTo>
                        <a:pt x="502" y="199"/>
                      </a:moveTo>
                      <a:lnTo>
                        <a:pt x="502" y="199"/>
                      </a:lnTo>
                      <a:lnTo>
                        <a:pt x="505" y="199"/>
                      </a:lnTo>
                      <a:lnTo>
                        <a:pt x="507" y="198"/>
                      </a:lnTo>
                      <a:lnTo>
                        <a:pt x="508" y="196"/>
                      </a:lnTo>
                      <a:lnTo>
                        <a:pt x="507" y="195"/>
                      </a:lnTo>
                      <a:lnTo>
                        <a:pt x="502" y="193"/>
                      </a:lnTo>
                      <a:lnTo>
                        <a:pt x="492" y="193"/>
                      </a:lnTo>
                      <a:lnTo>
                        <a:pt x="492" y="193"/>
                      </a:lnTo>
                      <a:lnTo>
                        <a:pt x="480" y="195"/>
                      </a:lnTo>
                      <a:lnTo>
                        <a:pt x="467" y="196"/>
                      </a:lnTo>
                      <a:lnTo>
                        <a:pt x="461" y="198"/>
                      </a:lnTo>
                      <a:lnTo>
                        <a:pt x="457" y="199"/>
                      </a:lnTo>
                      <a:lnTo>
                        <a:pt x="454" y="202"/>
                      </a:lnTo>
                      <a:lnTo>
                        <a:pt x="453" y="206"/>
                      </a:lnTo>
                      <a:lnTo>
                        <a:pt x="453" y="206"/>
                      </a:lnTo>
                      <a:lnTo>
                        <a:pt x="454" y="212"/>
                      </a:lnTo>
                      <a:lnTo>
                        <a:pt x="457" y="216"/>
                      </a:lnTo>
                      <a:lnTo>
                        <a:pt x="464" y="219"/>
                      </a:lnTo>
                      <a:lnTo>
                        <a:pt x="474" y="220"/>
                      </a:lnTo>
                      <a:lnTo>
                        <a:pt x="474" y="220"/>
                      </a:lnTo>
                      <a:lnTo>
                        <a:pt x="480" y="220"/>
                      </a:lnTo>
                      <a:lnTo>
                        <a:pt x="485" y="219"/>
                      </a:lnTo>
                      <a:lnTo>
                        <a:pt x="490" y="216"/>
                      </a:lnTo>
                      <a:lnTo>
                        <a:pt x="494" y="213"/>
                      </a:lnTo>
                      <a:lnTo>
                        <a:pt x="497" y="210"/>
                      </a:lnTo>
                      <a:lnTo>
                        <a:pt x="498" y="207"/>
                      </a:lnTo>
                      <a:lnTo>
                        <a:pt x="498" y="206"/>
                      </a:lnTo>
                      <a:lnTo>
                        <a:pt x="497" y="206"/>
                      </a:lnTo>
                      <a:lnTo>
                        <a:pt x="497" y="206"/>
                      </a:lnTo>
                      <a:lnTo>
                        <a:pt x="492" y="205"/>
                      </a:lnTo>
                      <a:lnTo>
                        <a:pt x="492" y="205"/>
                      </a:lnTo>
                      <a:lnTo>
                        <a:pt x="494" y="203"/>
                      </a:lnTo>
                      <a:lnTo>
                        <a:pt x="497" y="200"/>
                      </a:lnTo>
                      <a:lnTo>
                        <a:pt x="502" y="199"/>
                      </a:lnTo>
                      <a:lnTo>
                        <a:pt x="502" y="199"/>
                      </a:lnTo>
                      <a:close/>
                      <a:moveTo>
                        <a:pt x="468" y="186"/>
                      </a:moveTo>
                      <a:lnTo>
                        <a:pt x="468" y="186"/>
                      </a:lnTo>
                      <a:lnTo>
                        <a:pt x="471" y="186"/>
                      </a:lnTo>
                      <a:lnTo>
                        <a:pt x="474" y="186"/>
                      </a:lnTo>
                      <a:lnTo>
                        <a:pt x="478" y="185"/>
                      </a:lnTo>
                      <a:lnTo>
                        <a:pt x="482" y="182"/>
                      </a:lnTo>
                      <a:lnTo>
                        <a:pt x="485" y="183"/>
                      </a:lnTo>
                      <a:lnTo>
                        <a:pt x="487" y="183"/>
                      </a:lnTo>
                      <a:lnTo>
                        <a:pt x="487" y="183"/>
                      </a:lnTo>
                      <a:lnTo>
                        <a:pt x="494" y="186"/>
                      </a:lnTo>
                      <a:lnTo>
                        <a:pt x="502" y="188"/>
                      </a:lnTo>
                      <a:lnTo>
                        <a:pt x="507" y="188"/>
                      </a:lnTo>
                      <a:lnTo>
                        <a:pt x="511" y="186"/>
                      </a:lnTo>
                      <a:lnTo>
                        <a:pt x="514" y="183"/>
                      </a:lnTo>
                      <a:lnTo>
                        <a:pt x="514" y="181"/>
                      </a:lnTo>
                      <a:lnTo>
                        <a:pt x="514" y="181"/>
                      </a:lnTo>
                      <a:lnTo>
                        <a:pt x="512" y="176"/>
                      </a:lnTo>
                      <a:lnTo>
                        <a:pt x="509" y="173"/>
                      </a:lnTo>
                      <a:lnTo>
                        <a:pt x="505" y="172"/>
                      </a:lnTo>
                      <a:lnTo>
                        <a:pt x="499" y="171"/>
                      </a:lnTo>
                      <a:lnTo>
                        <a:pt x="488" y="169"/>
                      </a:lnTo>
                      <a:lnTo>
                        <a:pt x="482" y="171"/>
                      </a:lnTo>
                      <a:lnTo>
                        <a:pt x="480" y="172"/>
                      </a:lnTo>
                      <a:lnTo>
                        <a:pt x="480" y="172"/>
                      </a:lnTo>
                      <a:lnTo>
                        <a:pt x="470" y="175"/>
                      </a:lnTo>
                      <a:lnTo>
                        <a:pt x="458" y="176"/>
                      </a:lnTo>
                      <a:lnTo>
                        <a:pt x="448" y="181"/>
                      </a:lnTo>
                      <a:lnTo>
                        <a:pt x="447" y="182"/>
                      </a:lnTo>
                      <a:lnTo>
                        <a:pt x="448" y="185"/>
                      </a:lnTo>
                      <a:lnTo>
                        <a:pt x="448" y="185"/>
                      </a:lnTo>
                      <a:lnTo>
                        <a:pt x="453" y="186"/>
                      </a:lnTo>
                      <a:lnTo>
                        <a:pt x="458" y="186"/>
                      </a:lnTo>
                      <a:lnTo>
                        <a:pt x="463" y="185"/>
                      </a:lnTo>
                      <a:lnTo>
                        <a:pt x="468" y="186"/>
                      </a:lnTo>
                      <a:lnTo>
                        <a:pt x="468" y="186"/>
                      </a:lnTo>
                      <a:close/>
                      <a:moveTo>
                        <a:pt x="586" y="163"/>
                      </a:moveTo>
                      <a:lnTo>
                        <a:pt x="586" y="163"/>
                      </a:lnTo>
                      <a:lnTo>
                        <a:pt x="590" y="162"/>
                      </a:lnTo>
                      <a:lnTo>
                        <a:pt x="593" y="162"/>
                      </a:lnTo>
                      <a:lnTo>
                        <a:pt x="602" y="165"/>
                      </a:lnTo>
                      <a:lnTo>
                        <a:pt x="607" y="169"/>
                      </a:lnTo>
                      <a:lnTo>
                        <a:pt x="609" y="171"/>
                      </a:lnTo>
                      <a:lnTo>
                        <a:pt x="607" y="173"/>
                      </a:lnTo>
                      <a:lnTo>
                        <a:pt x="607" y="173"/>
                      </a:lnTo>
                      <a:lnTo>
                        <a:pt x="606" y="175"/>
                      </a:lnTo>
                      <a:lnTo>
                        <a:pt x="602" y="176"/>
                      </a:lnTo>
                      <a:lnTo>
                        <a:pt x="593" y="176"/>
                      </a:lnTo>
                      <a:lnTo>
                        <a:pt x="585" y="176"/>
                      </a:lnTo>
                      <a:lnTo>
                        <a:pt x="583" y="176"/>
                      </a:lnTo>
                      <a:lnTo>
                        <a:pt x="582" y="178"/>
                      </a:lnTo>
                      <a:lnTo>
                        <a:pt x="582" y="178"/>
                      </a:lnTo>
                      <a:lnTo>
                        <a:pt x="583" y="181"/>
                      </a:lnTo>
                      <a:lnTo>
                        <a:pt x="586" y="183"/>
                      </a:lnTo>
                      <a:lnTo>
                        <a:pt x="589" y="185"/>
                      </a:lnTo>
                      <a:lnTo>
                        <a:pt x="593" y="185"/>
                      </a:lnTo>
                      <a:lnTo>
                        <a:pt x="597" y="185"/>
                      </a:lnTo>
                      <a:lnTo>
                        <a:pt x="603" y="183"/>
                      </a:lnTo>
                      <a:lnTo>
                        <a:pt x="603" y="183"/>
                      </a:lnTo>
                      <a:lnTo>
                        <a:pt x="614" y="182"/>
                      </a:lnTo>
                      <a:lnTo>
                        <a:pt x="626" y="182"/>
                      </a:lnTo>
                      <a:lnTo>
                        <a:pt x="636" y="186"/>
                      </a:lnTo>
                      <a:lnTo>
                        <a:pt x="646" y="192"/>
                      </a:lnTo>
                      <a:lnTo>
                        <a:pt x="646" y="192"/>
                      </a:lnTo>
                      <a:lnTo>
                        <a:pt x="654" y="198"/>
                      </a:lnTo>
                      <a:lnTo>
                        <a:pt x="661" y="200"/>
                      </a:lnTo>
                      <a:lnTo>
                        <a:pt x="665" y="200"/>
                      </a:lnTo>
                      <a:lnTo>
                        <a:pt x="668" y="199"/>
                      </a:lnTo>
                      <a:lnTo>
                        <a:pt x="672" y="198"/>
                      </a:lnTo>
                      <a:lnTo>
                        <a:pt x="675" y="195"/>
                      </a:lnTo>
                      <a:lnTo>
                        <a:pt x="675" y="195"/>
                      </a:lnTo>
                      <a:lnTo>
                        <a:pt x="677" y="192"/>
                      </a:lnTo>
                      <a:lnTo>
                        <a:pt x="677" y="189"/>
                      </a:lnTo>
                      <a:lnTo>
                        <a:pt x="675" y="188"/>
                      </a:lnTo>
                      <a:lnTo>
                        <a:pt x="674" y="185"/>
                      </a:lnTo>
                      <a:lnTo>
                        <a:pt x="670" y="182"/>
                      </a:lnTo>
                      <a:lnTo>
                        <a:pt x="668" y="179"/>
                      </a:lnTo>
                      <a:lnTo>
                        <a:pt x="668" y="178"/>
                      </a:lnTo>
                      <a:lnTo>
                        <a:pt x="668" y="178"/>
                      </a:lnTo>
                      <a:lnTo>
                        <a:pt x="670" y="175"/>
                      </a:lnTo>
                      <a:lnTo>
                        <a:pt x="668" y="172"/>
                      </a:lnTo>
                      <a:lnTo>
                        <a:pt x="664" y="169"/>
                      </a:lnTo>
                      <a:lnTo>
                        <a:pt x="657" y="166"/>
                      </a:lnTo>
                      <a:lnTo>
                        <a:pt x="650" y="166"/>
                      </a:lnTo>
                      <a:lnTo>
                        <a:pt x="650" y="166"/>
                      </a:lnTo>
                      <a:lnTo>
                        <a:pt x="647" y="165"/>
                      </a:lnTo>
                      <a:lnTo>
                        <a:pt x="644" y="163"/>
                      </a:lnTo>
                      <a:lnTo>
                        <a:pt x="640" y="159"/>
                      </a:lnTo>
                      <a:lnTo>
                        <a:pt x="637" y="155"/>
                      </a:lnTo>
                      <a:lnTo>
                        <a:pt x="634" y="154"/>
                      </a:lnTo>
                      <a:lnTo>
                        <a:pt x="633" y="155"/>
                      </a:lnTo>
                      <a:lnTo>
                        <a:pt x="633" y="155"/>
                      </a:lnTo>
                      <a:lnTo>
                        <a:pt x="624" y="158"/>
                      </a:lnTo>
                      <a:lnTo>
                        <a:pt x="624" y="158"/>
                      </a:lnTo>
                      <a:lnTo>
                        <a:pt x="623" y="158"/>
                      </a:lnTo>
                      <a:lnTo>
                        <a:pt x="621" y="154"/>
                      </a:lnTo>
                      <a:lnTo>
                        <a:pt x="621" y="154"/>
                      </a:lnTo>
                      <a:lnTo>
                        <a:pt x="620" y="151"/>
                      </a:lnTo>
                      <a:lnTo>
                        <a:pt x="616" y="148"/>
                      </a:lnTo>
                      <a:lnTo>
                        <a:pt x="610" y="146"/>
                      </a:lnTo>
                      <a:lnTo>
                        <a:pt x="603" y="145"/>
                      </a:lnTo>
                      <a:lnTo>
                        <a:pt x="587" y="145"/>
                      </a:lnTo>
                      <a:lnTo>
                        <a:pt x="576" y="146"/>
                      </a:lnTo>
                      <a:lnTo>
                        <a:pt x="576" y="146"/>
                      </a:lnTo>
                      <a:lnTo>
                        <a:pt x="573" y="149"/>
                      </a:lnTo>
                      <a:lnTo>
                        <a:pt x="572" y="152"/>
                      </a:lnTo>
                      <a:lnTo>
                        <a:pt x="573" y="155"/>
                      </a:lnTo>
                      <a:lnTo>
                        <a:pt x="575" y="159"/>
                      </a:lnTo>
                      <a:lnTo>
                        <a:pt x="577" y="162"/>
                      </a:lnTo>
                      <a:lnTo>
                        <a:pt x="580" y="163"/>
                      </a:lnTo>
                      <a:lnTo>
                        <a:pt x="583" y="165"/>
                      </a:lnTo>
                      <a:lnTo>
                        <a:pt x="586" y="163"/>
                      </a:lnTo>
                      <a:lnTo>
                        <a:pt x="586" y="163"/>
                      </a:lnTo>
                      <a:close/>
                      <a:moveTo>
                        <a:pt x="592" y="223"/>
                      </a:moveTo>
                      <a:lnTo>
                        <a:pt x="592" y="223"/>
                      </a:lnTo>
                      <a:lnTo>
                        <a:pt x="592" y="220"/>
                      </a:lnTo>
                      <a:lnTo>
                        <a:pt x="590" y="216"/>
                      </a:lnTo>
                      <a:lnTo>
                        <a:pt x="586" y="212"/>
                      </a:lnTo>
                      <a:lnTo>
                        <a:pt x="582" y="207"/>
                      </a:lnTo>
                      <a:lnTo>
                        <a:pt x="577" y="203"/>
                      </a:lnTo>
                      <a:lnTo>
                        <a:pt x="572" y="202"/>
                      </a:lnTo>
                      <a:lnTo>
                        <a:pt x="569" y="202"/>
                      </a:lnTo>
                      <a:lnTo>
                        <a:pt x="568" y="203"/>
                      </a:lnTo>
                      <a:lnTo>
                        <a:pt x="568" y="205"/>
                      </a:lnTo>
                      <a:lnTo>
                        <a:pt x="568" y="205"/>
                      </a:lnTo>
                      <a:lnTo>
                        <a:pt x="568" y="209"/>
                      </a:lnTo>
                      <a:lnTo>
                        <a:pt x="569" y="213"/>
                      </a:lnTo>
                      <a:lnTo>
                        <a:pt x="573" y="217"/>
                      </a:lnTo>
                      <a:lnTo>
                        <a:pt x="576" y="220"/>
                      </a:lnTo>
                      <a:lnTo>
                        <a:pt x="580" y="223"/>
                      </a:lnTo>
                      <a:lnTo>
                        <a:pt x="585" y="224"/>
                      </a:lnTo>
                      <a:lnTo>
                        <a:pt x="589" y="224"/>
                      </a:lnTo>
                      <a:lnTo>
                        <a:pt x="592" y="223"/>
                      </a:lnTo>
                      <a:lnTo>
                        <a:pt x="592" y="223"/>
                      </a:lnTo>
                      <a:close/>
                      <a:moveTo>
                        <a:pt x="684" y="131"/>
                      </a:moveTo>
                      <a:lnTo>
                        <a:pt x="684" y="131"/>
                      </a:lnTo>
                      <a:lnTo>
                        <a:pt x="684" y="128"/>
                      </a:lnTo>
                      <a:lnTo>
                        <a:pt x="681" y="125"/>
                      </a:lnTo>
                      <a:lnTo>
                        <a:pt x="677" y="122"/>
                      </a:lnTo>
                      <a:lnTo>
                        <a:pt x="671" y="121"/>
                      </a:lnTo>
                      <a:lnTo>
                        <a:pt x="663" y="120"/>
                      </a:lnTo>
                      <a:lnTo>
                        <a:pt x="661" y="121"/>
                      </a:lnTo>
                      <a:lnTo>
                        <a:pt x="663" y="122"/>
                      </a:lnTo>
                      <a:lnTo>
                        <a:pt x="663" y="122"/>
                      </a:lnTo>
                      <a:lnTo>
                        <a:pt x="667" y="127"/>
                      </a:lnTo>
                      <a:lnTo>
                        <a:pt x="672" y="131"/>
                      </a:lnTo>
                      <a:lnTo>
                        <a:pt x="675" y="132"/>
                      </a:lnTo>
                      <a:lnTo>
                        <a:pt x="678" y="134"/>
                      </a:lnTo>
                      <a:lnTo>
                        <a:pt x="681" y="132"/>
                      </a:lnTo>
                      <a:lnTo>
                        <a:pt x="684" y="131"/>
                      </a:lnTo>
                      <a:lnTo>
                        <a:pt x="684" y="131"/>
                      </a:lnTo>
                      <a:close/>
                      <a:moveTo>
                        <a:pt x="603" y="291"/>
                      </a:moveTo>
                      <a:lnTo>
                        <a:pt x="603" y="291"/>
                      </a:lnTo>
                      <a:lnTo>
                        <a:pt x="604" y="290"/>
                      </a:lnTo>
                      <a:lnTo>
                        <a:pt x="604" y="287"/>
                      </a:lnTo>
                      <a:lnTo>
                        <a:pt x="602" y="284"/>
                      </a:lnTo>
                      <a:lnTo>
                        <a:pt x="600" y="281"/>
                      </a:lnTo>
                      <a:lnTo>
                        <a:pt x="596" y="280"/>
                      </a:lnTo>
                      <a:lnTo>
                        <a:pt x="593" y="280"/>
                      </a:lnTo>
                      <a:lnTo>
                        <a:pt x="590" y="281"/>
                      </a:lnTo>
                      <a:lnTo>
                        <a:pt x="589" y="284"/>
                      </a:lnTo>
                      <a:lnTo>
                        <a:pt x="589" y="284"/>
                      </a:lnTo>
                      <a:lnTo>
                        <a:pt x="587" y="287"/>
                      </a:lnTo>
                      <a:lnTo>
                        <a:pt x="589" y="290"/>
                      </a:lnTo>
                      <a:lnTo>
                        <a:pt x="590" y="293"/>
                      </a:lnTo>
                      <a:lnTo>
                        <a:pt x="593" y="294"/>
                      </a:lnTo>
                      <a:lnTo>
                        <a:pt x="599" y="294"/>
                      </a:lnTo>
                      <a:lnTo>
                        <a:pt x="602" y="293"/>
                      </a:lnTo>
                      <a:lnTo>
                        <a:pt x="603" y="291"/>
                      </a:lnTo>
                      <a:lnTo>
                        <a:pt x="603" y="291"/>
                      </a:lnTo>
                      <a:close/>
                      <a:moveTo>
                        <a:pt x="684" y="241"/>
                      </a:moveTo>
                      <a:lnTo>
                        <a:pt x="684" y="241"/>
                      </a:lnTo>
                      <a:lnTo>
                        <a:pt x="682" y="244"/>
                      </a:lnTo>
                      <a:lnTo>
                        <a:pt x="681" y="244"/>
                      </a:lnTo>
                      <a:lnTo>
                        <a:pt x="674" y="243"/>
                      </a:lnTo>
                      <a:lnTo>
                        <a:pt x="654" y="236"/>
                      </a:lnTo>
                      <a:lnTo>
                        <a:pt x="654" y="236"/>
                      </a:lnTo>
                      <a:lnTo>
                        <a:pt x="650" y="234"/>
                      </a:lnTo>
                      <a:lnTo>
                        <a:pt x="648" y="234"/>
                      </a:lnTo>
                      <a:lnTo>
                        <a:pt x="647" y="237"/>
                      </a:lnTo>
                      <a:lnTo>
                        <a:pt x="648" y="240"/>
                      </a:lnTo>
                      <a:lnTo>
                        <a:pt x="653" y="247"/>
                      </a:lnTo>
                      <a:lnTo>
                        <a:pt x="658" y="254"/>
                      </a:lnTo>
                      <a:lnTo>
                        <a:pt x="658" y="254"/>
                      </a:lnTo>
                      <a:lnTo>
                        <a:pt x="661" y="257"/>
                      </a:lnTo>
                      <a:lnTo>
                        <a:pt x="663" y="258"/>
                      </a:lnTo>
                      <a:lnTo>
                        <a:pt x="661" y="258"/>
                      </a:lnTo>
                      <a:lnTo>
                        <a:pt x="658" y="258"/>
                      </a:lnTo>
                      <a:lnTo>
                        <a:pt x="650" y="254"/>
                      </a:lnTo>
                      <a:lnTo>
                        <a:pt x="640" y="249"/>
                      </a:lnTo>
                      <a:lnTo>
                        <a:pt x="640" y="249"/>
                      </a:lnTo>
                      <a:lnTo>
                        <a:pt x="636" y="247"/>
                      </a:lnTo>
                      <a:lnTo>
                        <a:pt x="633" y="246"/>
                      </a:lnTo>
                      <a:lnTo>
                        <a:pt x="631" y="247"/>
                      </a:lnTo>
                      <a:lnTo>
                        <a:pt x="630" y="249"/>
                      </a:lnTo>
                      <a:lnTo>
                        <a:pt x="631" y="256"/>
                      </a:lnTo>
                      <a:lnTo>
                        <a:pt x="633" y="258"/>
                      </a:lnTo>
                      <a:lnTo>
                        <a:pt x="634" y="260"/>
                      </a:lnTo>
                      <a:lnTo>
                        <a:pt x="634" y="260"/>
                      </a:lnTo>
                      <a:lnTo>
                        <a:pt x="637" y="263"/>
                      </a:lnTo>
                      <a:lnTo>
                        <a:pt x="637" y="264"/>
                      </a:lnTo>
                      <a:lnTo>
                        <a:pt x="637" y="266"/>
                      </a:lnTo>
                      <a:lnTo>
                        <a:pt x="636" y="267"/>
                      </a:lnTo>
                      <a:lnTo>
                        <a:pt x="633" y="267"/>
                      </a:lnTo>
                      <a:lnTo>
                        <a:pt x="631" y="267"/>
                      </a:lnTo>
                      <a:lnTo>
                        <a:pt x="629" y="264"/>
                      </a:lnTo>
                      <a:lnTo>
                        <a:pt x="624" y="261"/>
                      </a:lnTo>
                      <a:lnTo>
                        <a:pt x="624" y="261"/>
                      </a:lnTo>
                      <a:lnTo>
                        <a:pt x="613" y="244"/>
                      </a:lnTo>
                      <a:lnTo>
                        <a:pt x="607" y="239"/>
                      </a:lnTo>
                      <a:lnTo>
                        <a:pt x="603" y="237"/>
                      </a:lnTo>
                      <a:lnTo>
                        <a:pt x="599" y="237"/>
                      </a:lnTo>
                      <a:lnTo>
                        <a:pt x="599" y="237"/>
                      </a:lnTo>
                      <a:lnTo>
                        <a:pt x="594" y="237"/>
                      </a:lnTo>
                      <a:lnTo>
                        <a:pt x="592" y="239"/>
                      </a:lnTo>
                      <a:lnTo>
                        <a:pt x="590" y="241"/>
                      </a:lnTo>
                      <a:lnTo>
                        <a:pt x="590" y="244"/>
                      </a:lnTo>
                      <a:lnTo>
                        <a:pt x="593" y="250"/>
                      </a:lnTo>
                      <a:lnTo>
                        <a:pt x="596" y="257"/>
                      </a:lnTo>
                      <a:lnTo>
                        <a:pt x="596" y="257"/>
                      </a:lnTo>
                      <a:lnTo>
                        <a:pt x="602" y="263"/>
                      </a:lnTo>
                      <a:lnTo>
                        <a:pt x="607" y="267"/>
                      </a:lnTo>
                      <a:lnTo>
                        <a:pt x="621" y="274"/>
                      </a:lnTo>
                      <a:lnTo>
                        <a:pt x="621" y="274"/>
                      </a:lnTo>
                      <a:lnTo>
                        <a:pt x="627" y="275"/>
                      </a:lnTo>
                      <a:lnTo>
                        <a:pt x="631" y="277"/>
                      </a:lnTo>
                      <a:lnTo>
                        <a:pt x="643" y="275"/>
                      </a:lnTo>
                      <a:lnTo>
                        <a:pt x="653" y="274"/>
                      </a:lnTo>
                      <a:lnTo>
                        <a:pt x="660" y="274"/>
                      </a:lnTo>
                      <a:lnTo>
                        <a:pt x="660" y="274"/>
                      </a:lnTo>
                      <a:lnTo>
                        <a:pt x="663" y="275"/>
                      </a:lnTo>
                      <a:lnTo>
                        <a:pt x="663" y="277"/>
                      </a:lnTo>
                      <a:lnTo>
                        <a:pt x="660" y="281"/>
                      </a:lnTo>
                      <a:lnTo>
                        <a:pt x="655" y="288"/>
                      </a:lnTo>
                      <a:lnTo>
                        <a:pt x="655" y="291"/>
                      </a:lnTo>
                      <a:lnTo>
                        <a:pt x="657" y="294"/>
                      </a:lnTo>
                      <a:lnTo>
                        <a:pt x="657" y="294"/>
                      </a:lnTo>
                      <a:lnTo>
                        <a:pt x="660" y="295"/>
                      </a:lnTo>
                      <a:lnTo>
                        <a:pt x="663" y="297"/>
                      </a:lnTo>
                      <a:lnTo>
                        <a:pt x="671" y="297"/>
                      </a:lnTo>
                      <a:lnTo>
                        <a:pt x="690" y="295"/>
                      </a:lnTo>
                      <a:lnTo>
                        <a:pt x="690" y="295"/>
                      </a:lnTo>
                      <a:lnTo>
                        <a:pt x="694" y="294"/>
                      </a:lnTo>
                      <a:lnTo>
                        <a:pt x="697" y="294"/>
                      </a:lnTo>
                      <a:lnTo>
                        <a:pt x="698" y="290"/>
                      </a:lnTo>
                      <a:lnTo>
                        <a:pt x="699" y="287"/>
                      </a:lnTo>
                      <a:lnTo>
                        <a:pt x="704" y="283"/>
                      </a:lnTo>
                      <a:lnTo>
                        <a:pt x="704" y="283"/>
                      </a:lnTo>
                      <a:lnTo>
                        <a:pt x="705" y="281"/>
                      </a:lnTo>
                      <a:lnTo>
                        <a:pt x="705" y="280"/>
                      </a:lnTo>
                      <a:lnTo>
                        <a:pt x="704" y="277"/>
                      </a:lnTo>
                      <a:lnTo>
                        <a:pt x="701" y="273"/>
                      </a:lnTo>
                      <a:lnTo>
                        <a:pt x="701" y="270"/>
                      </a:lnTo>
                      <a:lnTo>
                        <a:pt x="702" y="266"/>
                      </a:lnTo>
                      <a:lnTo>
                        <a:pt x="702" y="266"/>
                      </a:lnTo>
                      <a:lnTo>
                        <a:pt x="702" y="261"/>
                      </a:lnTo>
                      <a:lnTo>
                        <a:pt x="702" y="256"/>
                      </a:lnTo>
                      <a:lnTo>
                        <a:pt x="699" y="251"/>
                      </a:lnTo>
                      <a:lnTo>
                        <a:pt x="695" y="247"/>
                      </a:lnTo>
                      <a:lnTo>
                        <a:pt x="691" y="243"/>
                      </a:lnTo>
                      <a:lnTo>
                        <a:pt x="688" y="241"/>
                      </a:lnTo>
                      <a:lnTo>
                        <a:pt x="685" y="240"/>
                      </a:lnTo>
                      <a:lnTo>
                        <a:pt x="684" y="241"/>
                      </a:lnTo>
                      <a:lnTo>
                        <a:pt x="684" y="241"/>
                      </a:lnTo>
                      <a:close/>
                      <a:moveTo>
                        <a:pt x="714" y="200"/>
                      </a:moveTo>
                      <a:lnTo>
                        <a:pt x="714" y="200"/>
                      </a:lnTo>
                      <a:lnTo>
                        <a:pt x="728" y="199"/>
                      </a:lnTo>
                      <a:lnTo>
                        <a:pt x="742" y="195"/>
                      </a:lnTo>
                      <a:lnTo>
                        <a:pt x="742" y="195"/>
                      </a:lnTo>
                      <a:lnTo>
                        <a:pt x="745" y="193"/>
                      </a:lnTo>
                      <a:lnTo>
                        <a:pt x="743" y="190"/>
                      </a:lnTo>
                      <a:lnTo>
                        <a:pt x="742" y="188"/>
                      </a:lnTo>
                      <a:lnTo>
                        <a:pt x="742" y="186"/>
                      </a:lnTo>
                      <a:lnTo>
                        <a:pt x="743" y="183"/>
                      </a:lnTo>
                      <a:lnTo>
                        <a:pt x="743" y="183"/>
                      </a:lnTo>
                      <a:lnTo>
                        <a:pt x="745" y="181"/>
                      </a:lnTo>
                      <a:lnTo>
                        <a:pt x="743" y="178"/>
                      </a:lnTo>
                      <a:lnTo>
                        <a:pt x="741" y="176"/>
                      </a:lnTo>
                      <a:lnTo>
                        <a:pt x="738" y="175"/>
                      </a:lnTo>
                      <a:lnTo>
                        <a:pt x="731" y="175"/>
                      </a:lnTo>
                      <a:lnTo>
                        <a:pt x="726" y="176"/>
                      </a:lnTo>
                      <a:lnTo>
                        <a:pt x="726" y="176"/>
                      </a:lnTo>
                      <a:lnTo>
                        <a:pt x="725" y="176"/>
                      </a:lnTo>
                      <a:lnTo>
                        <a:pt x="721" y="175"/>
                      </a:lnTo>
                      <a:lnTo>
                        <a:pt x="711" y="171"/>
                      </a:lnTo>
                      <a:lnTo>
                        <a:pt x="699" y="165"/>
                      </a:lnTo>
                      <a:lnTo>
                        <a:pt x="695" y="165"/>
                      </a:lnTo>
                      <a:lnTo>
                        <a:pt x="692" y="166"/>
                      </a:lnTo>
                      <a:lnTo>
                        <a:pt x="692" y="166"/>
                      </a:lnTo>
                      <a:lnTo>
                        <a:pt x="692" y="169"/>
                      </a:lnTo>
                      <a:lnTo>
                        <a:pt x="692" y="173"/>
                      </a:lnTo>
                      <a:lnTo>
                        <a:pt x="698" y="185"/>
                      </a:lnTo>
                      <a:lnTo>
                        <a:pt x="701" y="190"/>
                      </a:lnTo>
                      <a:lnTo>
                        <a:pt x="705" y="196"/>
                      </a:lnTo>
                      <a:lnTo>
                        <a:pt x="709" y="199"/>
                      </a:lnTo>
                      <a:lnTo>
                        <a:pt x="714" y="200"/>
                      </a:lnTo>
                      <a:lnTo>
                        <a:pt x="714" y="200"/>
                      </a:lnTo>
                      <a:close/>
                      <a:moveTo>
                        <a:pt x="770" y="203"/>
                      </a:moveTo>
                      <a:lnTo>
                        <a:pt x="770" y="203"/>
                      </a:lnTo>
                      <a:lnTo>
                        <a:pt x="768" y="202"/>
                      </a:lnTo>
                      <a:lnTo>
                        <a:pt x="762" y="202"/>
                      </a:lnTo>
                      <a:lnTo>
                        <a:pt x="743" y="203"/>
                      </a:lnTo>
                      <a:lnTo>
                        <a:pt x="728" y="207"/>
                      </a:lnTo>
                      <a:lnTo>
                        <a:pt x="724" y="210"/>
                      </a:lnTo>
                      <a:lnTo>
                        <a:pt x="724" y="210"/>
                      </a:lnTo>
                      <a:lnTo>
                        <a:pt x="724" y="212"/>
                      </a:lnTo>
                      <a:lnTo>
                        <a:pt x="724" y="212"/>
                      </a:lnTo>
                      <a:lnTo>
                        <a:pt x="731" y="215"/>
                      </a:lnTo>
                      <a:lnTo>
                        <a:pt x="738" y="216"/>
                      </a:lnTo>
                      <a:lnTo>
                        <a:pt x="745" y="215"/>
                      </a:lnTo>
                      <a:lnTo>
                        <a:pt x="753" y="213"/>
                      </a:lnTo>
                      <a:lnTo>
                        <a:pt x="766" y="207"/>
                      </a:lnTo>
                      <a:lnTo>
                        <a:pt x="770" y="206"/>
                      </a:lnTo>
                      <a:lnTo>
                        <a:pt x="770" y="203"/>
                      </a:lnTo>
                      <a:lnTo>
                        <a:pt x="770" y="203"/>
                      </a:lnTo>
                      <a:close/>
                      <a:moveTo>
                        <a:pt x="763" y="307"/>
                      </a:moveTo>
                      <a:lnTo>
                        <a:pt x="763" y="307"/>
                      </a:lnTo>
                      <a:lnTo>
                        <a:pt x="768" y="307"/>
                      </a:lnTo>
                      <a:lnTo>
                        <a:pt x="769" y="304"/>
                      </a:lnTo>
                      <a:lnTo>
                        <a:pt x="770" y="301"/>
                      </a:lnTo>
                      <a:lnTo>
                        <a:pt x="769" y="297"/>
                      </a:lnTo>
                      <a:lnTo>
                        <a:pt x="768" y="293"/>
                      </a:lnTo>
                      <a:lnTo>
                        <a:pt x="765" y="288"/>
                      </a:lnTo>
                      <a:lnTo>
                        <a:pt x="755" y="280"/>
                      </a:lnTo>
                      <a:lnTo>
                        <a:pt x="755" y="280"/>
                      </a:lnTo>
                      <a:lnTo>
                        <a:pt x="749" y="277"/>
                      </a:lnTo>
                      <a:lnTo>
                        <a:pt x="742" y="277"/>
                      </a:lnTo>
                      <a:lnTo>
                        <a:pt x="735" y="280"/>
                      </a:lnTo>
                      <a:lnTo>
                        <a:pt x="728" y="283"/>
                      </a:lnTo>
                      <a:lnTo>
                        <a:pt x="721" y="285"/>
                      </a:lnTo>
                      <a:lnTo>
                        <a:pt x="716" y="290"/>
                      </a:lnTo>
                      <a:lnTo>
                        <a:pt x="714" y="294"/>
                      </a:lnTo>
                      <a:lnTo>
                        <a:pt x="714" y="295"/>
                      </a:lnTo>
                      <a:lnTo>
                        <a:pt x="715" y="295"/>
                      </a:lnTo>
                      <a:lnTo>
                        <a:pt x="715" y="295"/>
                      </a:lnTo>
                      <a:lnTo>
                        <a:pt x="724" y="300"/>
                      </a:lnTo>
                      <a:lnTo>
                        <a:pt x="736" y="304"/>
                      </a:lnTo>
                      <a:lnTo>
                        <a:pt x="751" y="307"/>
                      </a:lnTo>
                      <a:lnTo>
                        <a:pt x="763" y="307"/>
                      </a:lnTo>
                      <a:lnTo>
                        <a:pt x="763" y="307"/>
                      </a:lnTo>
                      <a:close/>
                      <a:moveTo>
                        <a:pt x="672" y="406"/>
                      </a:moveTo>
                      <a:lnTo>
                        <a:pt x="672" y="406"/>
                      </a:lnTo>
                      <a:lnTo>
                        <a:pt x="677" y="409"/>
                      </a:lnTo>
                      <a:lnTo>
                        <a:pt x="681" y="409"/>
                      </a:lnTo>
                      <a:lnTo>
                        <a:pt x="684" y="409"/>
                      </a:lnTo>
                      <a:lnTo>
                        <a:pt x="685" y="406"/>
                      </a:lnTo>
                      <a:lnTo>
                        <a:pt x="691" y="400"/>
                      </a:lnTo>
                      <a:lnTo>
                        <a:pt x="695" y="399"/>
                      </a:lnTo>
                      <a:lnTo>
                        <a:pt x="701" y="399"/>
                      </a:lnTo>
                      <a:lnTo>
                        <a:pt x="701" y="399"/>
                      </a:lnTo>
                      <a:lnTo>
                        <a:pt x="707" y="397"/>
                      </a:lnTo>
                      <a:lnTo>
                        <a:pt x="711" y="395"/>
                      </a:lnTo>
                      <a:lnTo>
                        <a:pt x="715" y="389"/>
                      </a:lnTo>
                      <a:lnTo>
                        <a:pt x="716" y="383"/>
                      </a:lnTo>
                      <a:lnTo>
                        <a:pt x="719" y="370"/>
                      </a:lnTo>
                      <a:lnTo>
                        <a:pt x="722" y="359"/>
                      </a:lnTo>
                      <a:lnTo>
                        <a:pt x="722" y="359"/>
                      </a:lnTo>
                      <a:lnTo>
                        <a:pt x="722" y="356"/>
                      </a:lnTo>
                      <a:lnTo>
                        <a:pt x="721" y="353"/>
                      </a:lnTo>
                      <a:lnTo>
                        <a:pt x="719" y="352"/>
                      </a:lnTo>
                      <a:lnTo>
                        <a:pt x="716" y="352"/>
                      </a:lnTo>
                      <a:lnTo>
                        <a:pt x="714" y="352"/>
                      </a:lnTo>
                      <a:lnTo>
                        <a:pt x="712" y="353"/>
                      </a:lnTo>
                      <a:lnTo>
                        <a:pt x="711" y="355"/>
                      </a:lnTo>
                      <a:lnTo>
                        <a:pt x="712" y="358"/>
                      </a:lnTo>
                      <a:lnTo>
                        <a:pt x="712" y="358"/>
                      </a:lnTo>
                      <a:lnTo>
                        <a:pt x="714" y="363"/>
                      </a:lnTo>
                      <a:lnTo>
                        <a:pt x="714" y="366"/>
                      </a:lnTo>
                      <a:lnTo>
                        <a:pt x="712" y="368"/>
                      </a:lnTo>
                      <a:lnTo>
                        <a:pt x="711" y="368"/>
                      </a:lnTo>
                      <a:lnTo>
                        <a:pt x="709" y="363"/>
                      </a:lnTo>
                      <a:lnTo>
                        <a:pt x="709" y="363"/>
                      </a:lnTo>
                      <a:lnTo>
                        <a:pt x="709" y="361"/>
                      </a:lnTo>
                      <a:lnTo>
                        <a:pt x="707" y="359"/>
                      </a:lnTo>
                      <a:lnTo>
                        <a:pt x="701" y="359"/>
                      </a:lnTo>
                      <a:lnTo>
                        <a:pt x="695" y="359"/>
                      </a:lnTo>
                      <a:lnTo>
                        <a:pt x="692" y="358"/>
                      </a:lnTo>
                      <a:lnTo>
                        <a:pt x="690" y="356"/>
                      </a:lnTo>
                      <a:lnTo>
                        <a:pt x="690" y="356"/>
                      </a:lnTo>
                      <a:lnTo>
                        <a:pt x="690" y="353"/>
                      </a:lnTo>
                      <a:lnTo>
                        <a:pt x="691" y="352"/>
                      </a:lnTo>
                      <a:lnTo>
                        <a:pt x="697" y="348"/>
                      </a:lnTo>
                      <a:lnTo>
                        <a:pt x="705" y="345"/>
                      </a:lnTo>
                      <a:lnTo>
                        <a:pt x="708" y="342"/>
                      </a:lnTo>
                      <a:lnTo>
                        <a:pt x="711" y="339"/>
                      </a:lnTo>
                      <a:lnTo>
                        <a:pt x="711" y="339"/>
                      </a:lnTo>
                      <a:lnTo>
                        <a:pt x="711" y="336"/>
                      </a:lnTo>
                      <a:lnTo>
                        <a:pt x="711" y="334"/>
                      </a:lnTo>
                      <a:lnTo>
                        <a:pt x="705" y="331"/>
                      </a:lnTo>
                      <a:lnTo>
                        <a:pt x="699" y="328"/>
                      </a:lnTo>
                      <a:lnTo>
                        <a:pt x="698" y="327"/>
                      </a:lnTo>
                      <a:lnTo>
                        <a:pt x="699" y="324"/>
                      </a:lnTo>
                      <a:lnTo>
                        <a:pt x="699" y="324"/>
                      </a:lnTo>
                      <a:lnTo>
                        <a:pt x="699" y="322"/>
                      </a:lnTo>
                      <a:lnTo>
                        <a:pt x="699" y="322"/>
                      </a:lnTo>
                      <a:lnTo>
                        <a:pt x="697" y="321"/>
                      </a:lnTo>
                      <a:lnTo>
                        <a:pt x="687" y="322"/>
                      </a:lnTo>
                      <a:lnTo>
                        <a:pt x="678" y="325"/>
                      </a:lnTo>
                      <a:lnTo>
                        <a:pt x="677" y="328"/>
                      </a:lnTo>
                      <a:lnTo>
                        <a:pt x="678" y="329"/>
                      </a:lnTo>
                      <a:lnTo>
                        <a:pt x="678" y="329"/>
                      </a:lnTo>
                      <a:lnTo>
                        <a:pt x="681" y="331"/>
                      </a:lnTo>
                      <a:lnTo>
                        <a:pt x="682" y="332"/>
                      </a:lnTo>
                      <a:lnTo>
                        <a:pt x="682" y="334"/>
                      </a:lnTo>
                      <a:lnTo>
                        <a:pt x="682" y="335"/>
                      </a:lnTo>
                      <a:lnTo>
                        <a:pt x="677" y="335"/>
                      </a:lnTo>
                      <a:lnTo>
                        <a:pt x="672" y="334"/>
                      </a:lnTo>
                      <a:lnTo>
                        <a:pt x="670" y="332"/>
                      </a:lnTo>
                      <a:lnTo>
                        <a:pt x="670" y="332"/>
                      </a:lnTo>
                      <a:lnTo>
                        <a:pt x="665" y="329"/>
                      </a:lnTo>
                      <a:lnTo>
                        <a:pt x="660" y="329"/>
                      </a:lnTo>
                      <a:lnTo>
                        <a:pt x="654" y="331"/>
                      </a:lnTo>
                      <a:lnTo>
                        <a:pt x="648" y="332"/>
                      </a:lnTo>
                      <a:lnTo>
                        <a:pt x="644" y="335"/>
                      </a:lnTo>
                      <a:lnTo>
                        <a:pt x="640" y="338"/>
                      </a:lnTo>
                      <a:lnTo>
                        <a:pt x="640" y="342"/>
                      </a:lnTo>
                      <a:lnTo>
                        <a:pt x="641" y="345"/>
                      </a:lnTo>
                      <a:lnTo>
                        <a:pt x="641" y="345"/>
                      </a:lnTo>
                      <a:lnTo>
                        <a:pt x="646" y="346"/>
                      </a:lnTo>
                      <a:lnTo>
                        <a:pt x="650" y="346"/>
                      </a:lnTo>
                      <a:lnTo>
                        <a:pt x="658" y="348"/>
                      </a:lnTo>
                      <a:lnTo>
                        <a:pt x="661" y="348"/>
                      </a:lnTo>
                      <a:lnTo>
                        <a:pt x="664" y="349"/>
                      </a:lnTo>
                      <a:lnTo>
                        <a:pt x="663" y="353"/>
                      </a:lnTo>
                      <a:lnTo>
                        <a:pt x="660" y="359"/>
                      </a:lnTo>
                      <a:lnTo>
                        <a:pt x="660" y="359"/>
                      </a:lnTo>
                      <a:lnTo>
                        <a:pt x="654" y="363"/>
                      </a:lnTo>
                      <a:lnTo>
                        <a:pt x="651" y="366"/>
                      </a:lnTo>
                      <a:lnTo>
                        <a:pt x="647" y="365"/>
                      </a:lnTo>
                      <a:lnTo>
                        <a:pt x="643" y="363"/>
                      </a:lnTo>
                      <a:lnTo>
                        <a:pt x="636" y="358"/>
                      </a:lnTo>
                      <a:lnTo>
                        <a:pt x="631" y="356"/>
                      </a:lnTo>
                      <a:lnTo>
                        <a:pt x="627" y="356"/>
                      </a:lnTo>
                      <a:lnTo>
                        <a:pt x="627" y="356"/>
                      </a:lnTo>
                      <a:lnTo>
                        <a:pt x="624" y="358"/>
                      </a:lnTo>
                      <a:lnTo>
                        <a:pt x="621" y="359"/>
                      </a:lnTo>
                      <a:lnTo>
                        <a:pt x="620" y="363"/>
                      </a:lnTo>
                      <a:lnTo>
                        <a:pt x="621" y="366"/>
                      </a:lnTo>
                      <a:lnTo>
                        <a:pt x="624" y="370"/>
                      </a:lnTo>
                      <a:lnTo>
                        <a:pt x="629" y="373"/>
                      </a:lnTo>
                      <a:lnTo>
                        <a:pt x="633" y="376"/>
                      </a:lnTo>
                      <a:lnTo>
                        <a:pt x="640" y="379"/>
                      </a:lnTo>
                      <a:lnTo>
                        <a:pt x="640" y="379"/>
                      </a:lnTo>
                      <a:lnTo>
                        <a:pt x="646" y="382"/>
                      </a:lnTo>
                      <a:lnTo>
                        <a:pt x="651" y="385"/>
                      </a:lnTo>
                      <a:lnTo>
                        <a:pt x="657" y="390"/>
                      </a:lnTo>
                      <a:lnTo>
                        <a:pt x="663" y="399"/>
                      </a:lnTo>
                      <a:lnTo>
                        <a:pt x="667" y="402"/>
                      </a:lnTo>
                      <a:lnTo>
                        <a:pt x="672" y="406"/>
                      </a:lnTo>
                      <a:lnTo>
                        <a:pt x="672" y="406"/>
                      </a:lnTo>
                      <a:close/>
                      <a:moveTo>
                        <a:pt x="787" y="293"/>
                      </a:moveTo>
                      <a:lnTo>
                        <a:pt x="787" y="293"/>
                      </a:lnTo>
                      <a:lnTo>
                        <a:pt x="790" y="297"/>
                      </a:lnTo>
                      <a:lnTo>
                        <a:pt x="792" y="300"/>
                      </a:lnTo>
                      <a:lnTo>
                        <a:pt x="794" y="301"/>
                      </a:lnTo>
                      <a:lnTo>
                        <a:pt x="796" y="301"/>
                      </a:lnTo>
                      <a:lnTo>
                        <a:pt x="800" y="301"/>
                      </a:lnTo>
                      <a:lnTo>
                        <a:pt x="803" y="301"/>
                      </a:lnTo>
                      <a:lnTo>
                        <a:pt x="806" y="302"/>
                      </a:lnTo>
                      <a:lnTo>
                        <a:pt x="806" y="302"/>
                      </a:lnTo>
                      <a:lnTo>
                        <a:pt x="813" y="307"/>
                      </a:lnTo>
                      <a:lnTo>
                        <a:pt x="820" y="308"/>
                      </a:lnTo>
                      <a:lnTo>
                        <a:pt x="827" y="310"/>
                      </a:lnTo>
                      <a:lnTo>
                        <a:pt x="830" y="308"/>
                      </a:lnTo>
                      <a:lnTo>
                        <a:pt x="833" y="307"/>
                      </a:lnTo>
                      <a:lnTo>
                        <a:pt x="833" y="307"/>
                      </a:lnTo>
                      <a:lnTo>
                        <a:pt x="840" y="300"/>
                      </a:lnTo>
                      <a:lnTo>
                        <a:pt x="843" y="300"/>
                      </a:lnTo>
                      <a:lnTo>
                        <a:pt x="844" y="301"/>
                      </a:lnTo>
                      <a:lnTo>
                        <a:pt x="844" y="301"/>
                      </a:lnTo>
                      <a:lnTo>
                        <a:pt x="846" y="304"/>
                      </a:lnTo>
                      <a:lnTo>
                        <a:pt x="848" y="307"/>
                      </a:lnTo>
                      <a:lnTo>
                        <a:pt x="858" y="310"/>
                      </a:lnTo>
                      <a:lnTo>
                        <a:pt x="875" y="311"/>
                      </a:lnTo>
                      <a:lnTo>
                        <a:pt x="897" y="311"/>
                      </a:lnTo>
                      <a:lnTo>
                        <a:pt x="897" y="311"/>
                      </a:lnTo>
                      <a:lnTo>
                        <a:pt x="908" y="311"/>
                      </a:lnTo>
                      <a:lnTo>
                        <a:pt x="915" y="310"/>
                      </a:lnTo>
                      <a:lnTo>
                        <a:pt x="921" y="307"/>
                      </a:lnTo>
                      <a:lnTo>
                        <a:pt x="924" y="305"/>
                      </a:lnTo>
                      <a:lnTo>
                        <a:pt x="928" y="302"/>
                      </a:lnTo>
                      <a:lnTo>
                        <a:pt x="929" y="301"/>
                      </a:lnTo>
                      <a:lnTo>
                        <a:pt x="932" y="302"/>
                      </a:lnTo>
                      <a:lnTo>
                        <a:pt x="932" y="302"/>
                      </a:lnTo>
                      <a:lnTo>
                        <a:pt x="942" y="307"/>
                      </a:lnTo>
                      <a:lnTo>
                        <a:pt x="953" y="308"/>
                      </a:lnTo>
                      <a:lnTo>
                        <a:pt x="966" y="308"/>
                      </a:lnTo>
                      <a:lnTo>
                        <a:pt x="975" y="307"/>
                      </a:lnTo>
                      <a:lnTo>
                        <a:pt x="975" y="307"/>
                      </a:lnTo>
                      <a:lnTo>
                        <a:pt x="979" y="305"/>
                      </a:lnTo>
                      <a:lnTo>
                        <a:pt x="982" y="302"/>
                      </a:lnTo>
                      <a:lnTo>
                        <a:pt x="986" y="295"/>
                      </a:lnTo>
                      <a:lnTo>
                        <a:pt x="989" y="288"/>
                      </a:lnTo>
                      <a:lnTo>
                        <a:pt x="989" y="281"/>
                      </a:lnTo>
                      <a:lnTo>
                        <a:pt x="989" y="281"/>
                      </a:lnTo>
                      <a:lnTo>
                        <a:pt x="989" y="280"/>
                      </a:lnTo>
                      <a:lnTo>
                        <a:pt x="986" y="278"/>
                      </a:lnTo>
                      <a:lnTo>
                        <a:pt x="977" y="275"/>
                      </a:lnTo>
                      <a:lnTo>
                        <a:pt x="965" y="273"/>
                      </a:lnTo>
                      <a:lnTo>
                        <a:pt x="949" y="271"/>
                      </a:lnTo>
                      <a:lnTo>
                        <a:pt x="933" y="271"/>
                      </a:lnTo>
                      <a:lnTo>
                        <a:pt x="919" y="271"/>
                      </a:lnTo>
                      <a:lnTo>
                        <a:pt x="907" y="273"/>
                      </a:lnTo>
                      <a:lnTo>
                        <a:pt x="899" y="274"/>
                      </a:lnTo>
                      <a:lnTo>
                        <a:pt x="899" y="274"/>
                      </a:lnTo>
                      <a:lnTo>
                        <a:pt x="894" y="277"/>
                      </a:lnTo>
                      <a:lnTo>
                        <a:pt x="888" y="277"/>
                      </a:lnTo>
                      <a:lnTo>
                        <a:pt x="875" y="277"/>
                      </a:lnTo>
                      <a:lnTo>
                        <a:pt x="864" y="275"/>
                      </a:lnTo>
                      <a:lnTo>
                        <a:pt x="858" y="275"/>
                      </a:lnTo>
                      <a:lnTo>
                        <a:pt x="854" y="277"/>
                      </a:lnTo>
                      <a:lnTo>
                        <a:pt x="854" y="277"/>
                      </a:lnTo>
                      <a:lnTo>
                        <a:pt x="850" y="278"/>
                      </a:lnTo>
                      <a:lnTo>
                        <a:pt x="848" y="278"/>
                      </a:lnTo>
                      <a:lnTo>
                        <a:pt x="844" y="275"/>
                      </a:lnTo>
                      <a:lnTo>
                        <a:pt x="838" y="271"/>
                      </a:lnTo>
                      <a:lnTo>
                        <a:pt x="834" y="270"/>
                      </a:lnTo>
                      <a:lnTo>
                        <a:pt x="827" y="268"/>
                      </a:lnTo>
                      <a:lnTo>
                        <a:pt x="827" y="268"/>
                      </a:lnTo>
                      <a:lnTo>
                        <a:pt x="821" y="268"/>
                      </a:lnTo>
                      <a:lnTo>
                        <a:pt x="820" y="267"/>
                      </a:lnTo>
                      <a:lnTo>
                        <a:pt x="820" y="264"/>
                      </a:lnTo>
                      <a:lnTo>
                        <a:pt x="821" y="263"/>
                      </a:lnTo>
                      <a:lnTo>
                        <a:pt x="833" y="254"/>
                      </a:lnTo>
                      <a:lnTo>
                        <a:pt x="833" y="254"/>
                      </a:lnTo>
                      <a:lnTo>
                        <a:pt x="833" y="251"/>
                      </a:lnTo>
                      <a:lnTo>
                        <a:pt x="830" y="250"/>
                      </a:lnTo>
                      <a:lnTo>
                        <a:pt x="817" y="244"/>
                      </a:lnTo>
                      <a:lnTo>
                        <a:pt x="803" y="241"/>
                      </a:lnTo>
                      <a:lnTo>
                        <a:pt x="796" y="240"/>
                      </a:lnTo>
                      <a:lnTo>
                        <a:pt x="790" y="241"/>
                      </a:lnTo>
                      <a:lnTo>
                        <a:pt x="790" y="241"/>
                      </a:lnTo>
                      <a:lnTo>
                        <a:pt x="780" y="241"/>
                      </a:lnTo>
                      <a:lnTo>
                        <a:pt x="773" y="239"/>
                      </a:lnTo>
                      <a:lnTo>
                        <a:pt x="756" y="232"/>
                      </a:lnTo>
                      <a:lnTo>
                        <a:pt x="756" y="232"/>
                      </a:lnTo>
                      <a:lnTo>
                        <a:pt x="751" y="229"/>
                      </a:lnTo>
                      <a:lnTo>
                        <a:pt x="743" y="229"/>
                      </a:lnTo>
                      <a:lnTo>
                        <a:pt x="728" y="229"/>
                      </a:lnTo>
                      <a:lnTo>
                        <a:pt x="722" y="229"/>
                      </a:lnTo>
                      <a:lnTo>
                        <a:pt x="716" y="232"/>
                      </a:lnTo>
                      <a:lnTo>
                        <a:pt x="715" y="233"/>
                      </a:lnTo>
                      <a:lnTo>
                        <a:pt x="715" y="237"/>
                      </a:lnTo>
                      <a:lnTo>
                        <a:pt x="715" y="237"/>
                      </a:lnTo>
                      <a:lnTo>
                        <a:pt x="719" y="240"/>
                      </a:lnTo>
                      <a:lnTo>
                        <a:pt x="725" y="243"/>
                      </a:lnTo>
                      <a:lnTo>
                        <a:pt x="741" y="250"/>
                      </a:lnTo>
                      <a:lnTo>
                        <a:pt x="758" y="253"/>
                      </a:lnTo>
                      <a:lnTo>
                        <a:pt x="763" y="253"/>
                      </a:lnTo>
                      <a:lnTo>
                        <a:pt x="766" y="251"/>
                      </a:lnTo>
                      <a:lnTo>
                        <a:pt x="766" y="251"/>
                      </a:lnTo>
                      <a:lnTo>
                        <a:pt x="768" y="250"/>
                      </a:lnTo>
                      <a:lnTo>
                        <a:pt x="770" y="250"/>
                      </a:lnTo>
                      <a:lnTo>
                        <a:pt x="776" y="254"/>
                      </a:lnTo>
                      <a:lnTo>
                        <a:pt x="787" y="268"/>
                      </a:lnTo>
                      <a:lnTo>
                        <a:pt x="787" y="268"/>
                      </a:lnTo>
                      <a:lnTo>
                        <a:pt x="789" y="271"/>
                      </a:lnTo>
                      <a:lnTo>
                        <a:pt x="789" y="273"/>
                      </a:lnTo>
                      <a:lnTo>
                        <a:pt x="787" y="278"/>
                      </a:lnTo>
                      <a:lnTo>
                        <a:pt x="786" y="284"/>
                      </a:lnTo>
                      <a:lnTo>
                        <a:pt x="786" y="288"/>
                      </a:lnTo>
                      <a:lnTo>
                        <a:pt x="787" y="293"/>
                      </a:lnTo>
                      <a:lnTo>
                        <a:pt x="787" y="293"/>
                      </a:lnTo>
                      <a:close/>
                      <a:moveTo>
                        <a:pt x="824" y="209"/>
                      </a:moveTo>
                      <a:lnTo>
                        <a:pt x="824" y="209"/>
                      </a:lnTo>
                      <a:lnTo>
                        <a:pt x="819" y="207"/>
                      </a:lnTo>
                      <a:lnTo>
                        <a:pt x="814" y="207"/>
                      </a:lnTo>
                      <a:lnTo>
                        <a:pt x="810" y="209"/>
                      </a:lnTo>
                      <a:lnTo>
                        <a:pt x="806" y="210"/>
                      </a:lnTo>
                      <a:lnTo>
                        <a:pt x="804" y="213"/>
                      </a:lnTo>
                      <a:lnTo>
                        <a:pt x="803" y="216"/>
                      </a:lnTo>
                      <a:lnTo>
                        <a:pt x="804" y="219"/>
                      </a:lnTo>
                      <a:lnTo>
                        <a:pt x="809" y="222"/>
                      </a:lnTo>
                      <a:lnTo>
                        <a:pt x="809" y="222"/>
                      </a:lnTo>
                      <a:lnTo>
                        <a:pt x="813" y="222"/>
                      </a:lnTo>
                      <a:lnTo>
                        <a:pt x="817" y="222"/>
                      </a:lnTo>
                      <a:lnTo>
                        <a:pt x="821" y="222"/>
                      </a:lnTo>
                      <a:lnTo>
                        <a:pt x="826" y="219"/>
                      </a:lnTo>
                      <a:lnTo>
                        <a:pt x="827" y="217"/>
                      </a:lnTo>
                      <a:lnTo>
                        <a:pt x="829" y="215"/>
                      </a:lnTo>
                      <a:lnTo>
                        <a:pt x="827" y="212"/>
                      </a:lnTo>
                      <a:lnTo>
                        <a:pt x="824" y="209"/>
                      </a:lnTo>
                      <a:lnTo>
                        <a:pt x="824" y="209"/>
                      </a:lnTo>
                      <a:close/>
                      <a:moveTo>
                        <a:pt x="722" y="129"/>
                      </a:moveTo>
                      <a:lnTo>
                        <a:pt x="722" y="129"/>
                      </a:lnTo>
                      <a:lnTo>
                        <a:pt x="725" y="132"/>
                      </a:lnTo>
                      <a:lnTo>
                        <a:pt x="728" y="134"/>
                      </a:lnTo>
                      <a:lnTo>
                        <a:pt x="729" y="138"/>
                      </a:lnTo>
                      <a:lnTo>
                        <a:pt x="732" y="142"/>
                      </a:lnTo>
                      <a:lnTo>
                        <a:pt x="733" y="145"/>
                      </a:lnTo>
                      <a:lnTo>
                        <a:pt x="738" y="146"/>
                      </a:lnTo>
                      <a:lnTo>
                        <a:pt x="738" y="146"/>
                      </a:lnTo>
                      <a:lnTo>
                        <a:pt x="742" y="148"/>
                      </a:lnTo>
                      <a:lnTo>
                        <a:pt x="749" y="148"/>
                      </a:lnTo>
                      <a:lnTo>
                        <a:pt x="765" y="146"/>
                      </a:lnTo>
                      <a:lnTo>
                        <a:pt x="777" y="145"/>
                      </a:lnTo>
                      <a:lnTo>
                        <a:pt x="782" y="146"/>
                      </a:lnTo>
                      <a:lnTo>
                        <a:pt x="785" y="148"/>
                      </a:lnTo>
                      <a:lnTo>
                        <a:pt x="785" y="148"/>
                      </a:lnTo>
                      <a:lnTo>
                        <a:pt x="783" y="151"/>
                      </a:lnTo>
                      <a:lnTo>
                        <a:pt x="780" y="154"/>
                      </a:lnTo>
                      <a:lnTo>
                        <a:pt x="769" y="156"/>
                      </a:lnTo>
                      <a:lnTo>
                        <a:pt x="759" y="159"/>
                      </a:lnTo>
                      <a:lnTo>
                        <a:pt x="756" y="161"/>
                      </a:lnTo>
                      <a:lnTo>
                        <a:pt x="755" y="161"/>
                      </a:lnTo>
                      <a:lnTo>
                        <a:pt x="756" y="162"/>
                      </a:lnTo>
                      <a:lnTo>
                        <a:pt x="756" y="162"/>
                      </a:lnTo>
                      <a:lnTo>
                        <a:pt x="762" y="166"/>
                      </a:lnTo>
                      <a:lnTo>
                        <a:pt x="770" y="171"/>
                      </a:lnTo>
                      <a:lnTo>
                        <a:pt x="777" y="175"/>
                      </a:lnTo>
                      <a:lnTo>
                        <a:pt x="779" y="176"/>
                      </a:lnTo>
                      <a:lnTo>
                        <a:pt x="779" y="179"/>
                      </a:lnTo>
                      <a:lnTo>
                        <a:pt x="779" y="179"/>
                      </a:lnTo>
                      <a:lnTo>
                        <a:pt x="779" y="181"/>
                      </a:lnTo>
                      <a:lnTo>
                        <a:pt x="783" y="183"/>
                      </a:lnTo>
                      <a:lnTo>
                        <a:pt x="794" y="188"/>
                      </a:lnTo>
                      <a:lnTo>
                        <a:pt x="809" y="190"/>
                      </a:lnTo>
                      <a:lnTo>
                        <a:pt x="813" y="190"/>
                      </a:lnTo>
                      <a:lnTo>
                        <a:pt x="816" y="189"/>
                      </a:lnTo>
                      <a:lnTo>
                        <a:pt x="816" y="189"/>
                      </a:lnTo>
                      <a:lnTo>
                        <a:pt x="820" y="186"/>
                      </a:lnTo>
                      <a:lnTo>
                        <a:pt x="826" y="186"/>
                      </a:lnTo>
                      <a:lnTo>
                        <a:pt x="831" y="186"/>
                      </a:lnTo>
                      <a:lnTo>
                        <a:pt x="838" y="189"/>
                      </a:lnTo>
                      <a:lnTo>
                        <a:pt x="838" y="189"/>
                      </a:lnTo>
                      <a:lnTo>
                        <a:pt x="843" y="189"/>
                      </a:lnTo>
                      <a:lnTo>
                        <a:pt x="844" y="186"/>
                      </a:lnTo>
                      <a:lnTo>
                        <a:pt x="848" y="179"/>
                      </a:lnTo>
                      <a:lnTo>
                        <a:pt x="851" y="172"/>
                      </a:lnTo>
                      <a:lnTo>
                        <a:pt x="853" y="171"/>
                      </a:lnTo>
                      <a:lnTo>
                        <a:pt x="855" y="171"/>
                      </a:lnTo>
                      <a:lnTo>
                        <a:pt x="855" y="171"/>
                      </a:lnTo>
                      <a:lnTo>
                        <a:pt x="857" y="172"/>
                      </a:lnTo>
                      <a:lnTo>
                        <a:pt x="858" y="171"/>
                      </a:lnTo>
                      <a:lnTo>
                        <a:pt x="861" y="168"/>
                      </a:lnTo>
                      <a:lnTo>
                        <a:pt x="865" y="162"/>
                      </a:lnTo>
                      <a:lnTo>
                        <a:pt x="868" y="159"/>
                      </a:lnTo>
                      <a:lnTo>
                        <a:pt x="871" y="158"/>
                      </a:lnTo>
                      <a:lnTo>
                        <a:pt x="871" y="158"/>
                      </a:lnTo>
                      <a:lnTo>
                        <a:pt x="880" y="155"/>
                      </a:lnTo>
                      <a:lnTo>
                        <a:pt x="888" y="154"/>
                      </a:lnTo>
                      <a:lnTo>
                        <a:pt x="895" y="151"/>
                      </a:lnTo>
                      <a:lnTo>
                        <a:pt x="898" y="149"/>
                      </a:lnTo>
                      <a:lnTo>
                        <a:pt x="898" y="148"/>
                      </a:lnTo>
                      <a:lnTo>
                        <a:pt x="898" y="148"/>
                      </a:lnTo>
                      <a:lnTo>
                        <a:pt x="898" y="145"/>
                      </a:lnTo>
                      <a:lnTo>
                        <a:pt x="895" y="142"/>
                      </a:lnTo>
                      <a:lnTo>
                        <a:pt x="891" y="141"/>
                      </a:lnTo>
                      <a:lnTo>
                        <a:pt x="882" y="141"/>
                      </a:lnTo>
                      <a:lnTo>
                        <a:pt x="882" y="141"/>
                      </a:lnTo>
                      <a:lnTo>
                        <a:pt x="874" y="141"/>
                      </a:lnTo>
                      <a:lnTo>
                        <a:pt x="868" y="139"/>
                      </a:lnTo>
                      <a:lnTo>
                        <a:pt x="867" y="138"/>
                      </a:lnTo>
                      <a:lnTo>
                        <a:pt x="865" y="135"/>
                      </a:lnTo>
                      <a:lnTo>
                        <a:pt x="865" y="134"/>
                      </a:lnTo>
                      <a:lnTo>
                        <a:pt x="867" y="131"/>
                      </a:lnTo>
                      <a:lnTo>
                        <a:pt x="867" y="131"/>
                      </a:lnTo>
                      <a:lnTo>
                        <a:pt x="868" y="128"/>
                      </a:lnTo>
                      <a:lnTo>
                        <a:pt x="868" y="127"/>
                      </a:lnTo>
                      <a:lnTo>
                        <a:pt x="863" y="122"/>
                      </a:lnTo>
                      <a:lnTo>
                        <a:pt x="860" y="120"/>
                      </a:lnTo>
                      <a:lnTo>
                        <a:pt x="858" y="118"/>
                      </a:lnTo>
                      <a:lnTo>
                        <a:pt x="860" y="115"/>
                      </a:lnTo>
                      <a:lnTo>
                        <a:pt x="860" y="115"/>
                      </a:lnTo>
                      <a:lnTo>
                        <a:pt x="861" y="114"/>
                      </a:lnTo>
                      <a:lnTo>
                        <a:pt x="861" y="111"/>
                      </a:lnTo>
                      <a:lnTo>
                        <a:pt x="860" y="110"/>
                      </a:lnTo>
                      <a:lnTo>
                        <a:pt x="857" y="108"/>
                      </a:lnTo>
                      <a:lnTo>
                        <a:pt x="854" y="108"/>
                      </a:lnTo>
                      <a:lnTo>
                        <a:pt x="851" y="108"/>
                      </a:lnTo>
                      <a:lnTo>
                        <a:pt x="848" y="110"/>
                      </a:lnTo>
                      <a:lnTo>
                        <a:pt x="848" y="112"/>
                      </a:lnTo>
                      <a:lnTo>
                        <a:pt x="848" y="112"/>
                      </a:lnTo>
                      <a:lnTo>
                        <a:pt x="848" y="115"/>
                      </a:lnTo>
                      <a:lnTo>
                        <a:pt x="848" y="117"/>
                      </a:lnTo>
                      <a:lnTo>
                        <a:pt x="846" y="117"/>
                      </a:lnTo>
                      <a:lnTo>
                        <a:pt x="843" y="115"/>
                      </a:lnTo>
                      <a:lnTo>
                        <a:pt x="837" y="111"/>
                      </a:lnTo>
                      <a:lnTo>
                        <a:pt x="836" y="108"/>
                      </a:lnTo>
                      <a:lnTo>
                        <a:pt x="834" y="105"/>
                      </a:lnTo>
                      <a:lnTo>
                        <a:pt x="834" y="105"/>
                      </a:lnTo>
                      <a:lnTo>
                        <a:pt x="831" y="103"/>
                      </a:lnTo>
                      <a:lnTo>
                        <a:pt x="829" y="101"/>
                      </a:lnTo>
                      <a:lnTo>
                        <a:pt x="816" y="95"/>
                      </a:lnTo>
                      <a:lnTo>
                        <a:pt x="799" y="88"/>
                      </a:lnTo>
                      <a:lnTo>
                        <a:pt x="792" y="84"/>
                      </a:lnTo>
                      <a:lnTo>
                        <a:pt x="783" y="78"/>
                      </a:lnTo>
                      <a:lnTo>
                        <a:pt x="783" y="78"/>
                      </a:lnTo>
                      <a:lnTo>
                        <a:pt x="776" y="73"/>
                      </a:lnTo>
                      <a:lnTo>
                        <a:pt x="769" y="70"/>
                      </a:lnTo>
                      <a:lnTo>
                        <a:pt x="763" y="68"/>
                      </a:lnTo>
                      <a:lnTo>
                        <a:pt x="759" y="68"/>
                      </a:lnTo>
                      <a:lnTo>
                        <a:pt x="755" y="70"/>
                      </a:lnTo>
                      <a:lnTo>
                        <a:pt x="753" y="71"/>
                      </a:lnTo>
                      <a:lnTo>
                        <a:pt x="753" y="73"/>
                      </a:lnTo>
                      <a:lnTo>
                        <a:pt x="756" y="74"/>
                      </a:lnTo>
                      <a:lnTo>
                        <a:pt x="756" y="74"/>
                      </a:lnTo>
                      <a:lnTo>
                        <a:pt x="762" y="77"/>
                      </a:lnTo>
                      <a:lnTo>
                        <a:pt x="765" y="78"/>
                      </a:lnTo>
                      <a:lnTo>
                        <a:pt x="763" y="80"/>
                      </a:lnTo>
                      <a:lnTo>
                        <a:pt x="763" y="81"/>
                      </a:lnTo>
                      <a:lnTo>
                        <a:pt x="758" y="81"/>
                      </a:lnTo>
                      <a:lnTo>
                        <a:pt x="758" y="81"/>
                      </a:lnTo>
                      <a:lnTo>
                        <a:pt x="749" y="81"/>
                      </a:lnTo>
                      <a:lnTo>
                        <a:pt x="743" y="83"/>
                      </a:lnTo>
                      <a:lnTo>
                        <a:pt x="741" y="83"/>
                      </a:lnTo>
                      <a:lnTo>
                        <a:pt x="741" y="84"/>
                      </a:lnTo>
                      <a:lnTo>
                        <a:pt x="742" y="86"/>
                      </a:lnTo>
                      <a:lnTo>
                        <a:pt x="746" y="88"/>
                      </a:lnTo>
                      <a:lnTo>
                        <a:pt x="746" y="88"/>
                      </a:lnTo>
                      <a:lnTo>
                        <a:pt x="751" y="90"/>
                      </a:lnTo>
                      <a:lnTo>
                        <a:pt x="752" y="91"/>
                      </a:lnTo>
                      <a:lnTo>
                        <a:pt x="752" y="93"/>
                      </a:lnTo>
                      <a:lnTo>
                        <a:pt x="751" y="94"/>
                      </a:lnTo>
                      <a:lnTo>
                        <a:pt x="742" y="95"/>
                      </a:lnTo>
                      <a:lnTo>
                        <a:pt x="733" y="95"/>
                      </a:lnTo>
                      <a:lnTo>
                        <a:pt x="733" y="95"/>
                      </a:lnTo>
                      <a:lnTo>
                        <a:pt x="729" y="97"/>
                      </a:lnTo>
                      <a:lnTo>
                        <a:pt x="726" y="98"/>
                      </a:lnTo>
                      <a:lnTo>
                        <a:pt x="725" y="101"/>
                      </a:lnTo>
                      <a:lnTo>
                        <a:pt x="725" y="104"/>
                      </a:lnTo>
                      <a:lnTo>
                        <a:pt x="725" y="107"/>
                      </a:lnTo>
                      <a:lnTo>
                        <a:pt x="728" y="110"/>
                      </a:lnTo>
                      <a:lnTo>
                        <a:pt x="731" y="112"/>
                      </a:lnTo>
                      <a:lnTo>
                        <a:pt x="736" y="114"/>
                      </a:lnTo>
                      <a:lnTo>
                        <a:pt x="736" y="114"/>
                      </a:lnTo>
                      <a:lnTo>
                        <a:pt x="741" y="114"/>
                      </a:lnTo>
                      <a:lnTo>
                        <a:pt x="743" y="117"/>
                      </a:lnTo>
                      <a:lnTo>
                        <a:pt x="743" y="118"/>
                      </a:lnTo>
                      <a:lnTo>
                        <a:pt x="742" y="120"/>
                      </a:lnTo>
                      <a:lnTo>
                        <a:pt x="741" y="121"/>
                      </a:lnTo>
                      <a:lnTo>
                        <a:pt x="736" y="122"/>
                      </a:lnTo>
                      <a:lnTo>
                        <a:pt x="732" y="122"/>
                      </a:lnTo>
                      <a:lnTo>
                        <a:pt x="728" y="121"/>
                      </a:lnTo>
                      <a:lnTo>
                        <a:pt x="728" y="121"/>
                      </a:lnTo>
                      <a:lnTo>
                        <a:pt x="719" y="121"/>
                      </a:lnTo>
                      <a:lnTo>
                        <a:pt x="716" y="121"/>
                      </a:lnTo>
                      <a:lnTo>
                        <a:pt x="715" y="122"/>
                      </a:lnTo>
                      <a:lnTo>
                        <a:pt x="715" y="124"/>
                      </a:lnTo>
                      <a:lnTo>
                        <a:pt x="716" y="125"/>
                      </a:lnTo>
                      <a:lnTo>
                        <a:pt x="722" y="129"/>
                      </a:lnTo>
                      <a:lnTo>
                        <a:pt x="722" y="129"/>
                      </a:lnTo>
                      <a:close/>
                      <a:moveTo>
                        <a:pt x="807" y="60"/>
                      </a:moveTo>
                      <a:lnTo>
                        <a:pt x="807" y="60"/>
                      </a:lnTo>
                      <a:lnTo>
                        <a:pt x="814" y="57"/>
                      </a:lnTo>
                      <a:lnTo>
                        <a:pt x="819" y="57"/>
                      </a:lnTo>
                      <a:lnTo>
                        <a:pt x="820" y="57"/>
                      </a:lnTo>
                      <a:lnTo>
                        <a:pt x="820" y="59"/>
                      </a:lnTo>
                      <a:lnTo>
                        <a:pt x="820" y="60"/>
                      </a:lnTo>
                      <a:lnTo>
                        <a:pt x="817" y="61"/>
                      </a:lnTo>
                      <a:lnTo>
                        <a:pt x="817" y="61"/>
                      </a:lnTo>
                      <a:lnTo>
                        <a:pt x="813" y="64"/>
                      </a:lnTo>
                      <a:lnTo>
                        <a:pt x="811" y="66"/>
                      </a:lnTo>
                      <a:lnTo>
                        <a:pt x="813" y="67"/>
                      </a:lnTo>
                      <a:lnTo>
                        <a:pt x="816" y="68"/>
                      </a:lnTo>
                      <a:lnTo>
                        <a:pt x="823" y="68"/>
                      </a:lnTo>
                      <a:lnTo>
                        <a:pt x="823" y="68"/>
                      </a:lnTo>
                      <a:lnTo>
                        <a:pt x="827" y="68"/>
                      </a:lnTo>
                      <a:lnTo>
                        <a:pt x="826" y="70"/>
                      </a:lnTo>
                      <a:lnTo>
                        <a:pt x="821" y="74"/>
                      </a:lnTo>
                      <a:lnTo>
                        <a:pt x="819" y="76"/>
                      </a:lnTo>
                      <a:lnTo>
                        <a:pt x="819" y="78"/>
                      </a:lnTo>
                      <a:lnTo>
                        <a:pt x="819" y="78"/>
                      </a:lnTo>
                      <a:lnTo>
                        <a:pt x="819" y="81"/>
                      </a:lnTo>
                      <a:lnTo>
                        <a:pt x="820" y="83"/>
                      </a:lnTo>
                      <a:lnTo>
                        <a:pt x="826" y="84"/>
                      </a:lnTo>
                      <a:lnTo>
                        <a:pt x="830" y="86"/>
                      </a:lnTo>
                      <a:lnTo>
                        <a:pt x="833" y="87"/>
                      </a:lnTo>
                      <a:lnTo>
                        <a:pt x="833" y="88"/>
                      </a:lnTo>
                      <a:lnTo>
                        <a:pt x="833" y="88"/>
                      </a:lnTo>
                      <a:lnTo>
                        <a:pt x="834" y="91"/>
                      </a:lnTo>
                      <a:lnTo>
                        <a:pt x="838" y="93"/>
                      </a:lnTo>
                      <a:lnTo>
                        <a:pt x="850" y="95"/>
                      </a:lnTo>
                      <a:lnTo>
                        <a:pt x="857" y="95"/>
                      </a:lnTo>
                      <a:lnTo>
                        <a:pt x="864" y="94"/>
                      </a:lnTo>
                      <a:lnTo>
                        <a:pt x="870" y="93"/>
                      </a:lnTo>
                      <a:lnTo>
                        <a:pt x="874" y="90"/>
                      </a:lnTo>
                      <a:lnTo>
                        <a:pt x="874" y="90"/>
                      </a:lnTo>
                      <a:lnTo>
                        <a:pt x="878" y="87"/>
                      </a:lnTo>
                      <a:lnTo>
                        <a:pt x="880" y="87"/>
                      </a:lnTo>
                      <a:lnTo>
                        <a:pt x="880" y="88"/>
                      </a:lnTo>
                      <a:lnTo>
                        <a:pt x="878" y="98"/>
                      </a:lnTo>
                      <a:lnTo>
                        <a:pt x="878" y="98"/>
                      </a:lnTo>
                      <a:lnTo>
                        <a:pt x="880" y="100"/>
                      </a:lnTo>
                      <a:lnTo>
                        <a:pt x="885" y="103"/>
                      </a:lnTo>
                      <a:lnTo>
                        <a:pt x="901" y="104"/>
                      </a:lnTo>
                      <a:lnTo>
                        <a:pt x="916" y="105"/>
                      </a:lnTo>
                      <a:lnTo>
                        <a:pt x="921" y="104"/>
                      </a:lnTo>
                      <a:lnTo>
                        <a:pt x="924" y="101"/>
                      </a:lnTo>
                      <a:lnTo>
                        <a:pt x="924" y="101"/>
                      </a:lnTo>
                      <a:lnTo>
                        <a:pt x="926" y="98"/>
                      </a:lnTo>
                      <a:lnTo>
                        <a:pt x="931" y="97"/>
                      </a:lnTo>
                      <a:lnTo>
                        <a:pt x="941" y="100"/>
                      </a:lnTo>
                      <a:lnTo>
                        <a:pt x="941" y="100"/>
                      </a:lnTo>
                      <a:lnTo>
                        <a:pt x="946" y="100"/>
                      </a:lnTo>
                      <a:lnTo>
                        <a:pt x="952" y="98"/>
                      </a:lnTo>
                      <a:lnTo>
                        <a:pt x="969" y="95"/>
                      </a:lnTo>
                      <a:lnTo>
                        <a:pt x="985" y="90"/>
                      </a:lnTo>
                      <a:lnTo>
                        <a:pt x="990" y="87"/>
                      </a:lnTo>
                      <a:lnTo>
                        <a:pt x="992" y="83"/>
                      </a:lnTo>
                      <a:lnTo>
                        <a:pt x="992" y="83"/>
                      </a:lnTo>
                      <a:lnTo>
                        <a:pt x="993" y="81"/>
                      </a:lnTo>
                      <a:lnTo>
                        <a:pt x="994" y="80"/>
                      </a:lnTo>
                      <a:lnTo>
                        <a:pt x="996" y="81"/>
                      </a:lnTo>
                      <a:lnTo>
                        <a:pt x="997" y="83"/>
                      </a:lnTo>
                      <a:lnTo>
                        <a:pt x="999" y="86"/>
                      </a:lnTo>
                      <a:lnTo>
                        <a:pt x="997" y="90"/>
                      </a:lnTo>
                      <a:lnTo>
                        <a:pt x="996" y="93"/>
                      </a:lnTo>
                      <a:lnTo>
                        <a:pt x="992" y="97"/>
                      </a:lnTo>
                      <a:lnTo>
                        <a:pt x="992" y="97"/>
                      </a:lnTo>
                      <a:lnTo>
                        <a:pt x="986" y="100"/>
                      </a:lnTo>
                      <a:lnTo>
                        <a:pt x="980" y="101"/>
                      </a:lnTo>
                      <a:lnTo>
                        <a:pt x="965" y="104"/>
                      </a:lnTo>
                      <a:lnTo>
                        <a:pt x="950" y="105"/>
                      </a:lnTo>
                      <a:lnTo>
                        <a:pt x="939" y="108"/>
                      </a:lnTo>
                      <a:lnTo>
                        <a:pt x="939" y="108"/>
                      </a:lnTo>
                      <a:lnTo>
                        <a:pt x="936" y="110"/>
                      </a:lnTo>
                      <a:lnTo>
                        <a:pt x="936" y="111"/>
                      </a:lnTo>
                      <a:lnTo>
                        <a:pt x="938" y="114"/>
                      </a:lnTo>
                      <a:lnTo>
                        <a:pt x="941" y="117"/>
                      </a:lnTo>
                      <a:lnTo>
                        <a:pt x="959" y="129"/>
                      </a:lnTo>
                      <a:lnTo>
                        <a:pt x="959" y="129"/>
                      </a:lnTo>
                      <a:lnTo>
                        <a:pt x="962" y="132"/>
                      </a:lnTo>
                      <a:lnTo>
                        <a:pt x="962" y="134"/>
                      </a:lnTo>
                      <a:lnTo>
                        <a:pt x="959" y="134"/>
                      </a:lnTo>
                      <a:lnTo>
                        <a:pt x="955" y="134"/>
                      </a:lnTo>
                      <a:lnTo>
                        <a:pt x="943" y="129"/>
                      </a:lnTo>
                      <a:lnTo>
                        <a:pt x="938" y="125"/>
                      </a:lnTo>
                      <a:lnTo>
                        <a:pt x="932" y="121"/>
                      </a:lnTo>
                      <a:lnTo>
                        <a:pt x="932" y="121"/>
                      </a:lnTo>
                      <a:lnTo>
                        <a:pt x="928" y="117"/>
                      </a:lnTo>
                      <a:lnTo>
                        <a:pt x="922" y="114"/>
                      </a:lnTo>
                      <a:lnTo>
                        <a:pt x="915" y="112"/>
                      </a:lnTo>
                      <a:lnTo>
                        <a:pt x="908" y="111"/>
                      </a:lnTo>
                      <a:lnTo>
                        <a:pt x="894" y="110"/>
                      </a:lnTo>
                      <a:lnTo>
                        <a:pt x="882" y="110"/>
                      </a:lnTo>
                      <a:lnTo>
                        <a:pt x="882" y="110"/>
                      </a:lnTo>
                      <a:lnTo>
                        <a:pt x="878" y="111"/>
                      </a:lnTo>
                      <a:lnTo>
                        <a:pt x="875" y="114"/>
                      </a:lnTo>
                      <a:lnTo>
                        <a:pt x="874" y="118"/>
                      </a:lnTo>
                      <a:lnTo>
                        <a:pt x="874" y="122"/>
                      </a:lnTo>
                      <a:lnTo>
                        <a:pt x="875" y="128"/>
                      </a:lnTo>
                      <a:lnTo>
                        <a:pt x="877" y="131"/>
                      </a:lnTo>
                      <a:lnTo>
                        <a:pt x="880" y="134"/>
                      </a:lnTo>
                      <a:lnTo>
                        <a:pt x="882" y="135"/>
                      </a:lnTo>
                      <a:lnTo>
                        <a:pt x="882" y="135"/>
                      </a:lnTo>
                      <a:lnTo>
                        <a:pt x="891" y="137"/>
                      </a:lnTo>
                      <a:lnTo>
                        <a:pt x="898" y="139"/>
                      </a:lnTo>
                      <a:lnTo>
                        <a:pt x="905" y="145"/>
                      </a:lnTo>
                      <a:lnTo>
                        <a:pt x="912" y="155"/>
                      </a:lnTo>
                      <a:lnTo>
                        <a:pt x="912" y="155"/>
                      </a:lnTo>
                      <a:lnTo>
                        <a:pt x="916" y="159"/>
                      </a:lnTo>
                      <a:lnTo>
                        <a:pt x="922" y="163"/>
                      </a:lnTo>
                      <a:lnTo>
                        <a:pt x="932" y="168"/>
                      </a:lnTo>
                      <a:lnTo>
                        <a:pt x="941" y="171"/>
                      </a:lnTo>
                      <a:lnTo>
                        <a:pt x="943" y="172"/>
                      </a:lnTo>
                      <a:lnTo>
                        <a:pt x="943" y="173"/>
                      </a:lnTo>
                      <a:lnTo>
                        <a:pt x="943" y="173"/>
                      </a:lnTo>
                      <a:lnTo>
                        <a:pt x="942" y="175"/>
                      </a:lnTo>
                      <a:lnTo>
                        <a:pt x="939" y="176"/>
                      </a:lnTo>
                      <a:lnTo>
                        <a:pt x="928" y="173"/>
                      </a:lnTo>
                      <a:lnTo>
                        <a:pt x="914" y="169"/>
                      </a:lnTo>
                      <a:lnTo>
                        <a:pt x="901" y="165"/>
                      </a:lnTo>
                      <a:lnTo>
                        <a:pt x="901" y="165"/>
                      </a:lnTo>
                      <a:lnTo>
                        <a:pt x="894" y="165"/>
                      </a:lnTo>
                      <a:lnTo>
                        <a:pt x="888" y="165"/>
                      </a:lnTo>
                      <a:lnTo>
                        <a:pt x="881" y="166"/>
                      </a:lnTo>
                      <a:lnTo>
                        <a:pt x="874" y="169"/>
                      </a:lnTo>
                      <a:lnTo>
                        <a:pt x="868" y="172"/>
                      </a:lnTo>
                      <a:lnTo>
                        <a:pt x="864" y="176"/>
                      </a:lnTo>
                      <a:lnTo>
                        <a:pt x="861" y="179"/>
                      </a:lnTo>
                      <a:lnTo>
                        <a:pt x="860" y="183"/>
                      </a:lnTo>
                      <a:lnTo>
                        <a:pt x="860" y="183"/>
                      </a:lnTo>
                      <a:lnTo>
                        <a:pt x="860" y="188"/>
                      </a:lnTo>
                      <a:lnTo>
                        <a:pt x="863" y="190"/>
                      </a:lnTo>
                      <a:lnTo>
                        <a:pt x="867" y="192"/>
                      </a:lnTo>
                      <a:lnTo>
                        <a:pt x="872" y="192"/>
                      </a:lnTo>
                      <a:lnTo>
                        <a:pt x="885" y="190"/>
                      </a:lnTo>
                      <a:lnTo>
                        <a:pt x="891" y="188"/>
                      </a:lnTo>
                      <a:lnTo>
                        <a:pt x="898" y="185"/>
                      </a:lnTo>
                      <a:lnTo>
                        <a:pt x="898" y="185"/>
                      </a:lnTo>
                      <a:lnTo>
                        <a:pt x="905" y="181"/>
                      </a:lnTo>
                      <a:lnTo>
                        <a:pt x="905" y="182"/>
                      </a:lnTo>
                      <a:lnTo>
                        <a:pt x="905" y="183"/>
                      </a:lnTo>
                      <a:lnTo>
                        <a:pt x="894" y="195"/>
                      </a:lnTo>
                      <a:lnTo>
                        <a:pt x="894" y="195"/>
                      </a:lnTo>
                      <a:lnTo>
                        <a:pt x="892" y="198"/>
                      </a:lnTo>
                      <a:lnTo>
                        <a:pt x="894" y="199"/>
                      </a:lnTo>
                      <a:lnTo>
                        <a:pt x="901" y="205"/>
                      </a:lnTo>
                      <a:lnTo>
                        <a:pt x="909" y="210"/>
                      </a:lnTo>
                      <a:lnTo>
                        <a:pt x="912" y="213"/>
                      </a:lnTo>
                      <a:lnTo>
                        <a:pt x="912" y="216"/>
                      </a:lnTo>
                      <a:lnTo>
                        <a:pt x="912" y="216"/>
                      </a:lnTo>
                      <a:lnTo>
                        <a:pt x="912" y="219"/>
                      </a:lnTo>
                      <a:lnTo>
                        <a:pt x="909" y="220"/>
                      </a:lnTo>
                      <a:lnTo>
                        <a:pt x="907" y="220"/>
                      </a:lnTo>
                      <a:lnTo>
                        <a:pt x="902" y="220"/>
                      </a:lnTo>
                      <a:lnTo>
                        <a:pt x="895" y="219"/>
                      </a:lnTo>
                      <a:lnTo>
                        <a:pt x="892" y="216"/>
                      </a:lnTo>
                      <a:lnTo>
                        <a:pt x="891" y="213"/>
                      </a:lnTo>
                      <a:lnTo>
                        <a:pt x="891" y="213"/>
                      </a:lnTo>
                      <a:lnTo>
                        <a:pt x="888" y="207"/>
                      </a:lnTo>
                      <a:lnTo>
                        <a:pt x="884" y="203"/>
                      </a:lnTo>
                      <a:lnTo>
                        <a:pt x="875" y="200"/>
                      </a:lnTo>
                      <a:lnTo>
                        <a:pt x="864" y="199"/>
                      </a:lnTo>
                      <a:lnTo>
                        <a:pt x="864" y="199"/>
                      </a:lnTo>
                      <a:lnTo>
                        <a:pt x="858" y="200"/>
                      </a:lnTo>
                      <a:lnTo>
                        <a:pt x="854" y="202"/>
                      </a:lnTo>
                      <a:lnTo>
                        <a:pt x="853" y="205"/>
                      </a:lnTo>
                      <a:lnTo>
                        <a:pt x="851" y="207"/>
                      </a:lnTo>
                      <a:lnTo>
                        <a:pt x="853" y="210"/>
                      </a:lnTo>
                      <a:lnTo>
                        <a:pt x="854" y="212"/>
                      </a:lnTo>
                      <a:lnTo>
                        <a:pt x="858" y="215"/>
                      </a:lnTo>
                      <a:lnTo>
                        <a:pt x="861" y="215"/>
                      </a:lnTo>
                      <a:lnTo>
                        <a:pt x="861" y="215"/>
                      </a:lnTo>
                      <a:lnTo>
                        <a:pt x="868" y="217"/>
                      </a:lnTo>
                      <a:lnTo>
                        <a:pt x="870" y="219"/>
                      </a:lnTo>
                      <a:lnTo>
                        <a:pt x="870" y="220"/>
                      </a:lnTo>
                      <a:lnTo>
                        <a:pt x="870" y="222"/>
                      </a:lnTo>
                      <a:lnTo>
                        <a:pt x="868" y="223"/>
                      </a:lnTo>
                      <a:lnTo>
                        <a:pt x="865" y="224"/>
                      </a:lnTo>
                      <a:lnTo>
                        <a:pt x="861" y="224"/>
                      </a:lnTo>
                      <a:lnTo>
                        <a:pt x="861" y="224"/>
                      </a:lnTo>
                      <a:lnTo>
                        <a:pt x="850" y="226"/>
                      </a:lnTo>
                      <a:lnTo>
                        <a:pt x="837" y="230"/>
                      </a:lnTo>
                      <a:lnTo>
                        <a:pt x="831" y="233"/>
                      </a:lnTo>
                      <a:lnTo>
                        <a:pt x="827" y="234"/>
                      </a:lnTo>
                      <a:lnTo>
                        <a:pt x="827" y="239"/>
                      </a:lnTo>
                      <a:lnTo>
                        <a:pt x="829" y="241"/>
                      </a:lnTo>
                      <a:lnTo>
                        <a:pt x="829" y="241"/>
                      </a:lnTo>
                      <a:lnTo>
                        <a:pt x="833" y="244"/>
                      </a:lnTo>
                      <a:lnTo>
                        <a:pt x="840" y="246"/>
                      </a:lnTo>
                      <a:lnTo>
                        <a:pt x="855" y="246"/>
                      </a:lnTo>
                      <a:lnTo>
                        <a:pt x="871" y="244"/>
                      </a:lnTo>
                      <a:lnTo>
                        <a:pt x="877" y="246"/>
                      </a:lnTo>
                      <a:lnTo>
                        <a:pt x="881" y="247"/>
                      </a:lnTo>
                      <a:lnTo>
                        <a:pt x="881" y="247"/>
                      </a:lnTo>
                      <a:lnTo>
                        <a:pt x="887" y="250"/>
                      </a:lnTo>
                      <a:lnTo>
                        <a:pt x="895" y="251"/>
                      </a:lnTo>
                      <a:lnTo>
                        <a:pt x="904" y="251"/>
                      </a:lnTo>
                      <a:lnTo>
                        <a:pt x="907" y="250"/>
                      </a:lnTo>
                      <a:lnTo>
                        <a:pt x="909" y="249"/>
                      </a:lnTo>
                      <a:lnTo>
                        <a:pt x="909" y="249"/>
                      </a:lnTo>
                      <a:lnTo>
                        <a:pt x="911" y="246"/>
                      </a:lnTo>
                      <a:lnTo>
                        <a:pt x="914" y="244"/>
                      </a:lnTo>
                      <a:lnTo>
                        <a:pt x="922" y="244"/>
                      </a:lnTo>
                      <a:lnTo>
                        <a:pt x="942" y="244"/>
                      </a:lnTo>
                      <a:lnTo>
                        <a:pt x="942" y="244"/>
                      </a:lnTo>
                      <a:lnTo>
                        <a:pt x="950" y="246"/>
                      </a:lnTo>
                      <a:lnTo>
                        <a:pt x="956" y="246"/>
                      </a:lnTo>
                      <a:lnTo>
                        <a:pt x="962" y="249"/>
                      </a:lnTo>
                      <a:lnTo>
                        <a:pt x="966" y="253"/>
                      </a:lnTo>
                      <a:lnTo>
                        <a:pt x="966" y="253"/>
                      </a:lnTo>
                      <a:lnTo>
                        <a:pt x="972" y="256"/>
                      </a:lnTo>
                      <a:lnTo>
                        <a:pt x="977" y="256"/>
                      </a:lnTo>
                      <a:lnTo>
                        <a:pt x="985" y="254"/>
                      </a:lnTo>
                      <a:lnTo>
                        <a:pt x="992" y="250"/>
                      </a:lnTo>
                      <a:lnTo>
                        <a:pt x="992" y="250"/>
                      </a:lnTo>
                      <a:lnTo>
                        <a:pt x="1000" y="246"/>
                      </a:lnTo>
                      <a:lnTo>
                        <a:pt x="1009" y="244"/>
                      </a:lnTo>
                      <a:lnTo>
                        <a:pt x="1009" y="244"/>
                      </a:lnTo>
                      <a:lnTo>
                        <a:pt x="1016" y="243"/>
                      </a:lnTo>
                      <a:lnTo>
                        <a:pt x="1019" y="240"/>
                      </a:lnTo>
                      <a:lnTo>
                        <a:pt x="1019" y="236"/>
                      </a:lnTo>
                      <a:lnTo>
                        <a:pt x="1016" y="230"/>
                      </a:lnTo>
                      <a:lnTo>
                        <a:pt x="1016" y="230"/>
                      </a:lnTo>
                      <a:lnTo>
                        <a:pt x="1014" y="229"/>
                      </a:lnTo>
                      <a:lnTo>
                        <a:pt x="1011" y="227"/>
                      </a:lnTo>
                      <a:lnTo>
                        <a:pt x="1006" y="230"/>
                      </a:lnTo>
                      <a:lnTo>
                        <a:pt x="1000" y="232"/>
                      </a:lnTo>
                      <a:lnTo>
                        <a:pt x="999" y="232"/>
                      </a:lnTo>
                      <a:lnTo>
                        <a:pt x="997" y="230"/>
                      </a:lnTo>
                      <a:lnTo>
                        <a:pt x="997" y="230"/>
                      </a:lnTo>
                      <a:lnTo>
                        <a:pt x="996" y="229"/>
                      </a:lnTo>
                      <a:lnTo>
                        <a:pt x="994" y="226"/>
                      </a:lnTo>
                      <a:lnTo>
                        <a:pt x="987" y="223"/>
                      </a:lnTo>
                      <a:lnTo>
                        <a:pt x="977" y="223"/>
                      </a:lnTo>
                      <a:lnTo>
                        <a:pt x="963" y="224"/>
                      </a:lnTo>
                      <a:lnTo>
                        <a:pt x="963" y="224"/>
                      </a:lnTo>
                      <a:lnTo>
                        <a:pt x="958" y="224"/>
                      </a:lnTo>
                      <a:lnTo>
                        <a:pt x="953" y="223"/>
                      </a:lnTo>
                      <a:lnTo>
                        <a:pt x="952" y="222"/>
                      </a:lnTo>
                      <a:lnTo>
                        <a:pt x="952" y="219"/>
                      </a:lnTo>
                      <a:lnTo>
                        <a:pt x="953" y="217"/>
                      </a:lnTo>
                      <a:lnTo>
                        <a:pt x="956" y="215"/>
                      </a:lnTo>
                      <a:lnTo>
                        <a:pt x="960" y="215"/>
                      </a:lnTo>
                      <a:lnTo>
                        <a:pt x="965" y="215"/>
                      </a:lnTo>
                      <a:lnTo>
                        <a:pt x="965" y="215"/>
                      </a:lnTo>
                      <a:lnTo>
                        <a:pt x="975" y="216"/>
                      </a:lnTo>
                      <a:lnTo>
                        <a:pt x="985" y="217"/>
                      </a:lnTo>
                      <a:lnTo>
                        <a:pt x="996" y="216"/>
                      </a:lnTo>
                      <a:lnTo>
                        <a:pt x="1006" y="213"/>
                      </a:lnTo>
                      <a:lnTo>
                        <a:pt x="1006" y="213"/>
                      </a:lnTo>
                      <a:lnTo>
                        <a:pt x="1010" y="212"/>
                      </a:lnTo>
                      <a:lnTo>
                        <a:pt x="1013" y="210"/>
                      </a:lnTo>
                      <a:lnTo>
                        <a:pt x="1013" y="209"/>
                      </a:lnTo>
                      <a:lnTo>
                        <a:pt x="1013" y="206"/>
                      </a:lnTo>
                      <a:lnTo>
                        <a:pt x="1010" y="202"/>
                      </a:lnTo>
                      <a:lnTo>
                        <a:pt x="1009" y="198"/>
                      </a:lnTo>
                      <a:lnTo>
                        <a:pt x="1009" y="198"/>
                      </a:lnTo>
                      <a:lnTo>
                        <a:pt x="1010" y="196"/>
                      </a:lnTo>
                      <a:lnTo>
                        <a:pt x="1011" y="195"/>
                      </a:lnTo>
                      <a:lnTo>
                        <a:pt x="1019" y="195"/>
                      </a:lnTo>
                      <a:lnTo>
                        <a:pt x="1038" y="196"/>
                      </a:lnTo>
                      <a:lnTo>
                        <a:pt x="1038" y="196"/>
                      </a:lnTo>
                      <a:lnTo>
                        <a:pt x="1044" y="195"/>
                      </a:lnTo>
                      <a:lnTo>
                        <a:pt x="1050" y="192"/>
                      </a:lnTo>
                      <a:lnTo>
                        <a:pt x="1054" y="189"/>
                      </a:lnTo>
                      <a:lnTo>
                        <a:pt x="1060" y="183"/>
                      </a:lnTo>
                      <a:lnTo>
                        <a:pt x="1067" y="173"/>
                      </a:lnTo>
                      <a:lnTo>
                        <a:pt x="1070" y="168"/>
                      </a:lnTo>
                      <a:lnTo>
                        <a:pt x="1071" y="163"/>
                      </a:lnTo>
                      <a:lnTo>
                        <a:pt x="1071" y="163"/>
                      </a:lnTo>
                      <a:lnTo>
                        <a:pt x="1070" y="159"/>
                      </a:lnTo>
                      <a:lnTo>
                        <a:pt x="1067" y="156"/>
                      </a:lnTo>
                      <a:lnTo>
                        <a:pt x="1061" y="155"/>
                      </a:lnTo>
                      <a:lnTo>
                        <a:pt x="1055" y="154"/>
                      </a:lnTo>
                      <a:lnTo>
                        <a:pt x="1041" y="154"/>
                      </a:lnTo>
                      <a:lnTo>
                        <a:pt x="1029" y="154"/>
                      </a:lnTo>
                      <a:lnTo>
                        <a:pt x="1029" y="154"/>
                      </a:lnTo>
                      <a:lnTo>
                        <a:pt x="1024" y="154"/>
                      </a:lnTo>
                      <a:lnTo>
                        <a:pt x="1024" y="152"/>
                      </a:lnTo>
                      <a:lnTo>
                        <a:pt x="1026" y="151"/>
                      </a:lnTo>
                      <a:lnTo>
                        <a:pt x="1031" y="149"/>
                      </a:lnTo>
                      <a:lnTo>
                        <a:pt x="1046" y="145"/>
                      </a:lnTo>
                      <a:lnTo>
                        <a:pt x="1054" y="145"/>
                      </a:lnTo>
                      <a:lnTo>
                        <a:pt x="1064" y="145"/>
                      </a:lnTo>
                      <a:lnTo>
                        <a:pt x="1064" y="145"/>
                      </a:lnTo>
                      <a:lnTo>
                        <a:pt x="1072" y="145"/>
                      </a:lnTo>
                      <a:lnTo>
                        <a:pt x="1078" y="144"/>
                      </a:lnTo>
                      <a:lnTo>
                        <a:pt x="1081" y="142"/>
                      </a:lnTo>
                      <a:lnTo>
                        <a:pt x="1082" y="139"/>
                      </a:lnTo>
                      <a:lnTo>
                        <a:pt x="1082" y="134"/>
                      </a:lnTo>
                      <a:lnTo>
                        <a:pt x="1082" y="132"/>
                      </a:lnTo>
                      <a:lnTo>
                        <a:pt x="1084" y="129"/>
                      </a:lnTo>
                      <a:lnTo>
                        <a:pt x="1084" y="129"/>
                      </a:lnTo>
                      <a:lnTo>
                        <a:pt x="1087" y="129"/>
                      </a:lnTo>
                      <a:lnTo>
                        <a:pt x="1089" y="128"/>
                      </a:lnTo>
                      <a:lnTo>
                        <a:pt x="1097" y="131"/>
                      </a:lnTo>
                      <a:lnTo>
                        <a:pt x="1105" y="132"/>
                      </a:lnTo>
                      <a:lnTo>
                        <a:pt x="1111" y="132"/>
                      </a:lnTo>
                      <a:lnTo>
                        <a:pt x="1115" y="132"/>
                      </a:lnTo>
                      <a:lnTo>
                        <a:pt x="1115" y="132"/>
                      </a:lnTo>
                      <a:lnTo>
                        <a:pt x="1119" y="131"/>
                      </a:lnTo>
                      <a:lnTo>
                        <a:pt x="1122" y="128"/>
                      </a:lnTo>
                      <a:lnTo>
                        <a:pt x="1124" y="124"/>
                      </a:lnTo>
                      <a:lnTo>
                        <a:pt x="1125" y="120"/>
                      </a:lnTo>
                      <a:lnTo>
                        <a:pt x="1126" y="118"/>
                      </a:lnTo>
                      <a:lnTo>
                        <a:pt x="1129" y="118"/>
                      </a:lnTo>
                      <a:lnTo>
                        <a:pt x="1129" y="118"/>
                      </a:lnTo>
                      <a:lnTo>
                        <a:pt x="1135" y="115"/>
                      </a:lnTo>
                      <a:lnTo>
                        <a:pt x="1146" y="111"/>
                      </a:lnTo>
                      <a:lnTo>
                        <a:pt x="1179" y="91"/>
                      </a:lnTo>
                      <a:lnTo>
                        <a:pt x="1179" y="91"/>
                      </a:lnTo>
                      <a:lnTo>
                        <a:pt x="1190" y="86"/>
                      </a:lnTo>
                      <a:lnTo>
                        <a:pt x="1200" y="83"/>
                      </a:lnTo>
                      <a:lnTo>
                        <a:pt x="1216" y="77"/>
                      </a:lnTo>
                      <a:lnTo>
                        <a:pt x="1227" y="74"/>
                      </a:lnTo>
                      <a:lnTo>
                        <a:pt x="1231" y="71"/>
                      </a:lnTo>
                      <a:lnTo>
                        <a:pt x="1233" y="68"/>
                      </a:lnTo>
                      <a:lnTo>
                        <a:pt x="1233" y="68"/>
                      </a:lnTo>
                      <a:lnTo>
                        <a:pt x="1233" y="67"/>
                      </a:lnTo>
                      <a:lnTo>
                        <a:pt x="1231" y="66"/>
                      </a:lnTo>
                      <a:lnTo>
                        <a:pt x="1227" y="64"/>
                      </a:lnTo>
                      <a:lnTo>
                        <a:pt x="1211" y="66"/>
                      </a:lnTo>
                      <a:lnTo>
                        <a:pt x="1196" y="66"/>
                      </a:lnTo>
                      <a:lnTo>
                        <a:pt x="1189" y="67"/>
                      </a:lnTo>
                      <a:lnTo>
                        <a:pt x="1185" y="66"/>
                      </a:lnTo>
                      <a:lnTo>
                        <a:pt x="1185" y="66"/>
                      </a:lnTo>
                      <a:lnTo>
                        <a:pt x="1185" y="66"/>
                      </a:lnTo>
                      <a:lnTo>
                        <a:pt x="1185" y="64"/>
                      </a:lnTo>
                      <a:lnTo>
                        <a:pt x="1187" y="63"/>
                      </a:lnTo>
                      <a:lnTo>
                        <a:pt x="1197" y="60"/>
                      </a:lnTo>
                      <a:lnTo>
                        <a:pt x="1211" y="57"/>
                      </a:lnTo>
                      <a:lnTo>
                        <a:pt x="1223" y="57"/>
                      </a:lnTo>
                      <a:lnTo>
                        <a:pt x="1223" y="57"/>
                      </a:lnTo>
                      <a:lnTo>
                        <a:pt x="1230" y="59"/>
                      </a:lnTo>
                      <a:lnTo>
                        <a:pt x="1240" y="57"/>
                      </a:lnTo>
                      <a:lnTo>
                        <a:pt x="1253" y="51"/>
                      </a:lnTo>
                      <a:lnTo>
                        <a:pt x="1271" y="43"/>
                      </a:lnTo>
                      <a:lnTo>
                        <a:pt x="1271" y="43"/>
                      </a:lnTo>
                      <a:lnTo>
                        <a:pt x="1281" y="39"/>
                      </a:lnTo>
                      <a:lnTo>
                        <a:pt x="1287" y="34"/>
                      </a:lnTo>
                      <a:lnTo>
                        <a:pt x="1289" y="32"/>
                      </a:lnTo>
                      <a:lnTo>
                        <a:pt x="1289" y="29"/>
                      </a:lnTo>
                      <a:lnTo>
                        <a:pt x="1288" y="27"/>
                      </a:lnTo>
                      <a:lnTo>
                        <a:pt x="1284" y="27"/>
                      </a:lnTo>
                      <a:lnTo>
                        <a:pt x="1275" y="27"/>
                      </a:lnTo>
                      <a:lnTo>
                        <a:pt x="1275" y="27"/>
                      </a:lnTo>
                      <a:lnTo>
                        <a:pt x="1267" y="29"/>
                      </a:lnTo>
                      <a:lnTo>
                        <a:pt x="1258" y="26"/>
                      </a:lnTo>
                      <a:lnTo>
                        <a:pt x="1253" y="23"/>
                      </a:lnTo>
                      <a:lnTo>
                        <a:pt x="1251" y="20"/>
                      </a:lnTo>
                      <a:lnTo>
                        <a:pt x="1251" y="17"/>
                      </a:lnTo>
                      <a:lnTo>
                        <a:pt x="1251" y="17"/>
                      </a:lnTo>
                      <a:lnTo>
                        <a:pt x="1250" y="16"/>
                      </a:lnTo>
                      <a:lnTo>
                        <a:pt x="1248" y="15"/>
                      </a:lnTo>
                      <a:lnTo>
                        <a:pt x="1243" y="15"/>
                      </a:lnTo>
                      <a:lnTo>
                        <a:pt x="1236" y="15"/>
                      </a:lnTo>
                      <a:lnTo>
                        <a:pt x="1234" y="15"/>
                      </a:lnTo>
                      <a:lnTo>
                        <a:pt x="1233" y="13"/>
                      </a:lnTo>
                      <a:lnTo>
                        <a:pt x="1233" y="13"/>
                      </a:lnTo>
                      <a:lnTo>
                        <a:pt x="1231" y="12"/>
                      </a:lnTo>
                      <a:lnTo>
                        <a:pt x="1228" y="10"/>
                      </a:lnTo>
                      <a:lnTo>
                        <a:pt x="1221" y="10"/>
                      </a:lnTo>
                      <a:lnTo>
                        <a:pt x="1210" y="13"/>
                      </a:lnTo>
                      <a:lnTo>
                        <a:pt x="1196" y="17"/>
                      </a:lnTo>
                      <a:lnTo>
                        <a:pt x="1196" y="17"/>
                      </a:lnTo>
                      <a:lnTo>
                        <a:pt x="1192" y="19"/>
                      </a:lnTo>
                      <a:lnTo>
                        <a:pt x="1189" y="20"/>
                      </a:lnTo>
                      <a:lnTo>
                        <a:pt x="1189" y="19"/>
                      </a:lnTo>
                      <a:lnTo>
                        <a:pt x="1190" y="16"/>
                      </a:lnTo>
                      <a:lnTo>
                        <a:pt x="1196" y="12"/>
                      </a:lnTo>
                      <a:lnTo>
                        <a:pt x="1203" y="8"/>
                      </a:lnTo>
                      <a:lnTo>
                        <a:pt x="1203" y="8"/>
                      </a:lnTo>
                      <a:lnTo>
                        <a:pt x="1203" y="8"/>
                      </a:lnTo>
                      <a:lnTo>
                        <a:pt x="1203" y="8"/>
                      </a:lnTo>
                      <a:lnTo>
                        <a:pt x="1199" y="6"/>
                      </a:lnTo>
                      <a:lnTo>
                        <a:pt x="1182" y="6"/>
                      </a:lnTo>
                      <a:lnTo>
                        <a:pt x="1160" y="5"/>
                      </a:lnTo>
                      <a:lnTo>
                        <a:pt x="1152" y="3"/>
                      </a:lnTo>
                      <a:lnTo>
                        <a:pt x="1146" y="2"/>
                      </a:lnTo>
                      <a:lnTo>
                        <a:pt x="1146" y="2"/>
                      </a:lnTo>
                      <a:lnTo>
                        <a:pt x="1143" y="0"/>
                      </a:lnTo>
                      <a:lnTo>
                        <a:pt x="1139" y="0"/>
                      </a:lnTo>
                      <a:lnTo>
                        <a:pt x="1132" y="3"/>
                      </a:lnTo>
                      <a:lnTo>
                        <a:pt x="1125" y="6"/>
                      </a:lnTo>
                      <a:lnTo>
                        <a:pt x="1122" y="6"/>
                      </a:lnTo>
                      <a:lnTo>
                        <a:pt x="1118" y="3"/>
                      </a:lnTo>
                      <a:lnTo>
                        <a:pt x="1118" y="3"/>
                      </a:lnTo>
                      <a:lnTo>
                        <a:pt x="1115" y="0"/>
                      </a:lnTo>
                      <a:lnTo>
                        <a:pt x="1109" y="0"/>
                      </a:lnTo>
                      <a:lnTo>
                        <a:pt x="1105" y="0"/>
                      </a:lnTo>
                      <a:lnTo>
                        <a:pt x="1101" y="0"/>
                      </a:lnTo>
                      <a:lnTo>
                        <a:pt x="1097" y="2"/>
                      </a:lnTo>
                      <a:lnTo>
                        <a:pt x="1092" y="3"/>
                      </a:lnTo>
                      <a:lnTo>
                        <a:pt x="1091" y="6"/>
                      </a:lnTo>
                      <a:lnTo>
                        <a:pt x="1091" y="9"/>
                      </a:lnTo>
                      <a:lnTo>
                        <a:pt x="1091" y="9"/>
                      </a:lnTo>
                      <a:lnTo>
                        <a:pt x="1091" y="12"/>
                      </a:lnTo>
                      <a:lnTo>
                        <a:pt x="1089" y="13"/>
                      </a:lnTo>
                      <a:lnTo>
                        <a:pt x="1084" y="12"/>
                      </a:lnTo>
                      <a:lnTo>
                        <a:pt x="1078" y="8"/>
                      </a:lnTo>
                      <a:lnTo>
                        <a:pt x="1078" y="8"/>
                      </a:lnTo>
                      <a:lnTo>
                        <a:pt x="1075" y="6"/>
                      </a:lnTo>
                      <a:lnTo>
                        <a:pt x="1071" y="5"/>
                      </a:lnTo>
                      <a:lnTo>
                        <a:pt x="1061" y="5"/>
                      </a:lnTo>
                      <a:lnTo>
                        <a:pt x="1050" y="6"/>
                      </a:lnTo>
                      <a:lnTo>
                        <a:pt x="1038" y="6"/>
                      </a:lnTo>
                      <a:lnTo>
                        <a:pt x="1038" y="6"/>
                      </a:lnTo>
                      <a:lnTo>
                        <a:pt x="1034" y="6"/>
                      </a:lnTo>
                      <a:lnTo>
                        <a:pt x="1031" y="8"/>
                      </a:lnTo>
                      <a:lnTo>
                        <a:pt x="1027" y="10"/>
                      </a:lnTo>
                      <a:lnTo>
                        <a:pt x="1026" y="12"/>
                      </a:lnTo>
                      <a:lnTo>
                        <a:pt x="1023" y="13"/>
                      </a:lnTo>
                      <a:lnTo>
                        <a:pt x="1019" y="13"/>
                      </a:lnTo>
                      <a:lnTo>
                        <a:pt x="1014" y="12"/>
                      </a:lnTo>
                      <a:lnTo>
                        <a:pt x="1014" y="12"/>
                      </a:lnTo>
                      <a:lnTo>
                        <a:pt x="1007" y="9"/>
                      </a:lnTo>
                      <a:lnTo>
                        <a:pt x="1002" y="8"/>
                      </a:lnTo>
                      <a:lnTo>
                        <a:pt x="992" y="8"/>
                      </a:lnTo>
                      <a:lnTo>
                        <a:pt x="985" y="9"/>
                      </a:lnTo>
                      <a:lnTo>
                        <a:pt x="985" y="9"/>
                      </a:lnTo>
                      <a:lnTo>
                        <a:pt x="985" y="10"/>
                      </a:lnTo>
                      <a:lnTo>
                        <a:pt x="985" y="10"/>
                      </a:lnTo>
                      <a:lnTo>
                        <a:pt x="987" y="12"/>
                      </a:lnTo>
                      <a:lnTo>
                        <a:pt x="986" y="13"/>
                      </a:lnTo>
                      <a:lnTo>
                        <a:pt x="982" y="15"/>
                      </a:lnTo>
                      <a:lnTo>
                        <a:pt x="976" y="15"/>
                      </a:lnTo>
                      <a:lnTo>
                        <a:pt x="976" y="15"/>
                      </a:lnTo>
                      <a:lnTo>
                        <a:pt x="972" y="13"/>
                      </a:lnTo>
                      <a:lnTo>
                        <a:pt x="968" y="15"/>
                      </a:lnTo>
                      <a:lnTo>
                        <a:pt x="966" y="17"/>
                      </a:lnTo>
                      <a:lnTo>
                        <a:pt x="966" y="22"/>
                      </a:lnTo>
                      <a:lnTo>
                        <a:pt x="966" y="22"/>
                      </a:lnTo>
                      <a:lnTo>
                        <a:pt x="966" y="25"/>
                      </a:lnTo>
                      <a:lnTo>
                        <a:pt x="963" y="25"/>
                      </a:lnTo>
                      <a:lnTo>
                        <a:pt x="955" y="25"/>
                      </a:lnTo>
                      <a:lnTo>
                        <a:pt x="945" y="25"/>
                      </a:lnTo>
                      <a:lnTo>
                        <a:pt x="942" y="26"/>
                      </a:lnTo>
                      <a:lnTo>
                        <a:pt x="941" y="27"/>
                      </a:lnTo>
                      <a:lnTo>
                        <a:pt x="941" y="27"/>
                      </a:lnTo>
                      <a:lnTo>
                        <a:pt x="939" y="30"/>
                      </a:lnTo>
                      <a:lnTo>
                        <a:pt x="939" y="33"/>
                      </a:lnTo>
                      <a:lnTo>
                        <a:pt x="933" y="36"/>
                      </a:lnTo>
                      <a:lnTo>
                        <a:pt x="928" y="36"/>
                      </a:lnTo>
                      <a:lnTo>
                        <a:pt x="925" y="34"/>
                      </a:lnTo>
                      <a:lnTo>
                        <a:pt x="921" y="33"/>
                      </a:lnTo>
                      <a:lnTo>
                        <a:pt x="921" y="33"/>
                      </a:lnTo>
                      <a:lnTo>
                        <a:pt x="918" y="30"/>
                      </a:lnTo>
                      <a:lnTo>
                        <a:pt x="912" y="29"/>
                      </a:lnTo>
                      <a:lnTo>
                        <a:pt x="901" y="26"/>
                      </a:lnTo>
                      <a:lnTo>
                        <a:pt x="894" y="26"/>
                      </a:lnTo>
                      <a:lnTo>
                        <a:pt x="892" y="27"/>
                      </a:lnTo>
                      <a:lnTo>
                        <a:pt x="894" y="30"/>
                      </a:lnTo>
                      <a:lnTo>
                        <a:pt x="894" y="30"/>
                      </a:lnTo>
                      <a:lnTo>
                        <a:pt x="895" y="32"/>
                      </a:lnTo>
                      <a:lnTo>
                        <a:pt x="894" y="33"/>
                      </a:lnTo>
                      <a:lnTo>
                        <a:pt x="885" y="34"/>
                      </a:lnTo>
                      <a:lnTo>
                        <a:pt x="878" y="36"/>
                      </a:lnTo>
                      <a:lnTo>
                        <a:pt x="877" y="37"/>
                      </a:lnTo>
                      <a:lnTo>
                        <a:pt x="878" y="39"/>
                      </a:lnTo>
                      <a:lnTo>
                        <a:pt x="878" y="39"/>
                      </a:lnTo>
                      <a:lnTo>
                        <a:pt x="880" y="42"/>
                      </a:lnTo>
                      <a:lnTo>
                        <a:pt x="880" y="43"/>
                      </a:lnTo>
                      <a:lnTo>
                        <a:pt x="878" y="46"/>
                      </a:lnTo>
                      <a:lnTo>
                        <a:pt x="875" y="47"/>
                      </a:lnTo>
                      <a:lnTo>
                        <a:pt x="870" y="49"/>
                      </a:lnTo>
                      <a:lnTo>
                        <a:pt x="868" y="47"/>
                      </a:lnTo>
                      <a:lnTo>
                        <a:pt x="867" y="47"/>
                      </a:lnTo>
                      <a:lnTo>
                        <a:pt x="867" y="47"/>
                      </a:lnTo>
                      <a:lnTo>
                        <a:pt x="867" y="46"/>
                      </a:lnTo>
                      <a:lnTo>
                        <a:pt x="864" y="44"/>
                      </a:lnTo>
                      <a:lnTo>
                        <a:pt x="857" y="42"/>
                      </a:lnTo>
                      <a:lnTo>
                        <a:pt x="850" y="40"/>
                      </a:lnTo>
                      <a:lnTo>
                        <a:pt x="846" y="42"/>
                      </a:lnTo>
                      <a:lnTo>
                        <a:pt x="843" y="43"/>
                      </a:lnTo>
                      <a:lnTo>
                        <a:pt x="843" y="43"/>
                      </a:lnTo>
                      <a:lnTo>
                        <a:pt x="838" y="49"/>
                      </a:lnTo>
                      <a:lnTo>
                        <a:pt x="834" y="53"/>
                      </a:lnTo>
                      <a:lnTo>
                        <a:pt x="833" y="54"/>
                      </a:lnTo>
                      <a:lnTo>
                        <a:pt x="831" y="54"/>
                      </a:lnTo>
                      <a:lnTo>
                        <a:pt x="830" y="53"/>
                      </a:lnTo>
                      <a:lnTo>
                        <a:pt x="830" y="53"/>
                      </a:lnTo>
                      <a:lnTo>
                        <a:pt x="829" y="51"/>
                      </a:lnTo>
                      <a:lnTo>
                        <a:pt x="824" y="51"/>
                      </a:lnTo>
                      <a:lnTo>
                        <a:pt x="817" y="51"/>
                      </a:lnTo>
                      <a:lnTo>
                        <a:pt x="807" y="53"/>
                      </a:lnTo>
                      <a:lnTo>
                        <a:pt x="796" y="56"/>
                      </a:lnTo>
                      <a:lnTo>
                        <a:pt x="796" y="56"/>
                      </a:lnTo>
                      <a:lnTo>
                        <a:pt x="792" y="59"/>
                      </a:lnTo>
                      <a:lnTo>
                        <a:pt x="790" y="60"/>
                      </a:lnTo>
                      <a:lnTo>
                        <a:pt x="790" y="61"/>
                      </a:lnTo>
                      <a:lnTo>
                        <a:pt x="793" y="63"/>
                      </a:lnTo>
                      <a:lnTo>
                        <a:pt x="800" y="63"/>
                      </a:lnTo>
                      <a:lnTo>
                        <a:pt x="804" y="61"/>
                      </a:lnTo>
                      <a:lnTo>
                        <a:pt x="807" y="60"/>
                      </a:lnTo>
                      <a:lnTo>
                        <a:pt x="807" y="60"/>
                      </a:lnTo>
                      <a:close/>
                      <a:moveTo>
                        <a:pt x="986" y="671"/>
                      </a:moveTo>
                      <a:lnTo>
                        <a:pt x="986" y="671"/>
                      </a:lnTo>
                      <a:lnTo>
                        <a:pt x="989" y="671"/>
                      </a:lnTo>
                      <a:lnTo>
                        <a:pt x="990" y="668"/>
                      </a:lnTo>
                      <a:lnTo>
                        <a:pt x="994" y="663"/>
                      </a:lnTo>
                      <a:lnTo>
                        <a:pt x="994" y="658"/>
                      </a:lnTo>
                      <a:lnTo>
                        <a:pt x="994" y="655"/>
                      </a:lnTo>
                      <a:lnTo>
                        <a:pt x="992" y="654"/>
                      </a:lnTo>
                      <a:lnTo>
                        <a:pt x="989" y="654"/>
                      </a:lnTo>
                      <a:lnTo>
                        <a:pt x="989" y="654"/>
                      </a:lnTo>
                      <a:lnTo>
                        <a:pt x="985" y="654"/>
                      </a:lnTo>
                      <a:lnTo>
                        <a:pt x="982" y="657"/>
                      </a:lnTo>
                      <a:lnTo>
                        <a:pt x="980" y="660"/>
                      </a:lnTo>
                      <a:lnTo>
                        <a:pt x="980" y="663"/>
                      </a:lnTo>
                      <a:lnTo>
                        <a:pt x="980" y="667"/>
                      </a:lnTo>
                      <a:lnTo>
                        <a:pt x="982" y="670"/>
                      </a:lnTo>
                      <a:lnTo>
                        <a:pt x="983" y="671"/>
                      </a:lnTo>
                      <a:lnTo>
                        <a:pt x="986" y="671"/>
                      </a:lnTo>
                      <a:lnTo>
                        <a:pt x="986" y="671"/>
                      </a:lnTo>
                      <a:close/>
                      <a:moveTo>
                        <a:pt x="924" y="655"/>
                      </a:moveTo>
                      <a:lnTo>
                        <a:pt x="924" y="655"/>
                      </a:lnTo>
                      <a:lnTo>
                        <a:pt x="928" y="657"/>
                      </a:lnTo>
                      <a:lnTo>
                        <a:pt x="933" y="657"/>
                      </a:lnTo>
                      <a:lnTo>
                        <a:pt x="938" y="655"/>
                      </a:lnTo>
                      <a:lnTo>
                        <a:pt x="942" y="651"/>
                      </a:lnTo>
                      <a:lnTo>
                        <a:pt x="949" y="644"/>
                      </a:lnTo>
                      <a:lnTo>
                        <a:pt x="950" y="641"/>
                      </a:lnTo>
                      <a:lnTo>
                        <a:pt x="950" y="638"/>
                      </a:lnTo>
                      <a:lnTo>
                        <a:pt x="950" y="638"/>
                      </a:lnTo>
                      <a:lnTo>
                        <a:pt x="949" y="637"/>
                      </a:lnTo>
                      <a:lnTo>
                        <a:pt x="945" y="637"/>
                      </a:lnTo>
                      <a:lnTo>
                        <a:pt x="932" y="641"/>
                      </a:lnTo>
                      <a:lnTo>
                        <a:pt x="926" y="646"/>
                      </a:lnTo>
                      <a:lnTo>
                        <a:pt x="922" y="648"/>
                      </a:lnTo>
                      <a:lnTo>
                        <a:pt x="921" y="653"/>
                      </a:lnTo>
                      <a:lnTo>
                        <a:pt x="922" y="654"/>
                      </a:lnTo>
                      <a:lnTo>
                        <a:pt x="924" y="655"/>
                      </a:lnTo>
                      <a:lnTo>
                        <a:pt x="924" y="655"/>
                      </a:lnTo>
                      <a:close/>
                      <a:moveTo>
                        <a:pt x="975" y="617"/>
                      </a:moveTo>
                      <a:lnTo>
                        <a:pt x="975" y="617"/>
                      </a:lnTo>
                      <a:lnTo>
                        <a:pt x="975" y="614"/>
                      </a:lnTo>
                      <a:lnTo>
                        <a:pt x="972" y="612"/>
                      </a:lnTo>
                      <a:lnTo>
                        <a:pt x="965" y="609"/>
                      </a:lnTo>
                      <a:lnTo>
                        <a:pt x="956" y="604"/>
                      </a:lnTo>
                      <a:lnTo>
                        <a:pt x="953" y="602"/>
                      </a:lnTo>
                      <a:lnTo>
                        <a:pt x="953" y="599"/>
                      </a:lnTo>
                      <a:lnTo>
                        <a:pt x="953" y="599"/>
                      </a:lnTo>
                      <a:lnTo>
                        <a:pt x="952" y="596"/>
                      </a:lnTo>
                      <a:lnTo>
                        <a:pt x="950" y="593"/>
                      </a:lnTo>
                      <a:lnTo>
                        <a:pt x="941" y="589"/>
                      </a:lnTo>
                      <a:lnTo>
                        <a:pt x="922" y="580"/>
                      </a:lnTo>
                      <a:lnTo>
                        <a:pt x="922" y="580"/>
                      </a:lnTo>
                      <a:lnTo>
                        <a:pt x="909" y="575"/>
                      </a:lnTo>
                      <a:lnTo>
                        <a:pt x="904" y="570"/>
                      </a:lnTo>
                      <a:lnTo>
                        <a:pt x="902" y="569"/>
                      </a:lnTo>
                      <a:lnTo>
                        <a:pt x="902" y="566"/>
                      </a:lnTo>
                      <a:lnTo>
                        <a:pt x="902" y="566"/>
                      </a:lnTo>
                      <a:lnTo>
                        <a:pt x="901" y="563"/>
                      </a:lnTo>
                      <a:lnTo>
                        <a:pt x="899" y="562"/>
                      </a:lnTo>
                      <a:lnTo>
                        <a:pt x="897" y="562"/>
                      </a:lnTo>
                      <a:lnTo>
                        <a:pt x="894" y="563"/>
                      </a:lnTo>
                      <a:lnTo>
                        <a:pt x="890" y="565"/>
                      </a:lnTo>
                      <a:lnTo>
                        <a:pt x="887" y="568"/>
                      </a:lnTo>
                      <a:lnTo>
                        <a:pt x="885" y="572"/>
                      </a:lnTo>
                      <a:lnTo>
                        <a:pt x="884" y="576"/>
                      </a:lnTo>
                      <a:lnTo>
                        <a:pt x="884" y="576"/>
                      </a:lnTo>
                      <a:lnTo>
                        <a:pt x="882" y="583"/>
                      </a:lnTo>
                      <a:lnTo>
                        <a:pt x="881" y="587"/>
                      </a:lnTo>
                      <a:lnTo>
                        <a:pt x="880" y="592"/>
                      </a:lnTo>
                      <a:lnTo>
                        <a:pt x="880" y="599"/>
                      </a:lnTo>
                      <a:lnTo>
                        <a:pt x="880" y="599"/>
                      </a:lnTo>
                      <a:lnTo>
                        <a:pt x="881" y="603"/>
                      </a:lnTo>
                      <a:lnTo>
                        <a:pt x="880" y="606"/>
                      </a:lnTo>
                      <a:lnTo>
                        <a:pt x="877" y="609"/>
                      </a:lnTo>
                      <a:lnTo>
                        <a:pt x="874" y="612"/>
                      </a:lnTo>
                      <a:lnTo>
                        <a:pt x="868" y="616"/>
                      </a:lnTo>
                      <a:lnTo>
                        <a:pt x="867" y="617"/>
                      </a:lnTo>
                      <a:lnTo>
                        <a:pt x="867" y="620"/>
                      </a:lnTo>
                      <a:lnTo>
                        <a:pt x="867" y="620"/>
                      </a:lnTo>
                      <a:lnTo>
                        <a:pt x="868" y="621"/>
                      </a:lnTo>
                      <a:lnTo>
                        <a:pt x="870" y="623"/>
                      </a:lnTo>
                      <a:lnTo>
                        <a:pt x="874" y="621"/>
                      </a:lnTo>
                      <a:lnTo>
                        <a:pt x="880" y="620"/>
                      </a:lnTo>
                      <a:lnTo>
                        <a:pt x="887" y="619"/>
                      </a:lnTo>
                      <a:lnTo>
                        <a:pt x="887" y="619"/>
                      </a:lnTo>
                      <a:lnTo>
                        <a:pt x="888" y="620"/>
                      </a:lnTo>
                      <a:lnTo>
                        <a:pt x="890" y="621"/>
                      </a:lnTo>
                      <a:lnTo>
                        <a:pt x="890" y="624"/>
                      </a:lnTo>
                      <a:lnTo>
                        <a:pt x="891" y="630"/>
                      </a:lnTo>
                      <a:lnTo>
                        <a:pt x="892" y="631"/>
                      </a:lnTo>
                      <a:lnTo>
                        <a:pt x="895" y="631"/>
                      </a:lnTo>
                      <a:lnTo>
                        <a:pt x="895" y="631"/>
                      </a:lnTo>
                      <a:lnTo>
                        <a:pt x="902" y="630"/>
                      </a:lnTo>
                      <a:lnTo>
                        <a:pt x="911" y="627"/>
                      </a:lnTo>
                      <a:lnTo>
                        <a:pt x="918" y="621"/>
                      </a:lnTo>
                      <a:lnTo>
                        <a:pt x="922" y="617"/>
                      </a:lnTo>
                      <a:lnTo>
                        <a:pt x="922" y="617"/>
                      </a:lnTo>
                      <a:lnTo>
                        <a:pt x="925" y="613"/>
                      </a:lnTo>
                      <a:lnTo>
                        <a:pt x="929" y="612"/>
                      </a:lnTo>
                      <a:lnTo>
                        <a:pt x="935" y="613"/>
                      </a:lnTo>
                      <a:lnTo>
                        <a:pt x="942" y="616"/>
                      </a:lnTo>
                      <a:lnTo>
                        <a:pt x="942" y="616"/>
                      </a:lnTo>
                      <a:lnTo>
                        <a:pt x="946" y="619"/>
                      </a:lnTo>
                      <a:lnTo>
                        <a:pt x="952" y="620"/>
                      </a:lnTo>
                      <a:lnTo>
                        <a:pt x="962" y="621"/>
                      </a:lnTo>
                      <a:lnTo>
                        <a:pt x="970" y="620"/>
                      </a:lnTo>
                      <a:lnTo>
                        <a:pt x="973" y="619"/>
                      </a:lnTo>
                      <a:lnTo>
                        <a:pt x="975" y="617"/>
                      </a:lnTo>
                      <a:lnTo>
                        <a:pt x="975" y="617"/>
                      </a:lnTo>
                      <a:close/>
                      <a:moveTo>
                        <a:pt x="1207" y="555"/>
                      </a:moveTo>
                      <a:lnTo>
                        <a:pt x="1207" y="555"/>
                      </a:lnTo>
                      <a:lnTo>
                        <a:pt x="1210" y="555"/>
                      </a:lnTo>
                      <a:lnTo>
                        <a:pt x="1213" y="556"/>
                      </a:lnTo>
                      <a:lnTo>
                        <a:pt x="1217" y="562"/>
                      </a:lnTo>
                      <a:lnTo>
                        <a:pt x="1223" y="569"/>
                      </a:lnTo>
                      <a:lnTo>
                        <a:pt x="1230" y="578"/>
                      </a:lnTo>
                      <a:lnTo>
                        <a:pt x="1230" y="578"/>
                      </a:lnTo>
                      <a:lnTo>
                        <a:pt x="1238" y="582"/>
                      </a:lnTo>
                      <a:lnTo>
                        <a:pt x="1241" y="583"/>
                      </a:lnTo>
                      <a:lnTo>
                        <a:pt x="1243" y="582"/>
                      </a:lnTo>
                      <a:lnTo>
                        <a:pt x="1246" y="579"/>
                      </a:lnTo>
                      <a:lnTo>
                        <a:pt x="1247" y="573"/>
                      </a:lnTo>
                      <a:lnTo>
                        <a:pt x="1247" y="573"/>
                      </a:lnTo>
                      <a:lnTo>
                        <a:pt x="1248" y="570"/>
                      </a:lnTo>
                      <a:lnTo>
                        <a:pt x="1251" y="569"/>
                      </a:lnTo>
                      <a:lnTo>
                        <a:pt x="1257" y="568"/>
                      </a:lnTo>
                      <a:lnTo>
                        <a:pt x="1261" y="568"/>
                      </a:lnTo>
                      <a:lnTo>
                        <a:pt x="1264" y="566"/>
                      </a:lnTo>
                      <a:lnTo>
                        <a:pt x="1264" y="563"/>
                      </a:lnTo>
                      <a:lnTo>
                        <a:pt x="1264" y="563"/>
                      </a:lnTo>
                      <a:lnTo>
                        <a:pt x="1264" y="560"/>
                      </a:lnTo>
                      <a:lnTo>
                        <a:pt x="1265" y="558"/>
                      </a:lnTo>
                      <a:lnTo>
                        <a:pt x="1271" y="552"/>
                      </a:lnTo>
                      <a:lnTo>
                        <a:pt x="1277" y="546"/>
                      </a:lnTo>
                      <a:lnTo>
                        <a:pt x="1284" y="543"/>
                      </a:lnTo>
                      <a:lnTo>
                        <a:pt x="1284" y="543"/>
                      </a:lnTo>
                      <a:lnTo>
                        <a:pt x="1287" y="542"/>
                      </a:lnTo>
                      <a:lnTo>
                        <a:pt x="1287" y="539"/>
                      </a:lnTo>
                      <a:lnTo>
                        <a:pt x="1285" y="538"/>
                      </a:lnTo>
                      <a:lnTo>
                        <a:pt x="1282" y="536"/>
                      </a:lnTo>
                      <a:lnTo>
                        <a:pt x="1275" y="532"/>
                      </a:lnTo>
                      <a:lnTo>
                        <a:pt x="1265" y="532"/>
                      </a:lnTo>
                      <a:lnTo>
                        <a:pt x="1265" y="532"/>
                      </a:lnTo>
                      <a:lnTo>
                        <a:pt x="1258" y="531"/>
                      </a:lnTo>
                      <a:lnTo>
                        <a:pt x="1255" y="528"/>
                      </a:lnTo>
                      <a:lnTo>
                        <a:pt x="1253" y="524"/>
                      </a:lnTo>
                      <a:lnTo>
                        <a:pt x="1253" y="519"/>
                      </a:lnTo>
                      <a:lnTo>
                        <a:pt x="1253" y="519"/>
                      </a:lnTo>
                      <a:lnTo>
                        <a:pt x="1251" y="518"/>
                      </a:lnTo>
                      <a:lnTo>
                        <a:pt x="1248" y="515"/>
                      </a:lnTo>
                      <a:lnTo>
                        <a:pt x="1241" y="509"/>
                      </a:lnTo>
                      <a:lnTo>
                        <a:pt x="1231" y="505"/>
                      </a:lnTo>
                      <a:lnTo>
                        <a:pt x="1227" y="505"/>
                      </a:lnTo>
                      <a:lnTo>
                        <a:pt x="1224" y="505"/>
                      </a:lnTo>
                      <a:lnTo>
                        <a:pt x="1224" y="505"/>
                      </a:lnTo>
                      <a:lnTo>
                        <a:pt x="1221" y="505"/>
                      </a:lnTo>
                      <a:lnTo>
                        <a:pt x="1219" y="504"/>
                      </a:lnTo>
                      <a:lnTo>
                        <a:pt x="1210" y="501"/>
                      </a:lnTo>
                      <a:lnTo>
                        <a:pt x="1203" y="497"/>
                      </a:lnTo>
                      <a:lnTo>
                        <a:pt x="1196" y="495"/>
                      </a:lnTo>
                      <a:lnTo>
                        <a:pt x="1196" y="495"/>
                      </a:lnTo>
                      <a:lnTo>
                        <a:pt x="1189" y="494"/>
                      </a:lnTo>
                      <a:lnTo>
                        <a:pt x="1182" y="490"/>
                      </a:lnTo>
                      <a:lnTo>
                        <a:pt x="1176" y="484"/>
                      </a:lnTo>
                      <a:lnTo>
                        <a:pt x="1175" y="481"/>
                      </a:lnTo>
                      <a:lnTo>
                        <a:pt x="1175" y="477"/>
                      </a:lnTo>
                      <a:lnTo>
                        <a:pt x="1175" y="477"/>
                      </a:lnTo>
                      <a:lnTo>
                        <a:pt x="1176" y="474"/>
                      </a:lnTo>
                      <a:lnTo>
                        <a:pt x="1177" y="473"/>
                      </a:lnTo>
                      <a:lnTo>
                        <a:pt x="1185" y="474"/>
                      </a:lnTo>
                      <a:lnTo>
                        <a:pt x="1192" y="475"/>
                      </a:lnTo>
                      <a:lnTo>
                        <a:pt x="1194" y="474"/>
                      </a:lnTo>
                      <a:lnTo>
                        <a:pt x="1196" y="473"/>
                      </a:lnTo>
                      <a:lnTo>
                        <a:pt x="1196" y="473"/>
                      </a:lnTo>
                      <a:lnTo>
                        <a:pt x="1197" y="470"/>
                      </a:lnTo>
                      <a:lnTo>
                        <a:pt x="1194" y="468"/>
                      </a:lnTo>
                      <a:lnTo>
                        <a:pt x="1189" y="467"/>
                      </a:lnTo>
                      <a:lnTo>
                        <a:pt x="1182" y="465"/>
                      </a:lnTo>
                      <a:lnTo>
                        <a:pt x="1179" y="464"/>
                      </a:lnTo>
                      <a:lnTo>
                        <a:pt x="1177" y="463"/>
                      </a:lnTo>
                      <a:lnTo>
                        <a:pt x="1177" y="463"/>
                      </a:lnTo>
                      <a:lnTo>
                        <a:pt x="1179" y="460"/>
                      </a:lnTo>
                      <a:lnTo>
                        <a:pt x="1180" y="458"/>
                      </a:lnTo>
                      <a:lnTo>
                        <a:pt x="1183" y="457"/>
                      </a:lnTo>
                      <a:lnTo>
                        <a:pt x="1187" y="456"/>
                      </a:lnTo>
                      <a:lnTo>
                        <a:pt x="1187" y="456"/>
                      </a:lnTo>
                      <a:lnTo>
                        <a:pt x="1189" y="454"/>
                      </a:lnTo>
                      <a:lnTo>
                        <a:pt x="1189" y="453"/>
                      </a:lnTo>
                      <a:lnTo>
                        <a:pt x="1186" y="448"/>
                      </a:lnTo>
                      <a:lnTo>
                        <a:pt x="1183" y="446"/>
                      </a:lnTo>
                      <a:lnTo>
                        <a:pt x="1179" y="443"/>
                      </a:lnTo>
                      <a:lnTo>
                        <a:pt x="1179" y="443"/>
                      </a:lnTo>
                      <a:lnTo>
                        <a:pt x="1177" y="441"/>
                      </a:lnTo>
                      <a:lnTo>
                        <a:pt x="1176" y="443"/>
                      </a:lnTo>
                      <a:lnTo>
                        <a:pt x="1173" y="444"/>
                      </a:lnTo>
                      <a:lnTo>
                        <a:pt x="1170" y="447"/>
                      </a:lnTo>
                      <a:lnTo>
                        <a:pt x="1168" y="448"/>
                      </a:lnTo>
                      <a:lnTo>
                        <a:pt x="1168" y="448"/>
                      </a:lnTo>
                      <a:lnTo>
                        <a:pt x="1166" y="447"/>
                      </a:lnTo>
                      <a:lnTo>
                        <a:pt x="1165" y="447"/>
                      </a:lnTo>
                      <a:lnTo>
                        <a:pt x="1166" y="444"/>
                      </a:lnTo>
                      <a:lnTo>
                        <a:pt x="1170" y="436"/>
                      </a:lnTo>
                      <a:lnTo>
                        <a:pt x="1170" y="436"/>
                      </a:lnTo>
                      <a:lnTo>
                        <a:pt x="1170" y="433"/>
                      </a:lnTo>
                      <a:lnTo>
                        <a:pt x="1169" y="431"/>
                      </a:lnTo>
                      <a:lnTo>
                        <a:pt x="1162" y="429"/>
                      </a:lnTo>
                      <a:lnTo>
                        <a:pt x="1153" y="427"/>
                      </a:lnTo>
                      <a:lnTo>
                        <a:pt x="1145" y="427"/>
                      </a:lnTo>
                      <a:lnTo>
                        <a:pt x="1145" y="427"/>
                      </a:lnTo>
                      <a:lnTo>
                        <a:pt x="1141" y="429"/>
                      </a:lnTo>
                      <a:lnTo>
                        <a:pt x="1136" y="427"/>
                      </a:lnTo>
                      <a:lnTo>
                        <a:pt x="1135" y="424"/>
                      </a:lnTo>
                      <a:lnTo>
                        <a:pt x="1133" y="420"/>
                      </a:lnTo>
                      <a:lnTo>
                        <a:pt x="1133" y="420"/>
                      </a:lnTo>
                      <a:lnTo>
                        <a:pt x="1133" y="419"/>
                      </a:lnTo>
                      <a:lnTo>
                        <a:pt x="1132" y="417"/>
                      </a:lnTo>
                      <a:lnTo>
                        <a:pt x="1126" y="419"/>
                      </a:lnTo>
                      <a:lnTo>
                        <a:pt x="1119" y="420"/>
                      </a:lnTo>
                      <a:lnTo>
                        <a:pt x="1114" y="424"/>
                      </a:lnTo>
                      <a:lnTo>
                        <a:pt x="1114" y="424"/>
                      </a:lnTo>
                      <a:lnTo>
                        <a:pt x="1111" y="424"/>
                      </a:lnTo>
                      <a:lnTo>
                        <a:pt x="1109" y="426"/>
                      </a:lnTo>
                      <a:lnTo>
                        <a:pt x="1105" y="423"/>
                      </a:lnTo>
                      <a:lnTo>
                        <a:pt x="1105" y="420"/>
                      </a:lnTo>
                      <a:lnTo>
                        <a:pt x="1105" y="420"/>
                      </a:lnTo>
                      <a:lnTo>
                        <a:pt x="1108" y="419"/>
                      </a:lnTo>
                      <a:lnTo>
                        <a:pt x="1108" y="419"/>
                      </a:lnTo>
                      <a:lnTo>
                        <a:pt x="1114" y="417"/>
                      </a:lnTo>
                      <a:lnTo>
                        <a:pt x="1118" y="414"/>
                      </a:lnTo>
                      <a:lnTo>
                        <a:pt x="1121" y="410"/>
                      </a:lnTo>
                      <a:lnTo>
                        <a:pt x="1122" y="409"/>
                      </a:lnTo>
                      <a:lnTo>
                        <a:pt x="1121" y="406"/>
                      </a:lnTo>
                      <a:lnTo>
                        <a:pt x="1121" y="406"/>
                      </a:lnTo>
                      <a:lnTo>
                        <a:pt x="1119" y="405"/>
                      </a:lnTo>
                      <a:lnTo>
                        <a:pt x="1116" y="403"/>
                      </a:lnTo>
                      <a:lnTo>
                        <a:pt x="1109" y="402"/>
                      </a:lnTo>
                      <a:lnTo>
                        <a:pt x="1102" y="403"/>
                      </a:lnTo>
                      <a:lnTo>
                        <a:pt x="1099" y="405"/>
                      </a:lnTo>
                      <a:lnTo>
                        <a:pt x="1097" y="407"/>
                      </a:lnTo>
                      <a:lnTo>
                        <a:pt x="1097" y="407"/>
                      </a:lnTo>
                      <a:lnTo>
                        <a:pt x="1095" y="409"/>
                      </a:lnTo>
                      <a:lnTo>
                        <a:pt x="1092" y="409"/>
                      </a:lnTo>
                      <a:lnTo>
                        <a:pt x="1089" y="407"/>
                      </a:lnTo>
                      <a:lnTo>
                        <a:pt x="1087" y="405"/>
                      </a:lnTo>
                      <a:lnTo>
                        <a:pt x="1081" y="399"/>
                      </a:lnTo>
                      <a:lnTo>
                        <a:pt x="1080" y="395"/>
                      </a:lnTo>
                      <a:lnTo>
                        <a:pt x="1078" y="392"/>
                      </a:lnTo>
                      <a:lnTo>
                        <a:pt x="1078" y="392"/>
                      </a:lnTo>
                      <a:lnTo>
                        <a:pt x="1078" y="390"/>
                      </a:lnTo>
                      <a:lnTo>
                        <a:pt x="1075" y="389"/>
                      </a:lnTo>
                      <a:lnTo>
                        <a:pt x="1068" y="388"/>
                      </a:lnTo>
                      <a:lnTo>
                        <a:pt x="1064" y="388"/>
                      </a:lnTo>
                      <a:lnTo>
                        <a:pt x="1061" y="386"/>
                      </a:lnTo>
                      <a:lnTo>
                        <a:pt x="1058" y="385"/>
                      </a:lnTo>
                      <a:lnTo>
                        <a:pt x="1058" y="380"/>
                      </a:lnTo>
                      <a:lnTo>
                        <a:pt x="1058" y="380"/>
                      </a:lnTo>
                      <a:lnTo>
                        <a:pt x="1058" y="378"/>
                      </a:lnTo>
                      <a:lnTo>
                        <a:pt x="1055" y="375"/>
                      </a:lnTo>
                      <a:lnTo>
                        <a:pt x="1051" y="372"/>
                      </a:lnTo>
                      <a:lnTo>
                        <a:pt x="1046" y="370"/>
                      </a:lnTo>
                      <a:lnTo>
                        <a:pt x="1034" y="368"/>
                      </a:lnTo>
                      <a:lnTo>
                        <a:pt x="1024" y="368"/>
                      </a:lnTo>
                      <a:lnTo>
                        <a:pt x="1024" y="368"/>
                      </a:lnTo>
                      <a:lnTo>
                        <a:pt x="1019" y="369"/>
                      </a:lnTo>
                      <a:lnTo>
                        <a:pt x="1013" y="372"/>
                      </a:lnTo>
                      <a:lnTo>
                        <a:pt x="1009" y="376"/>
                      </a:lnTo>
                      <a:lnTo>
                        <a:pt x="1007" y="378"/>
                      </a:lnTo>
                      <a:lnTo>
                        <a:pt x="1007" y="380"/>
                      </a:lnTo>
                      <a:lnTo>
                        <a:pt x="1007" y="380"/>
                      </a:lnTo>
                      <a:lnTo>
                        <a:pt x="1007" y="383"/>
                      </a:lnTo>
                      <a:lnTo>
                        <a:pt x="1006" y="385"/>
                      </a:lnTo>
                      <a:lnTo>
                        <a:pt x="1003" y="385"/>
                      </a:lnTo>
                      <a:lnTo>
                        <a:pt x="999" y="382"/>
                      </a:lnTo>
                      <a:lnTo>
                        <a:pt x="997" y="378"/>
                      </a:lnTo>
                      <a:lnTo>
                        <a:pt x="997" y="378"/>
                      </a:lnTo>
                      <a:lnTo>
                        <a:pt x="996" y="375"/>
                      </a:lnTo>
                      <a:lnTo>
                        <a:pt x="993" y="375"/>
                      </a:lnTo>
                      <a:lnTo>
                        <a:pt x="986" y="379"/>
                      </a:lnTo>
                      <a:lnTo>
                        <a:pt x="977" y="383"/>
                      </a:lnTo>
                      <a:lnTo>
                        <a:pt x="970" y="386"/>
                      </a:lnTo>
                      <a:lnTo>
                        <a:pt x="970" y="386"/>
                      </a:lnTo>
                      <a:lnTo>
                        <a:pt x="969" y="385"/>
                      </a:lnTo>
                      <a:lnTo>
                        <a:pt x="969" y="382"/>
                      </a:lnTo>
                      <a:lnTo>
                        <a:pt x="970" y="375"/>
                      </a:lnTo>
                      <a:lnTo>
                        <a:pt x="972" y="366"/>
                      </a:lnTo>
                      <a:lnTo>
                        <a:pt x="972" y="362"/>
                      </a:lnTo>
                      <a:lnTo>
                        <a:pt x="972" y="359"/>
                      </a:lnTo>
                      <a:lnTo>
                        <a:pt x="972" y="359"/>
                      </a:lnTo>
                      <a:lnTo>
                        <a:pt x="966" y="351"/>
                      </a:lnTo>
                      <a:lnTo>
                        <a:pt x="963" y="346"/>
                      </a:lnTo>
                      <a:lnTo>
                        <a:pt x="960" y="339"/>
                      </a:lnTo>
                      <a:lnTo>
                        <a:pt x="960" y="339"/>
                      </a:lnTo>
                      <a:lnTo>
                        <a:pt x="958" y="336"/>
                      </a:lnTo>
                      <a:lnTo>
                        <a:pt x="955" y="334"/>
                      </a:lnTo>
                      <a:lnTo>
                        <a:pt x="950" y="334"/>
                      </a:lnTo>
                      <a:lnTo>
                        <a:pt x="945" y="334"/>
                      </a:lnTo>
                      <a:lnTo>
                        <a:pt x="936" y="335"/>
                      </a:lnTo>
                      <a:lnTo>
                        <a:pt x="932" y="338"/>
                      </a:lnTo>
                      <a:lnTo>
                        <a:pt x="929" y="339"/>
                      </a:lnTo>
                      <a:lnTo>
                        <a:pt x="929" y="339"/>
                      </a:lnTo>
                      <a:lnTo>
                        <a:pt x="926" y="342"/>
                      </a:lnTo>
                      <a:lnTo>
                        <a:pt x="922" y="344"/>
                      </a:lnTo>
                      <a:lnTo>
                        <a:pt x="914" y="345"/>
                      </a:lnTo>
                      <a:lnTo>
                        <a:pt x="904" y="348"/>
                      </a:lnTo>
                      <a:lnTo>
                        <a:pt x="899" y="349"/>
                      </a:lnTo>
                      <a:lnTo>
                        <a:pt x="895" y="353"/>
                      </a:lnTo>
                      <a:lnTo>
                        <a:pt x="895" y="353"/>
                      </a:lnTo>
                      <a:lnTo>
                        <a:pt x="892" y="356"/>
                      </a:lnTo>
                      <a:lnTo>
                        <a:pt x="891" y="361"/>
                      </a:lnTo>
                      <a:lnTo>
                        <a:pt x="891" y="363"/>
                      </a:lnTo>
                      <a:lnTo>
                        <a:pt x="892" y="368"/>
                      </a:lnTo>
                      <a:lnTo>
                        <a:pt x="897" y="373"/>
                      </a:lnTo>
                      <a:lnTo>
                        <a:pt x="899" y="376"/>
                      </a:lnTo>
                      <a:lnTo>
                        <a:pt x="899" y="376"/>
                      </a:lnTo>
                      <a:lnTo>
                        <a:pt x="901" y="378"/>
                      </a:lnTo>
                      <a:lnTo>
                        <a:pt x="899" y="379"/>
                      </a:lnTo>
                      <a:lnTo>
                        <a:pt x="895" y="383"/>
                      </a:lnTo>
                      <a:lnTo>
                        <a:pt x="891" y="388"/>
                      </a:lnTo>
                      <a:lnTo>
                        <a:pt x="890" y="389"/>
                      </a:lnTo>
                      <a:lnTo>
                        <a:pt x="891" y="392"/>
                      </a:lnTo>
                      <a:lnTo>
                        <a:pt x="891" y="392"/>
                      </a:lnTo>
                      <a:lnTo>
                        <a:pt x="897" y="395"/>
                      </a:lnTo>
                      <a:lnTo>
                        <a:pt x="902" y="396"/>
                      </a:lnTo>
                      <a:lnTo>
                        <a:pt x="907" y="399"/>
                      </a:lnTo>
                      <a:lnTo>
                        <a:pt x="908" y="400"/>
                      </a:lnTo>
                      <a:lnTo>
                        <a:pt x="908" y="403"/>
                      </a:lnTo>
                      <a:lnTo>
                        <a:pt x="908" y="403"/>
                      </a:lnTo>
                      <a:lnTo>
                        <a:pt x="908" y="406"/>
                      </a:lnTo>
                      <a:lnTo>
                        <a:pt x="905" y="407"/>
                      </a:lnTo>
                      <a:lnTo>
                        <a:pt x="901" y="406"/>
                      </a:lnTo>
                      <a:lnTo>
                        <a:pt x="897" y="405"/>
                      </a:lnTo>
                      <a:lnTo>
                        <a:pt x="887" y="399"/>
                      </a:lnTo>
                      <a:lnTo>
                        <a:pt x="884" y="396"/>
                      </a:lnTo>
                      <a:lnTo>
                        <a:pt x="881" y="393"/>
                      </a:lnTo>
                      <a:lnTo>
                        <a:pt x="881" y="393"/>
                      </a:lnTo>
                      <a:lnTo>
                        <a:pt x="880" y="388"/>
                      </a:lnTo>
                      <a:lnTo>
                        <a:pt x="880" y="382"/>
                      </a:lnTo>
                      <a:lnTo>
                        <a:pt x="880" y="376"/>
                      </a:lnTo>
                      <a:lnTo>
                        <a:pt x="878" y="372"/>
                      </a:lnTo>
                      <a:lnTo>
                        <a:pt x="878" y="372"/>
                      </a:lnTo>
                      <a:lnTo>
                        <a:pt x="875" y="368"/>
                      </a:lnTo>
                      <a:lnTo>
                        <a:pt x="877" y="362"/>
                      </a:lnTo>
                      <a:lnTo>
                        <a:pt x="881" y="356"/>
                      </a:lnTo>
                      <a:lnTo>
                        <a:pt x="887" y="349"/>
                      </a:lnTo>
                      <a:lnTo>
                        <a:pt x="887" y="349"/>
                      </a:lnTo>
                      <a:lnTo>
                        <a:pt x="892" y="344"/>
                      </a:lnTo>
                      <a:lnTo>
                        <a:pt x="898" y="341"/>
                      </a:lnTo>
                      <a:lnTo>
                        <a:pt x="901" y="338"/>
                      </a:lnTo>
                      <a:lnTo>
                        <a:pt x="902" y="335"/>
                      </a:lnTo>
                      <a:lnTo>
                        <a:pt x="902" y="335"/>
                      </a:lnTo>
                      <a:lnTo>
                        <a:pt x="901" y="334"/>
                      </a:lnTo>
                      <a:lnTo>
                        <a:pt x="897" y="332"/>
                      </a:lnTo>
                      <a:lnTo>
                        <a:pt x="890" y="332"/>
                      </a:lnTo>
                      <a:lnTo>
                        <a:pt x="880" y="334"/>
                      </a:lnTo>
                      <a:lnTo>
                        <a:pt x="870" y="335"/>
                      </a:lnTo>
                      <a:lnTo>
                        <a:pt x="860" y="339"/>
                      </a:lnTo>
                      <a:lnTo>
                        <a:pt x="848" y="344"/>
                      </a:lnTo>
                      <a:lnTo>
                        <a:pt x="840" y="351"/>
                      </a:lnTo>
                      <a:lnTo>
                        <a:pt x="840" y="351"/>
                      </a:lnTo>
                      <a:lnTo>
                        <a:pt x="833" y="359"/>
                      </a:lnTo>
                      <a:lnTo>
                        <a:pt x="827" y="368"/>
                      </a:lnTo>
                      <a:lnTo>
                        <a:pt x="824" y="376"/>
                      </a:lnTo>
                      <a:lnTo>
                        <a:pt x="823" y="385"/>
                      </a:lnTo>
                      <a:lnTo>
                        <a:pt x="823" y="392"/>
                      </a:lnTo>
                      <a:lnTo>
                        <a:pt x="823" y="399"/>
                      </a:lnTo>
                      <a:lnTo>
                        <a:pt x="824" y="406"/>
                      </a:lnTo>
                      <a:lnTo>
                        <a:pt x="824" y="406"/>
                      </a:lnTo>
                      <a:lnTo>
                        <a:pt x="826" y="407"/>
                      </a:lnTo>
                      <a:lnTo>
                        <a:pt x="829" y="409"/>
                      </a:lnTo>
                      <a:lnTo>
                        <a:pt x="838" y="410"/>
                      </a:lnTo>
                      <a:lnTo>
                        <a:pt x="848" y="412"/>
                      </a:lnTo>
                      <a:lnTo>
                        <a:pt x="858" y="413"/>
                      </a:lnTo>
                      <a:lnTo>
                        <a:pt x="858" y="413"/>
                      </a:lnTo>
                      <a:lnTo>
                        <a:pt x="864" y="416"/>
                      </a:lnTo>
                      <a:lnTo>
                        <a:pt x="865" y="417"/>
                      </a:lnTo>
                      <a:lnTo>
                        <a:pt x="865" y="419"/>
                      </a:lnTo>
                      <a:lnTo>
                        <a:pt x="861" y="420"/>
                      </a:lnTo>
                      <a:lnTo>
                        <a:pt x="855" y="420"/>
                      </a:lnTo>
                      <a:lnTo>
                        <a:pt x="855" y="420"/>
                      </a:lnTo>
                      <a:lnTo>
                        <a:pt x="840" y="417"/>
                      </a:lnTo>
                      <a:lnTo>
                        <a:pt x="833" y="419"/>
                      </a:lnTo>
                      <a:lnTo>
                        <a:pt x="831" y="420"/>
                      </a:lnTo>
                      <a:lnTo>
                        <a:pt x="831" y="422"/>
                      </a:lnTo>
                      <a:lnTo>
                        <a:pt x="831" y="422"/>
                      </a:lnTo>
                      <a:lnTo>
                        <a:pt x="833" y="424"/>
                      </a:lnTo>
                      <a:lnTo>
                        <a:pt x="834" y="427"/>
                      </a:lnTo>
                      <a:lnTo>
                        <a:pt x="843" y="433"/>
                      </a:lnTo>
                      <a:lnTo>
                        <a:pt x="853" y="437"/>
                      </a:lnTo>
                      <a:lnTo>
                        <a:pt x="858" y="439"/>
                      </a:lnTo>
                      <a:lnTo>
                        <a:pt x="863" y="437"/>
                      </a:lnTo>
                      <a:lnTo>
                        <a:pt x="863" y="437"/>
                      </a:lnTo>
                      <a:lnTo>
                        <a:pt x="870" y="436"/>
                      </a:lnTo>
                      <a:lnTo>
                        <a:pt x="872" y="436"/>
                      </a:lnTo>
                      <a:lnTo>
                        <a:pt x="875" y="437"/>
                      </a:lnTo>
                      <a:lnTo>
                        <a:pt x="878" y="441"/>
                      </a:lnTo>
                      <a:lnTo>
                        <a:pt x="878" y="441"/>
                      </a:lnTo>
                      <a:lnTo>
                        <a:pt x="881" y="443"/>
                      </a:lnTo>
                      <a:lnTo>
                        <a:pt x="884" y="444"/>
                      </a:lnTo>
                      <a:lnTo>
                        <a:pt x="891" y="446"/>
                      </a:lnTo>
                      <a:lnTo>
                        <a:pt x="911" y="446"/>
                      </a:lnTo>
                      <a:lnTo>
                        <a:pt x="911" y="446"/>
                      </a:lnTo>
                      <a:lnTo>
                        <a:pt x="921" y="447"/>
                      </a:lnTo>
                      <a:lnTo>
                        <a:pt x="931" y="448"/>
                      </a:lnTo>
                      <a:lnTo>
                        <a:pt x="946" y="453"/>
                      </a:lnTo>
                      <a:lnTo>
                        <a:pt x="946" y="453"/>
                      </a:lnTo>
                      <a:lnTo>
                        <a:pt x="950" y="453"/>
                      </a:lnTo>
                      <a:lnTo>
                        <a:pt x="956" y="450"/>
                      </a:lnTo>
                      <a:lnTo>
                        <a:pt x="960" y="448"/>
                      </a:lnTo>
                      <a:lnTo>
                        <a:pt x="962" y="446"/>
                      </a:lnTo>
                      <a:lnTo>
                        <a:pt x="962" y="446"/>
                      </a:lnTo>
                      <a:lnTo>
                        <a:pt x="965" y="444"/>
                      </a:lnTo>
                      <a:lnTo>
                        <a:pt x="968" y="444"/>
                      </a:lnTo>
                      <a:lnTo>
                        <a:pt x="979" y="447"/>
                      </a:lnTo>
                      <a:lnTo>
                        <a:pt x="990" y="450"/>
                      </a:lnTo>
                      <a:lnTo>
                        <a:pt x="999" y="450"/>
                      </a:lnTo>
                      <a:lnTo>
                        <a:pt x="999" y="450"/>
                      </a:lnTo>
                      <a:lnTo>
                        <a:pt x="1000" y="450"/>
                      </a:lnTo>
                      <a:lnTo>
                        <a:pt x="1002" y="448"/>
                      </a:lnTo>
                      <a:lnTo>
                        <a:pt x="1002" y="446"/>
                      </a:lnTo>
                      <a:lnTo>
                        <a:pt x="1000" y="443"/>
                      </a:lnTo>
                      <a:lnTo>
                        <a:pt x="996" y="440"/>
                      </a:lnTo>
                      <a:lnTo>
                        <a:pt x="996" y="440"/>
                      </a:lnTo>
                      <a:lnTo>
                        <a:pt x="994" y="437"/>
                      </a:lnTo>
                      <a:lnTo>
                        <a:pt x="994" y="434"/>
                      </a:lnTo>
                      <a:lnTo>
                        <a:pt x="996" y="431"/>
                      </a:lnTo>
                      <a:lnTo>
                        <a:pt x="997" y="431"/>
                      </a:lnTo>
                      <a:lnTo>
                        <a:pt x="1000" y="433"/>
                      </a:lnTo>
                      <a:lnTo>
                        <a:pt x="1000" y="433"/>
                      </a:lnTo>
                      <a:lnTo>
                        <a:pt x="1011" y="437"/>
                      </a:lnTo>
                      <a:lnTo>
                        <a:pt x="1016" y="440"/>
                      </a:lnTo>
                      <a:lnTo>
                        <a:pt x="1019" y="444"/>
                      </a:lnTo>
                      <a:lnTo>
                        <a:pt x="1019" y="444"/>
                      </a:lnTo>
                      <a:lnTo>
                        <a:pt x="1021" y="447"/>
                      </a:lnTo>
                      <a:lnTo>
                        <a:pt x="1024" y="448"/>
                      </a:lnTo>
                      <a:lnTo>
                        <a:pt x="1026" y="450"/>
                      </a:lnTo>
                      <a:lnTo>
                        <a:pt x="1027" y="453"/>
                      </a:lnTo>
                      <a:lnTo>
                        <a:pt x="1027" y="453"/>
                      </a:lnTo>
                      <a:lnTo>
                        <a:pt x="1029" y="454"/>
                      </a:lnTo>
                      <a:lnTo>
                        <a:pt x="1031" y="456"/>
                      </a:lnTo>
                      <a:lnTo>
                        <a:pt x="1040" y="460"/>
                      </a:lnTo>
                      <a:lnTo>
                        <a:pt x="1048" y="464"/>
                      </a:lnTo>
                      <a:lnTo>
                        <a:pt x="1050" y="467"/>
                      </a:lnTo>
                      <a:lnTo>
                        <a:pt x="1051" y="468"/>
                      </a:lnTo>
                      <a:lnTo>
                        <a:pt x="1051" y="468"/>
                      </a:lnTo>
                      <a:lnTo>
                        <a:pt x="1051" y="471"/>
                      </a:lnTo>
                      <a:lnTo>
                        <a:pt x="1048" y="473"/>
                      </a:lnTo>
                      <a:lnTo>
                        <a:pt x="1041" y="475"/>
                      </a:lnTo>
                      <a:lnTo>
                        <a:pt x="1036" y="478"/>
                      </a:lnTo>
                      <a:lnTo>
                        <a:pt x="1036" y="480"/>
                      </a:lnTo>
                      <a:lnTo>
                        <a:pt x="1036" y="483"/>
                      </a:lnTo>
                      <a:lnTo>
                        <a:pt x="1036" y="483"/>
                      </a:lnTo>
                      <a:lnTo>
                        <a:pt x="1038" y="484"/>
                      </a:lnTo>
                      <a:lnTo>
                        <a:pt x="1041" y="483"/>
                      </a:lnTo>
                      <a:lnTo>
                        <a:pt x="1048" y="481"/>
                      </a:lnTo>
                      <a:lnTo>
                        <a:pt x="1054" y="477"/>
                      </a:lnTo>
                      <a:lnTo>
                        <a:pt x="1061" y="475"/>
                      </a:lnTo>
                      <a:lnTo>
                        <a:pt x="1061" y="475"/>
                      </a:lnTo>
                      <a:lnTo>
                        <a:pt x="1064" y="475"/>
                      </a:lnTo>
                      <a:lnTo>
                        <a:pt x="1065" y="478"/>
                      </a:lnTo>
                      <a:lnTo>
                        <a:pt x="1070" y="484"/>
                      </a:lnTo>
                      <a:lnTo>
                        <a:pt x="1072" y="490"/>
                      </a:lnTo>
                      <a:lnTo>
                        <a:pt x="1074" y="491"/>
                      </a:lnTo>
                      <a:lnTo>
                        <a:pt x="1075" y="491"/>
                      </a:lnTo>
                      <a:lnTo>
                        <a:pt x="1075" y="491"/>
                      </a:lnTo>
                      <a:lnTo>
                        <a:pt x="1080" y="490"/>
                      </a:lnTo>
                      <a:lnTo>
                        <a:pt x="1082" y="490"/>
                      </a:lnTo>
                      <a:lnTo>
                        <a:pt x="1088" y="492"/>
                      </a:lnTo>
                      <a:lnTo>
                        <a:pt x="1094" y="498"/>
                      </a:lnTo>
                      <a:lnTo>
                        <a:pt x="1099" y="507"/>
                      </a:lnTo>
                      <a:lnTo>
                        <a:pt x="1099" y="507"/>
                      </a:lnTo>
                      <a:lnTo>
                        <a:pt x="1102" y="511"/>
                      </a:lnTo>
                      <a:lnTo>
                        <a:pt x="1104" y="515"/>
                      </a:lnTo>
                      <a:lnTo>
                        <a:pt x="1102" y="524"/>
                      </a:lnTo>
                      <a:lnTo>
                        <a:pt x="1101" y="529"/>
                      </a:lnTo>
                      <a:lnTo>
                        <a:pt x="1099" y="534"/>
                      </a:lnTo>
                      <a:lnTo>
                        <a:pt x="1099" y="534"/>
                      </a:lnTo>
                      <a:lnTo>
                        <a:pt x="1101" y="535"/>
                      </a:lnTo>
                      <a:lnTo>
                        <a:pt x="1104" y="536"/>
                      </a:lnTo>
                      <a:lnTo>
                        <a:pt x="1109" y="536"/>
                      </a:lnTo>
                      <a:lnTo>
                        <a:pt x="1118" y="535"/>
                      </a:lnTo>
                      <a:lnTo>
                        <a:pt x="1126" y="532"/>
                      </a:lnTo>
                      <a:lnTo>
                        <a:pt x="1126" y="532"/>
                      </a:lnTo>
                      <a:lnTo>
                        <a:pt x="1129" y="531"/>
                      </a:lnTo>
                      <a:lnTo>
                        <a:pt x="1133" y="531"/>
                      </a:lnTo>
                      <a:lnTo>
                        <a:pt x="1139" y="534"/>
                      </a:lnTo>
                      <a:lnTo>
                        <a:pt x="1145" y="539"/>
                      </a:lnTo>
                      <a:lnTo>
                        <a:pt x="1150" y="543"/>
                      </a:lnTo>
                      <a:lnTo>
                        <a:pt x="1150" y="543"/>
                      </a:lnTo>
                      <a:lnTo>
                        <a:pt x="1152" y="546"/>
                      </a:lnTo>
                      <a:lnTo>
                        <a:pt x="1150" y="549"/>
                      </a:lnTo>
                      <a:lnTo>
                        <a:pt x="1146" y="552"/>
                      </a:lnTo>
                      <a:lnTo>
                        <a:pt x="1141" y="553"/>
                      </a:lnTo>
                      <a:lnTo>
                        <a:pt x="1131" y="556"/>
                      </a:lnTo>
                      <a:lnTo>
                        <a:pt x="1128" y="556"/>
                      </a:lnTo>
                      <a:lnTo>
                        <a:pt x="1128" y="555"/>
                      </a:lnTo>
                      <a:lnTo>
                        <a:pt x="1128" y="555"/>
                      </a:lnTo>
                      <a:lnTo>
                        <a:pt x="1128" y="552"/>
                      </a:lnTo>
                      <a:lnTo>
                        <a:pt x="1125" y="549"/>
                      </a:lnTo>
                      <a:lnTo>
                        <a:pt x="1122" y="546"/>
                      </a:lnTo>
                      <a:lnTo>
                        <a:pt x="1116" y="542"/>
                      </a:lnTo>
                      <a:lnTo>
                        <a:pt x="1109" y="541"/>
                      </a:lnTo>
                      <a:lnTo>
                        <a:pt x="1102" y="538"/>
                      </a:lnTo>
                      <a:lnTo>
                        <a:pt x="1095" y="538"/>
                      </a:lnTo>
                      <a:lnTo>
                        <a:pt x="1087" y="541"/>
                      </a:lnTo>
                      <a:lnTo>
                        <a:pt x="1087" y="541"/>
                      </a:lnTo>
                      <a:lnTo>
                        <a:pt x="1081" y="543"/>
                      </a:lnTo>
                      <a:lnTo>
                        <a:pt x="1078" y="546"/>
                      </a:lnTo>
                      <a:lnTo>
                        <a:pt x="1077" y="551"/>
                      </a:lnTo>
                      <a:lnTo>
                        <a:pt x="1077" y="553"/>
                      </a:lnTo>
                      <a:lnTo>
                        <a:pt x="1080" y="560"/>
                      </a:lnTo>
                      <a:lnTo>
                        <a:pt x="1082" y="568"/>
                      </a:lnTo>
                      <a:lnTo>
                        <a:pt x="1082" y="568"/>
                      </a:lnTo>
                      <a:lnTo>
                        <a:pt x="1082" y="570"/>
                      </a:lnTo>
                      <a:lnTo>
                        <a:pt x="1081" y="572"/>
                      </a:lnTo>
                      <a:lnTo>
                        <a:pt x="1077" y="575"/>
                      </a:lnTo>
                      <a:lnTo>
                        <a:pt x="1072" y="576"/>
                      </a:lnTo>
                      <a:lnTo>
                        <a:pt x="1067" y="578"/>
                      </a:lnTo>
                      <a:lnTo>
                        <a:pt x="1060" y="578"/>
                      </a:lnTo>
                      <a:lnTo>
                        <a:pt x="1053" y="576"/>
                      </a:lnTo>
                      <a:lnTo>
                        <a:pt x="1046" y="575"/>
                      </a:lnTo>
                      <a:lnTo>
                        <a:pt x="1046" y="575"/>
                      </a:lnTo>
                      <a:lnTo>
                        <a:pt x="1040" y="573"/>
                      </a:lnTo>
                      <a:lnTo>
                        <a:pt x="1036" y="573"/>
                      </a:lnTo>
                      <a:lnTo>
                        <a:pt x="1033" y="573"/>
                      </a:lnTo>
                      <a:lnTo>
                        <a:pt x="1030" y="575"/>
                      </a:lnTo>
                      <a:lnTo>
                        <a:pt x="1029" y="578"/>
                      </a:lnTo>
                      <a:lnTo>
                        <a:pt x="1026" y="579"/>
                      </a:lnTo>
                      <a:lnTo>
                        <a:pt x="1024" y="579"/>
                      </a:lnTo>
                      <a:lnTo>
                        <a:pt x="1024" y="579"/>
                      </a:lnTo>
                      <a:lnTo>
                        <a:pt x="1021" y="580"/>
                      </a:lnTo>
                      <a:lnTo>
                        <a:pt x="1019" y="582"/>
                      </a:lnTo>
                      <a:lnTo>
                        <a:pt x="1014" y="586"/>
                      </a:lnTo>
                      <a:lnTo>
                        <a:pt x="1013" y="589"/>
                      </a:lnTo>
                      <a:lnTo>
                        <a:pt x="1011" y="593"/>
                      </a:lnTo>
                      <a:lnTo>
                        <a:pt x="1013" y="596"/>
                      </a:lnTo>
                      <a:lnTo>
                        <a:pt x="1014" y="599"/>
                      </a:lnTo>
                      <a:lnTo>
                        <a:pt x="1014" y="599"/>
                      </a:lnTo>
                      <a:lnTo>
                        <a:pt x="1017" y="602"/>
                      </a:lnTo>
                      <a:lnTo>
                        <a:pt x="1021" y="603"/>
                      </a:lnTo>
                      <a:lnTo>
                        <a:pt x="1030" y="603"/>
                      </a:lnTo>
                      <a:lnTo>
                        <a:pt x="1040" y="602"/>
                      </a:lnTo>
                      <a:lnTo>
                        <a:pt x="1050" y="600"/>
                      </a:lnTo>
                      <a:lnTo>
                        <a:pt x="1050" y="600"/>
                      </a:lnTo>
                      <a:lnTo>
                        <a:pt x="1063" y="602"/>
                      </a:lnTo>
                      <a:lnTo>
                        <a:pt x="1064" y="602"/>
                      </a:lnTo>
                      <a:lnTo>
                        <a:pt x="1065" y="597"/>
                      </a:lnTo>
                      <a:lnTo>
                        <a:pt x="1065" y="597"/>
                      </a:lnTo>
                      <a:lnTo>
                        <a:pt x="1067" y="596"/>
                      </a:lnTo>
                      <a:lnTo>
                        <a:pt x="1068" y="595"/>
                      </a:lnTo>
                      <a:lnTo>
                        <a:pt x="1075" y="593"/>
                      </a:lnTo>
                      <a:lnTo>
                        <a:pt x="1082" y="595"/>
                      </a:lnTo>
                      <a:lnTo>
                        <a:pt x="1089" y="596"/>
                      </a:lnTo>
                      <a:lnTo>
                        <a:pt x="1089" y="596"/>
                      </a:lnTo>
                      <a:lnTo>
                        <a:pt x="1092" y="597"/>
                      </a:lnTo>
                      <a:lnTo>
                        <a:pt x="1095" y="600"/>
                      </a:lnTo>
                      <a:lnTo>
                        <a:pt x="1098" y="604"/>
                      </a:lnTo>
                      <a:lnTo>
                        <a:pt x="1102" y="610"/>
                      </a:lnTo>
                      <a:lnTo>
                        <a:pt x="1105" y="612"/>
                      </a:lnTo>
                      <a:lnTo>
                        <a:pt x="1108" y="613"/>
                      </a:lnTo>
                      <a:lnTo>
                        <a:pt x="1108" y="613"/>
                      </a:lnTo>
                      <a:lnTo>
                        <a:pt x="1112" y="613"/>
                      </a:lnTo>
                      <a:lnTo>
                        <a:pt x="1114" y="616"/>
                      </a:lnTo>
                      <a:lnTo>
                        <a:pt x="1115" y="617"/>
                      </a:lnTo>
                      <a:lnTo>
                        <a:pt x="1115" y="620"/>
                      </a:lnTo>
                      <a:lnTo>
                        <a:pt x="1115" y="627"/>
                      </a:lnTo>
                      <a:lnTo>
                        <a:pt x="1115" y="630"/>
                      </a:lnTo>
                      <a:lnTo>
                        <a:pt x="1118" y="633"/>
                      </a:lnTo>
                      <a:lnTo>
                        <a:pt x="1118" y="633"/>
                      </a:lnTo>
                      <a:lnTo>
                        <a:pt x="1121" y="636"/>
                      </a:lnTo>
                      <a:lnTo>
                        <a:pt x="1125" y="637"/>
                      </a:lnTo>
                      <a:lnTo>
                        <a:pt x="1136" y="638"/>
                      </a:lnTo>
                      <a:lnTo>
                        <a:pt x="1148" y="641"/>
                      </a:lnTo>
                      <a:lnTo>
                        <a:pt x="1152" y="643"/>
                      </a:lnTo>
                      <a:lnTo>
                        <a:pt x="1156" y="646"/>
                      </a:lnTo>
                      <a:lnTo>
                        <a:pt x="1156" y="646"/>
                      </a:lnTo>
                      <a:lnTo>
                        <a:pt x="1166" y="653"/>
                      </a:lnTo>
                      <a:lnTo>
                        <a:pt x="1182" y="660"/>
                      </a:lnTo>
                      <a:lnTo>
                        <a:pt x="1197" y="665"/>
                      </a:lnTo>
                      <a:lnTo>
                        <a:pt x="1203" y="665"/>
                      </a:lnTo>
                      <a:lnTo>
                        <a:pt x="1206" y="664"/>
                      </a:lnTo>
                      <a:lnTo>
                        <a:pt x="1206" y="664"/>
                      </a:lnTo>
                      <a:lnTo>
                        <a:pt x="1206" y="663"/>
                      </a:lnTo>
                      <a:lnTo>
                        <a:pt x="1206" y="661"/>
                      </a:lnTo>
                      <a:lnTo>
                        <a:pt x="1203" y="655"/>
                      </a:lnTo>
                      <a:lnTo>
                        <a:pt x="1197" y="648"/>
                      </a:lnTo>
                      <a:lnTo>
                        <a:pt x="1190" y="641"/>
                      </a:lnTo>
                      <a:lnTo>
                        <a:pt x="1176" y="629"/>
                      </a:lnTo>
                      <a:lnTo>
                        <a:pt x="1169" y="624"/>
                      </a:lnTo>
                      <a:lnTo>
                        <a:pt x="1163" y="621"/>
                      </a:lnTo>
                      <a:lnTo>
                        <a:pt x="1163" y="621"/>
                      </a:lnTo>
                      <a:lnTo>
                        <a:pt x="1162" y="620"/>
                      </a:lnTo>
                      <a:lnTo>
                        <a:pt x="1160" y="620"/>
                      </a:lnTo>
                      <a:lnTo>
                        <a:pt x="1166" y="619"/>
                      </a:lnTo>
                      <a:lnTo>
                        <a:pt x="1177" y="620"/>
                      </a:lnTo>
                      <a:lnTo>
                        <a:pt x="1183" y="623"/>
                      </a:lnTo>
                      <a:lnTo>
                        <a:pt x="1187" y="626"/>
                      </a:lnTo>
                      <a:lnTo>
                        <a:pt x="1187" y="626"/>
                      </a:lnTo>
                      <a:lnTo>
                        <a:pt x="1199" y="633"/>
                      </a:lnTo>
                      <a:lnTo>
                        <a:pt x="1204" y="636"/>
                      </a:lnTo>
                      <a:lnTo>
                        <a:pt x="1211" y="636"/>
                      </a:lnTo>
                      <a:lnTo>
                        <a:pt x="1217" y="637"/>
                      </a:lnTo>
                      <a:lnTo>
                        <a:pt x="1221" y="636"/>
                      </a:lnTo>
                      <a:lnTo>
                        <a:pt x="1227" y="633"/>
                      </a:lnTo>
                      <a:lnTo>
                        <a:pt x="1231" y="629"/>
                      </a:lnTo>
                      <a:lnTo>
                        <a:pt x="1231" y="629"/>
                      </a:lnTo>
                      <a:lnTo>
                        <a:pt x="1234" y="624"/>
                      </a:lnTo>
                      <a:lnTo>
                        <a:pt x="1234" y="621"/>
                      </a:lnTo>
                      <a:lnTo>
                        <a:pt x="1233" y="620"/>
                      </a:lnTo>
                      <a:lnTo>
                        <a:pt x="1230" y="619"/>
                      </a:lnTo>
                      <a:lnTo>
                        <a:pt x="1226" y="616"/>
                      </a:lnTo>
                      <a:lnTo>
                        <a:pt x="1223" y="613"/>
                      </a:lnTo>
                      <a:lnTo>
                        <a:pt x="1223" y="610"/>
                      </a:lnTo>
                      <a:lnTo>
                        <a:pt x="1223" y="610"/>
                      </a:lnTo>
                      <a:lnTo>
                        <a:pt x="1221" y="603"/>
                      </a:lnTo>
                      <a:lnTo>
                        <a:pt x="1219" y="596"/>
                      </a:lnTo>
                      <a:lnTo>
                        <a:pt x="1213" y="590"/>
                      </a:lnTo>
                      <a:lnTo>
                        <a:pt x="1210" y="589"/>
                      </a:lnTo>
                      <a:lnTo>
                        <a:pt x="1206" y="589"/>
                      </a:lnTo>
                      <a:lnTo>
                        <a:pt x="1206" y="589"/>
                      </a:lnTo>
                      <a:lnTo>
                        <a:pt x="1202" y="587"/>
                      </a:lnTo>
                      <a:lnTo>
                        <a:pt x="1197" y="585"/>
                      </a:lnTo>
                      <a:lnTo>
                        <a:pt x="1186" y="578"/>
                      </a:lnTo>
                      <a:lnTo>
                        <a:pt x="1182" y="573"/>
                      </a:lnTo>
                      <a:lnTo>
                        <a:pt x="1179" y="570"/>
                      </a:lnTo>
                      <a:lnTo>
                        <a:pt x="1177" y="566"/>
                      </a:lnTo>
                      <a:lnTo>
                        <a:pt x="1180" y="565"/>
                      </a:lnTo>
                      <a:lnTo>
                        <a:pt x="1180" y="565"/>
                      </a:lnTo>
                      <a:lnTo>
                        <a:pt x="1183" y="563"/>
                      </a:lnTo>
                      <a:lnTo>
                        <a:pt x="1183" y="560"/>
                      </a:lnTo>
                      <a:lnTo>
                        <a:pt x="1183" y="556"/>
                      </a:lnTo>
                      <a:lnTo>
                        <a:pt x="1182" y="552"/>
                      </a:lnTo>
                      <a:lnTo>
                        <a:pt x="1183" y="549"/>
                      </a:lnTo>
                      <a:lnTo>
                        <a:pt x="1185" y="546"/>
                      </a:lnTo>
                      <a:lnTo>
                        <a:pt x="1185" y="546"/>
                      </a:lnTo>
                      <a:lnTo>
                        <a:pt x="1187" y="545"/>
                      </a:lnTo>
                      <a:lnTo>
                        <a:pt x="1190" y="545"/>
                      </a:lnTo>
                      <a:lnTo>
                        <a:pt x="1194" y="548"/>
                      </a:lnTo>
                      <a:lnTo>
                        <a:pt x="1200" y="552"/>
                      </a:lnTo>
                      <a:lnTo>
                        <a:pt x="1204" y="553"/>
                      </a:lnTo>
                      <a:lnTo>
                        <a:pt x="1207" y="555"/>
                      </a:lnTo>
                      <a:lnTo>
                        <a:pt x="1207" y="555"/>
                      </a:lnTo>
                      <a:close/>
                      <a:moveTo>
                        <a:pt x="1057" y="521"/>
                      </a:moveTo>
                      <a:lnTo>
                        <a:pt x="1057" y="521"/>
                      </a:lnTo>
                      <a:lnTo>
                        <a:pt x="1060" y="519"/>
                      </a:lnTo>
                      <a:lnTo>
                        <a:pt x="1063" y="518"/>
                      </a:lnTo>
                      <a:lnTo>
                        <a:pt x="1064" y="512"/>
                      </a:lnTo>
                      <a:lnTo>
                        <a:pt x="1063" y="505"/>
                      </a:lnTo>
                      <a:lnTo>
                        <a:pt x="1060" y="500"/>
                      </a:lnTo>
                      <a:lnTo>
                        <a:pt x="1060" y="500"/>
                      </a:lnTo>
                      <a:lnTo>
                        <a:pt x="1055" y="497"/>
                      </a:lnTo>
                      <a:lnTo>
                        <a:pt x="1051" y="494"/>
                      </a:lnTo>
                      <a:lnTo>
                        <a:pt x="1046" y="494"/>
                      </a:lnTo>
                      <a:lnTo>
                        <a:pt x="1038" y="494"/>
                      </a:lnTo>
                      <a:lnTo>
                        <a:pt x="1038" y="494"/>
                      </a:lnTo>
                      <a:lnTo>
                        <a:pt x="1033" y="497"/>
                      </a:lnTo>
                      <a:lnTo>
                        <a:pt x="1026" y="502"/>
                      </a:lnTo>
                      <a:lnTo>
                        <a:pt x="1024" y="507"/>
                      </a:lnTo>
                      <a:lnTo>
                        <a:pt x="1023" y="509"/>
                      </a:lnTo>
                      <a:lnTo>
                        <a:pt x="1023" y="515"/>
                      </a:lnTo>
                      <a:lnTo>
                        <a:pt x="1024" y="519"/>
                      </a:lnTo>
                      <a:lnTo>
                        <a:pt x="1024" y="519"/>
                      </a:lnTo>
                      <a:lnTo>
                        <a:pt x="1029" y="522"/>
                      </a:lnTo>
                      <a:lnTo>
                        <a:pt x="1031" y="525"/>
                      </a:lnTo>
                      <a:lnTo>
                        <a:pt x="1036" y="525"/>
                      </a:lnTo>
                      <a:lnTo>
                        <a:pt x="1040" y="525"/>
                      </a:lnTo>
                      <a:lnTo>
                        <a:pt x="1050" y="522"/>
                      </a:lnTo>
                      <a:lnTo>
                        <a:pt x="1057" y="521"/>
                      </a:lnTo>
                      <a:lnTo>
                        <a:pt x="1057" y="521"/>
                      </a:lnTo>
                      <a:close/>
                      <a:moveTo>
                        <a:pt x="969" y="336"/>
                      </a:moveTo>
                      <a:lnTo>
                        <a:pt x="969" y="336"/>
                      </a:lnTo>
                      <a:lnTo>
                        <a:pt x="968" y="339"/>
                      </a:lnTo>
                      <a:lnTo>
                        <a:pt x="969" y="342"/>
                      </a:lnTo>
                      <a:lnTo>
                        <a:pt x="972" y="345"/>
                      </a:lnTo>
                      <a:lnTo>
                        <a:pt x="976" y="349"/>
                      </a:lnTo>
                      <a:lnTo>
                        <a:pt x="977" y="352"/>
                      </a:lnTo>
                      <a:lnTo>
                        <a:pt x="979" y="356"/>
                      </a:lnTo>
                      <a:lnTo>
                        <a:pt x="979" y="356"/>
                      </a:lnTo>
                      <a:lnTo>
                        <a:pt x="979" y="359"/>
                      </a:lnTo>
                      <a:lnTo>
                        <a:pt x="982" y="362"/>
                      </a:lnTo>
                      <a:lnTo>
                        <a:pt x="985" y="365"/>
                      </a:lnTo>
                      <a:lnTo>
                        <a:pt x="987" y="366"/>
                      </a:lnTo>
                      <a:lnTo>
                        <a:pt x="992" y="366"/>
                      </a:lnTo>
                      <a:lnTo>
                        <a:pt x="994" y="366"/>
                      </a:lnTo>
                      <a:lnTo>
                        <a:pt x="999" y="366"/>
                      </a:lnTo>
                      <a:lnTo>
                        <a:pt x="1003" y="363"/>
                      </a:lnTo>
                      <a:lnTo>
                        <a:pt x="1003" y="363"/>
                      </a:lnTo>
                      <a:lnTo>
                        <a:pt x="1007" y="362"/>
                      </a:lnTo>
                      <a:lnTo>
                        <a:pt x="1013" y="361"/>
                      </a:lnTo>
                      <a:lnTo>
                        <a:pt x="1026" y="361"/>
                      </a:lnTo>
                      <a:lnTo>
                        <a:pt x="1037" y="361"/>
                      </a:lnTo>
                      <a:lnTo>
                        <a:pt x="1040" y="359"/>
                      </a:lnTo>
                      <a:lnTo>
                        <a:pt x="1041" y="358"/>
                      </a:lnTo>
                      <a:lnTo>
                        <a:pt x="1041" y="358"/>
                      </a:lnTo>
                      <a:lnTo>
                        <a:pt x="1040" y="353"/>
                      </a:lnTo>
                      <a:lnTo>
                        <a:pt x="1036" y="351"/>
                      </a:lnTo>
                      <a:lnTo>
                        <a:pt x="1024" y="344"/>
                      </a:lnTo>
                      <a:lnTo>
                        <a:pt x="1011" y="339"/>
                      </a:lnTo>
                      <a:lnTo>
                        <a:pt x="1006" y="338"/>
                      </a:lnTo>
                      <a:lnTo>
                        <a:pt x="1000" y="338"/>
                      </a:lnTo>
                      <a:lnTo>
                        <a:pt x="1000" y="338"/>
                      </a:lnTo>
                      <a:lnTo>
                        <a:pt x="996" y="338"/>
                      </a:lnTo>
                      <a:lnTo>
                        <a:pt x="992" y="336"/>
                      </a:lnTo>
                      <a:lnTo>
                        <a:pt x="982" y="334"/>
                      </a:lnTo>
                      <a:lnTo>
                        <a:pt x="975" y="332"/>
                      </a:lnTo>
                      <a:lnTo>
                        <a:pt x="970" y="334"/>
                      </a:lnTo>
                      <a:lnTo>
                        <a:pt x="969" y="336"/>
                      </a:lnTo>
                      <a:lnTo>
                        <a:pt x="969" y="336"/>
                      </a:lnTo>
                      <a:close/>
                      <a:moveTo>
                        <a:pt x="1234" y="939"/>
                      </a:moveTo>
                      <a:lnTo>
                        <a:pt x="1234" y="939"/>
                      </a:lnTo>
                      <a:lnTo>
                        <a:pt x="1237" y="942"/>
                      </a:lnTo>
                      <a:lnTo>
                        <a:pt x="1241" y="945"/>
                      </a:lnTo>
                      <a:lnTo>
                        <a:pt x="1257" y="952"/>
                      </a:lnTo>
                      <a:lnTo>
                        <a:pt x="1271" y="956"/>
                      </a:lnTo>
                      <a:lnTo>
                        <a:pt x="1277" y="956"/>
                      </a:lnTo>
                      <a:lnTo>
                        <a:pt x="1278" y="956"/>
                      </a:lnTo>
                      <a:lnTo>
                        <a:pt x="1278" y="955"/>
                      </a:lnTo>
                      <a:lnTo>
                        <a:pt x="1278" y="955"/>
                      </a:lnTo>
                      <a:lnTo>
                        <a:pt x="1278" y="953"/>
                      </a:lnTo>
                      <a:lnTo>
                        <a:pt x="1277" y="952"/>
                      </a:lnTo>
                      <a:lnTo>
                        <a:pt x="1272" y="948"/>
                      </a:lnTo>
                      <a:lnTo>
                        <a:pt x="1257" y="942"/>
                      </a:lnTo>
                      <a:lnTo>
                        <a:pt x="1241" y="939"/>
                      </a:lnTo>
                      <a:lnTo>
                        <a:pt x="1236" y="938"/>
                      </a:lnTo>
                      <a:lnTo>
                        <a:pt x="1236" y="939"/>
                      </a:lnTo>
                      <a:lnTo>
                        <a:pt x="1234" y="939"/>
                      </a:lnTo>
                      <a:lnTo>
                        <a:pt x="1234" y="939"/>
                      </a:lnTo>
                      <a:close/>
                      <a:moveTo>
                        <a:pt x="1414" y="982"/>
                      </a:moveTo>
                      <a:lnTo>
                        <a:pt x="1414" y="982"/>
                      </a:lnTo>
                      <a:lnTo>
                        <a:pt x="1413" y="983"/>
                      </a:lnTo>
                      <a:lnTo>
                        <a:pt x="1413" y="983"/>
                      </a:lnTo>
                      <a:lnTo>
                        <a:pt x="1410" y="982"/>
                      </a:lnTo>
                      <a:lnTo>
                        <a:pt x="1410" y="977"/>
                      </a:lnTo>
                      <a:lnTo>
                        <a:pt x="1411" y="975"/>
                      </a:lnTo>
                      <a:lnTo>
                        <a:pt x="1413" y="973"/>
                      </a:lnTo>
                      <a:lnTo>
                        <a:pt x="1413" y="973"/>
                      </a:lnTo>
                      <a:lnTo>
                        <a:pt x="1416" y="970"/>
                      </a:lnTo>
                      <a:lnTo>
                        <a:pt x="1414" y="969"/>
                      </a:lnTo>
                      <a:lnTo>
                        <a:pt x="1411" y="967"/>
                      </a:lnTo>
                      <a:lnTo>
                        <a:pt x="1407" y="969"/>
                      </a:lnTo>
                      <a:lnTo>
                        <a:pt x="1407" y="969"/>
                      </a:lnTo>
                      <a:lnTo>
                        <a:pt x="1406" y="970"/>
                      </a:lnTo>
                      <a:lnTo>
                        <a:pt x="1404" y="969"/>
                      </a:lnTo>
                      <a:lnTo>
                        <a:pt x="1403" y="963"/>
                      </a:lnTo>
                      <a:lnTo>
                        <a:pt x="1404" y="957"/>
                      </a:lnTo>
                      <a:lnTo>
                        <a:pt x="1406" y="956"/>
                      </a:lnTo>
                      <a:lnTo>
                        <a:pt x="1407" y="953"/>
                      </a:lnTo>
                      <a:lnTo>
                        <a:pt x="1407" y="953"/>
                      </a:lnTo>
                      <a:lnTo>
                        <a:pt x="1409" y="953"/>
                      </a:lnTo>
                      <a:lnTo>
                        <a:pt x="1409" y="952"/>
                      </a:lnTo>
                      <a:lnTo>
                        <a:pt x="1403" y="949"/>
                      </a:lnTo>
                      <a:lnTo>
                        <a:pt x="1397" y="949"/>
                      </a:lnTo>
                      <a:lnTo>
                        <a:pt x="1396" y="949"/>
                      </a:lnTo>
                      <a:lnTo>
                        <a:pt x="1394" y="950"/>
                      </a:lnTo>
                      <a:lnTo>
                        <a:pt x="1394" y="950"/>
                      </a:lnTo>
                      <a:lnTo>
                        <a:pt x="1394" y="952"/>
                      </a:lnTo>
                      <a:lnTo>
                        <a:pt x="1393" y="953"/>
                      </a:lnTo>
                      <a:lnTo>
                        <a:pt x="1389" y="953"/>
                      </a:lnTo>
                      <a:lnTo>
                        <a:pt x="1383" y="950"/>
                      </a:lnTo>
                      <a:lnTo>
                        <a:pt x="1380" y="948"/>
                      </a:lnTo>
                      <a:lnTo>
                        <a:pt x="1380" y="948"/>
                      </a:lnTo>
                      <a:lnTo>
                        <a:pt x="1379" y="945"/>
                      </a:lnTo>
                      <a:lnTo>
                        <a:pt x="1376" y="942"/>
                      </a:lnTo>
                      <a:lnTo>
                        <a:pt x="1373" y="940"/>
                      </a:lnTo>
                      <a:lnTo>
                        <a:pt x="1373" y="939"/>
                      </a:lnTo>
                      <a:lnTo>
                        <a:pt x="1373" y="938"/>
                      </a:lnTo>
                      <a:lnTo>
                        <a:pt x="1373" y="938"/>
                      </a:lnTo>
                      <a:lnTo>
                        <a:pt x="1375" y="938"/>
                      </a:lnTo>
                      <a:lnTo>
                        <a:pt x="1373" y="936"/>
                      </a:lnTo>
                      <a:lnTo>
                        <a:pt x="1369" y="935"/>
                      </a:lnTo>
                      <a:lnTo>
                        <a:pt x="1365" y="936"/>
                      </a:lnTo>
                      <a:lnTo>
                        <a:pt x="1363" y="936"/>
                      </a:lnTo>
                      <a:lnTo>
                        <a:pt x="1362" y="939"/>
                      </a:lnTo>
                      <a:lnTo>
                        <a:pt x="1362" y="939"/>
                      </a:lnTo>
                      <a:lnTo>
                        <a:pt x="1360" y="940"/>
                      </a:lnTo>
                      <a:lnTo>
                        <a:pt x="1360" y="940"/>
                      </a:lnTo>
                      <a:lnTo>
                        <a:pt x="1359" y="938"/>
                      </a:lnTo>
                      <a:lnTo>
                        <a:pt x="1359" y="933"/>
                      </a:lnTo>
                      <a:lnTo>
                        <a:pt x="1363" y="928"/>
                      </a:lnTo>
                      <a:lnTo>
                        <a:pt x="1363" y="928"/>
                      </a:lnTo>
                      <a:lnTo>
                        <a:pt x="1367" y="922"/>
                      </a:lnTo>
                      <a:lnTo>
                        <a:pt x="1369" y="916"/>
                      </a:lnTo>
                      <a:lnTo>
                        <a:pt x="1370" y="912"/>
                      </a:lnTo>
                      <a:lnTo>
                        <a:pt x="1375" y="909"/>
                      </a:lnTo>
                      <a:lnTo>
                        <a:pt x="1375" y="909"/>
                      </a:lnTo>
                      <a:lnTo>
                        <a:pt x="1376" y="908"/>
                      </a:lnTo>
                      <a:lnTo>
                        <a:pt x="1377" y="906"/>
                      </a:lnTo>
                      <a:lnTo>
                        <a:pt x="1376" y="904"/>
                      </a:lnTo>
                      <a:lnTo>
                        <a:pt x="1372" y="904"/>
                      </a:lnTo>
                      <a:lnTo>
                        <a:pt x="1366" y="904"/>
                      </a:lnTo>
                      <a:lnTo>
                        <a:pt x="1366" y="904"/>
                      </a:lnTo>
                      <a:lnTo>
                        <a:pt x="1363" y="906"/>
                      </a:lnTo>
                      <a:lnTo>
                        <a:pt x="1360" y="909"/>
                      </a:lnTo>
                      <a:lnTo>
                        <a:pt x="1350" y="921"/>
                      </a:lnTo>
                      <a:lnTo>
                        <a:pt x="1343" y="932"/>
                      </a:lnTo>
                      <a:lnTo>
                        <a:pt x="1342" y="936"/>
                      </a:lnTo>
                      <a:lnTo>
                        <a:pt x="1341" y="940"/>
                      </a:lnTo>
                      <a:lnTo>
                        <a:pt x="1341" y="940"/>
                      </a:lnTo>
                      <a:lnTo>
                        <a:pt x="1341" y="946"/>
                      </a:lnTo>
                      <a:lnTo>
                        <a:pt x="1339" y="950"/>
                      </a:lnTo>
                      <a:lnTo>
                        <a:pt x="1338" y="955"/>
                      </a:lnTo>
                      <a:lnTo>
                        <a:pt x="1336" y="955"/>
                      </a:lnTo>
                      <a:lnTo>
                        <a:pt x="1333" y="955"/>
                      </a:lnTo>
                      <a:lnTo>
                        <a:pt x="1333" y="955"/>
                      </a:lnTo>
                      <a:lnTo>
                        <a:pt x="1329" y="956"/>
                      </a:lnTo>
                      <a:lnTo>
                        <a:pt x="1325" y="959"/>
                      </a:lnTo>
                      <a:lnTo>
                        <a:pt x="1324" y="962"/>
                      </a:lnTo>
                      <a:lnTo>
                        <a:pt x="1324" y="963"/>
                      </a:lnTo>
                      <a:lnTo>
                        <a:pt x="1325" y="965"/>
                      </a:lnTo>
                      <a:lnTo>
                        <a:pt x="1325" y="965"/>
                      </a:lnTo>
                      <a:lnTo>
                        <a:pt x="1325" y="966"/>
                      </a:lnTo>
                      <a:lnTo>
                        <a:pt x="1325" y="969"/>
                      </a:lnTo>
                      <a:lnTo>
                        <a:pt x="1321" y="975"/>
                      </a:lnTo>
                      <a:lnTo>
                        <a:pt x="1318" y="980"/>
                      </a:lnTo>
                      <a:lnTo>
                        <a:pt x="1318" y="982"/>
                      </a:lnTo>
                      <a:lnTo>
                        <a:pt x="1319" y="984"/>
                      </a:lnTo>
                      <a:lnTo>
                        <a:pt x="1319" y="984"/>
                      </a:lnTo>
                      <a:lnTo>
                        <a:pt x="1325" y="986"/>
                      </a:lnTo>
                      <a:lnTo>
                        <a:pt x="1332" y="984"/>
                      </a:lnTo>
                      <a:lnTo>
                        <a:pt x="1338" y="983"/>
                      </a:lnTo>
                      <a:lnTo>
                        <a:pt x="1345" y="983"/>
                      </a:lnTo>
                      <a:lnTo>
                        <a:pt x="1345" y="983"/>
                      </a:lnTo>
                      <a:lnTo>
                        <a:pt x="1356" y="984"/>
                      </a:lnTo>
                      <a:lnTo>
                        <a:pt x="1362" y="983"/>
                      </a:lnTo>
                      <a:lnTo>
                        <a:pt x="1367" y="980"/>
                      </a:lnTo>
                      <a:lnTo>
                        <a:pt x="1367" y="980"/>
                      </a:lnTo>
                      <a:lnTo>
                        <a:pt x="1369" y="979"/>
                      </a:lnTo>
                      <a:lnTo>
                        <a:pt x="1372" y="979"/>
                      </a:lnTo>
                      <a:lnTo>
                        <a:pt x="1375" y="980"/>
                      </a:lnTo>
                      <a:lnTo>
                        <a:pt x="1377" y="983"/>
                      </a:lnTo>
                      <a:lnTo>
                        <a:pt x="1379" y="983"/>
                      </a:lnTo>
                      <a:lnTo>
                        <a:pt x="1382" y="983"/>
                      </a:lnTo>
                      <a:lnTo>
                        <a:pt x="1382" y="983"/>
                      </a:lnTo>
                      <a:lnTo>
                        <a:pt x="1385" y="983"/>
                      </a:lnTo>
                      <a:lnTo>
                        <a:pt x="1385" y="984"/>
                      </a:lnTo>
                      <a:lnTo>
                        <a:pt x="1383" y="987"/>
                      </a:lnTo>
                      <a:lnTo>
                        <a:pt x="1380" y="990"/>
                      </a:lnTo>
                      <a:lnTo>
                        <a:pt x="1377" y="994"/>
                      </a:lnTo>
                      <a:lnTo>
                        <a:pt x="1377" y="994"/>
                      </a:lnTo>
                      <a:lnTo>
                        <a:pt x="1379" y="996"/>
                      </a:lnTo>
                      <a:lnTo>
                        <a:pt x="1380" y="997"/>
                      </a:lnTo>
                      <a:lnTo>
                        <a:pt x="1383" y="996"/>
                      </a:lnTo>
                      <a:lnTo>
                        <a:pt x="1392" y="989"/>
                      </a:lnTo>
                      <a:lnTo>
                        <a:pt x="1392" y="989"/>
                      </a:lnTo>
                      <a:lnTo>
                        <a:pt x="1396" y="989"/>
                      </a:lnTo>
                      <a:lnTo>
                        <a:pt x="1400" y="989"/>
                      </a:lnTo>
                      <a:lnTo>
                        <a:pt x="1402" y="992"/>
                      </a:lnTo>
                      <a:lnTo>
                        <a:pt x="1402" y="994"/>
                      </a:lnTo>
                      <a:lnTo>
                        <a:pt x="1402" y="994"/>
                      </a:lnTo>
                      <a:lnTo>
                        <a:pt x="1402" y="996"/>
                      </a:lnTo>
                      <a:lnTo>
                        <a:pt x="1403" y="997"/>
                      </a:lnTo>
                      <a:lnTo>
                        <a:pt x="1409" y="1000"/>
                      </a:lnTo>
                      <a:lnTo>
                        <a:pt x="1416" y="1000"/>
                      </a:lnTo>
                      <a:lnTo>
                        <a:pt x="1420" y="999"/>
                      </a:lnTo>
                      <a:lnTo>
                        <a:pt x="1421" y="996"/>
                      </a:lnTo>
                      <a:lnTo>
                        <a:pt x="1421" y="996"/>
                      </a:lnTo>
                      <a:lnTo>
                        <a:pt x="1423" y="993"/>
                      </a:lnTo>
                      <a:lnTo>
                        <a:pt x="1423" y="990"/>
                      </a:lnTo>
                      <a:lnTo>
                        <a:pt x="1421" y="984"/>
                      </a:lnTo>
                      <a:lnTo>
                        <a:pt x="1417" y="980"/>
                      </a:lnTo>
                      <a:lnTo>
                        <a:pt x="1416" y="980"/>
                      </a:lnTo>
                      <a:lnTo>
                        <a:pt x="1414" y="982"/>
                      </a:lnTo>
                      <a:lnTo>
                        <a:pt x="1414" y="982"/>
                      </a:lnTo>
                      <a:close/>
                      <a:moveTo>
                        <a:pt x="132" y="851"/>
                      </a:moveTo>
                      <a:lnTo>
                        <a:pt x="132" y="851"/>
                      </a:lnTo>
                      <a:lnTo>
                        <a:pt x="131" y="853"/>
                      </a:lnTo>
                      <a:lnTo>
                        <a:pt x="129" y="855"/>
                      </a:lnTo>
                      <a:lnTo>
                        <a:pt x="131" y="860"/>
                      </a:lnTo>
                      <a:lnTo>
                        <a:pt x="134" y="867"/>
                      </a:lnTo>
                      <a:lnTo>
                        <a:pt x="138" y="872"/>
                      </a:lnTo>
                      <a:lnTo>
                        <a:pt x="143" y="880"/>
                      </a:lnTo>
                      <a:lnTo>
                        <a:pt x="149" y="884"/>
                      </a:lnTo>
                      <a:lnTo>
                        <a:pt x="153" y="887"/>
                      </a:lnTo>
                      <a:lnTo>
                        <a:pt x="158" y="887"/>
                      </a:lnTo>
                      <a:lnTo>
                        <a:pt x="158" y="887"/>
                      </a:lnTo>
                      <a:lnTo>
                        <a:pt x="158" y="885"/>
                      </a:lnTo>
                      <a:lnTo>
                        <a:pt x="158" y="882"/>
                      </a:lnTo>
                      <a:lnTo>
                        <a:pt x="155" y="877"/>
                      </a:lnTo>
                      <a:lnTo>
                        <a:pt x="151" y="868"/>
                      </a:lnTo>
                      <a:lnTo>
                        <a:pt x="149" y="861"/>
                      </a:lnTo>
                      <a:lnTo>
                        <a:pt x="149" y="861"/>
                      </a:lnTo>
                      <a:lnTo>
                        <a:pt x="149" y="855"/>
                      </a:lnTo>
                      <a:lnTo>
                        <a:pt x="146" y="851"/>
                      </a:lnTo>
                      <a:lnTo>
                        <a:pt x="143" y="850"/>
                      </a:lnTo>
                      <a:lnTo>
                        <a:pt x="141" y="848"/>
                      </a:lnTo>
                      <a:lnTo>
                        <a:pt x="136" y="850"/>
                      </a:lnTo>
                      <a:lnTo>
                        <a:pt x="132" y="851"/>
                      </a:lnTo>
                      <a:lnTo>
                        <a:pt x="132" y="851"/>
                      </a:lnTo>
                      <a:close/>
                      <a:moveTo>
                        <a:pt x="1301" y="1013"/>
                      </a:moveTo>
                      <a:lnTo>
                        <a:pt x="1301" y="1013"/>
                      </a:lnTo>
                      <a:lnTo>
                        <a:pt x="1299" y="1013"/>
                      </a:lnTo>
                      <a:lnTo>
                        <a:pt x="1299" y="1013"/>
                      </a:lnTo>
                      <a:lnTo>
                        <a:pt x="1299" y="1010"/>
                      </a:lnTo>
                      <a:lnTo>
                        <a:pt x="1301" y="1001"/>
                      </a:lnTo>
                      <a:lnTo>
                        <a:pt x="1301" y="1001"/>
                      </a:lnTo>
                      <a:lnTo>
                        <a:pt x="1301" y="1001"/>
                      </a:lnTo>
                      <a:lnTo>
                        <a:pt x="1299" y="1001"/>
                      </a:lnTo>
                      <a:lnTo>
                        <a:pt x="1295" y="1001"/>
                      </a:lnTo>
                      <a:lnTo>
                        <a:pt x="1292" y="1006"/>
                      </a:lnTo>
                      <a:lnTo>
                        <a:pt x="1289" y="1009"/>
                      </a:lnTo>
                      <a:lnTo>
                        <a:pt x="1289" y="1009"/>
                      </a:lnTo>
                      <a:lnTo>
                        <a:pt x="1288" y="1011"/>
                      </a:lnTo>
                      <a:lnTo>
                        <a:pt x="1285" y="1014"/>
                      </a:lnTo>
                      <a:lnTo>
                        <a:pt x="1282" y="1016"/>
                      </a:lnTo>
                      <a:lnTo>
                        <a:pt x="1282" y="1017"/>
                      </a:lnTo>
                      <a:lnTo>
                        <a:pt x="1282" y="1017"/>
                      </a:lnTo>
                      <a:lnTo>
                        <a:pt x="1281" y="1021"/>
                      </a:lnTo>
                      <a:lnTo>
                        <a:pt x="1281" y="1023"/>
                      </a:lnTo>
                      <a:lnTo>
                        <a:pt x="1278" y="1023"/>
                      </a:lnTo>
                      <a:lnTo>
                        <a:pt x="1275" y="1024"/>
                      </a:lnTo>
                      <a:lnTo>
                        <a:pt x="1275" y="1024"/>
                      </a:lnTo>
                      <a:lnTo>
                        <a:pt x="1268" y="1026"/>
                      </a:lnTo>
                      <a:lnTo>
                        <a:pt x="1260" y="1026"/>
                      </a:lnTo>
                      <a:lnTo>
                        <a:pt x="1251" y="1023"/>
                      </a:lnTo>
                      <a:lnTo>
                        <a:pt x="1248" y="1021"/>
                      </a:lnTo>
                      <a:lnTo>
                        <a:pt x="1247" y="1020"/>
                      </a:lnTo>
                      <a:lnTo>
                        <a:pt x="1247" y="1020"/>
                      </a:lnTo>
                      <a:lnTo>
                        <a:pt x="1246" y="1017"/>
                      </a:lnTo>
                      <a:lnTo>
                        <a:pt x="1244" y="1016"/>
                      </a:lnTo>
                      <a:lnTo>
                        <a:pt x="1238" y="1013"/>
                      </a:lnTo>
                      <a:lnTo>
                        <a:pt x="1233" y="1010"/>
                      </a:lnTo>
                      <a:lnTo>
                        <a:pt x="1230" y="1007"/>
                      </a:lnTo>
                      <a:lnTo>
                        <a:pt x="1230" y="1006"/>
                      </a:lnTo>
                      <a:lnTo>
                        <a:pt x="1230" y="1006"/>
                      </a:lnTo>
                      <a:lnTo>
                        <a:pt x="1227" y="1001"/>
                      </a:lnTo>
                      <a:lnTo>
                        <a:pt x="1226" y="997"/>
                      </a:lnTo>
                      <a:lnTo>
                        <a:pt x="1224" y="994"/>
                      </a:lnTo>
                      <a:lnTo>
                        <a:pt x="1227" y="989"/>
                      </a:lnTo>
                      <a:lnTo>
                        <a:pt x="1227" y="989"/>
                      </a:lnTo>
                      <a:lnTo>
                        <a:pt x="1228" y="986"/>
                      </a:lnTo>
                      <a:lnTo>
                        <a:pt x="1230" y="984"/>
                      </a:lnTo>
                      <a:lnTo>
                        <a:pt x="1230" y="983"/>
                      </a:lnTo>
                      <a:lnTo>
                        <a:pt x="1228" y="982"/>
                      </a:lnTo>
                      <a:lnTo>
                        <a:pt x="1224" y="982"/>
                      </a:lnTo>
                      <a:lnTo>
                        <a:pt x="1220" y="983"/>
                      </a:lnTo>
                      <a:lnTo>
                        <a:pt x="1220" y="983"/>
                      </a:lnTo>
                      <a:lnTo>
                        <a:pt x="1219" y="986"/>
                      </a:lnTo>
                      <a:lnTo>
                        <a:pt x="1216" y="986"/>
                      </a:lnTo>
                      <a:lnTo>
                        <a:pt x="1214" y="984"/>
                      </a:lnTo>
                      <a:lnTo>
                        <a:pt x="1214" y="984"/>
                      </a:lnTo>
                      <a:lnTo>
                        <a:pt x="1214" y="980"/>
                      </a:lnTo>
                      <a:lnTo>
                        <a:pt x="1216" y="979"/>
                      </a:lnTo>
                      <a:lnTo>
                        <a:pt x="1219" y="977"/>
                      </a:lnTo>
                      <a:lnTo>
                        <a:pt x="1219" y="977"/>
                      </a:lnTo>
                      <a:lnTo>
                        <a:pt x="1226" y="975"/>
                      </a:lnTo>
                      <a:lnTo>
                        <a:pt x="1233" y="972"/>
                      </a:lnTo>
                      <a:lnTo>
                        <a:pt x="1236" y="969"/>
                      </a:lnTo>
                      <a:lnTo>
                        <a:pt x="1236" y="966"/>
                      </a:lnTo>
                      <a:lnTo>
                        <a:pt x="1236" y="962"/>
                      </a:lnTo>
                      <a:lnTo>
                        <a:pt x="1234" y="956"/>
                      </a:lnTo>
                      <a:lnTo>
                        <a:pt x="1234" y="956"/>
                      </a:lnTo>
                      <a:lnTo>
                        <a:pt x="1233" y="955"/>
                      </a:lnTo>
                      <a:lnTo>
                        <a:pt x="1230" y="953"/>
                      </a:lnTo>
                      <a:lnTo>
                        <a:pt x="1221" y="952"/>
                      </a:lnTo>
                      <a:lnTo>
                        <a:pt x="1213" y="952"/>
                      </a:lnTo>
                      <a:lnTo>
                        <a:pt x="1202" y="955"/>
                      </a:lnTo>
                      <a:lnTo>
                        <a:pt x="1180" y="962"/>
                      </a:lnTo>
                      <a:lnTo>
                        <a:pt x="1165" y="967"/>
                      </a:lnTo>
                      <a:lnTo>
                        <a:pt x="1165" y="967"/>
                      </a:lnTo>
                      <a:lnTo>
                        <a:pt x="1155" y="976"/>
                      </a:lnTo>
                      <a:lnTo>
                        <a:pt x="1146" y="986"/>
                      </a:lnTo>
                      <a:lnTo>
                        <a:pt x="1136" y="994"/>
                      </a:lnTo>
                      <a:lnTo>
                        <a:pt x="1133" y="997"/>
                      </a:lnTo>
                      <a:lnTo>
                        <a:pt x="1131" y="997"/>
                      </a:lnTo>
                      <a:lnTo>
                        <a:pt x="1131" y="997"/>
                      </a:lnTo>
                      <a:lnTo>
                        <a:pt x="1129" y="997"/>
                      </a:lnTo>
                      <a:lnTo>
                        <a:pt x="1129" y="996"/>
                      </a:lnTo>
                      <a:lnTo>
                        <a:pt x="1133" y="992"/>
                      </a:lnTo>
                      <a:lnTo>
                        <a:pt x="1141" y="986"/>
                      </a:lnTo>
                      <a:lnTo>
                        <a:pt x="1145" y="982"/>
                      </a:lnTo>
                      <a:lnTo>
                        <a:pt x="1145" y="982"/>
                      </a:lnTo>
                      <a:lnTo>
                        <a:pt x="1146" y="977"/>
                      </a:lnTo>
                      <a:lnTo>
                        <a:pt x="1146" y="975"/>
                      </a:lnTo>
                      <a:lnTo>
                        <a:pt x="1146" y="973"/>
                      </a:lnTo>
                      <a:lnTo>
                        <a:pt x="1148" y="973"/>
                      </a:lnTo>
                      <a:lnTo>
                        <a:pt x="1148" y="973"/>
                      </a:lnTo>
                      <a:lnTo>
                        <a:pt x="1150" y="973"/>
                      </a:lnTo>
                      <a:lnTo>
                        <a:pt x="1152" y="972"/>
                      </a:lnTo>
                      <a:lnTo>
                        <a:pt x="1158" y="966"/>
                      </a:lnTo>
                      <a:lnTo>
                        <a:pt x="1165" y="959"/>
                      </a:lnTo>
                      <a:lnTo>
                        <a:pt x="1170" y="953"/>
                      </a:lnTo>
                      <a:lnTo>
                        <a:pt x="1170" y="953"/>
                      </a:lnTo>
                      <a:lnTo>
                        <a:pt x="1176" y="950"/>
                      </a:lnTo>
                      <a:lnTo>
                        <a:pt x="1182" y="950"/>
                      </a:lnTo>
                      <a:lnTo>
                        <a:pt x="1185" y="950"/>
                      </a:lnTo>
                      <a:lnTo>
                        <a:pt x="1186" y="949"/>
                      </a:lnTo>
                      <a:lnTo>
                        <a:pt x="1187" y="948"/>
                      </a:lnTo>
                      <a:lnTo>
                        <a:pt x="1187" y="948"/>
                      </a:lnTo>
                      <a:lnTo>
                        <a:pt x="1189" y="945"/>
                      </a:lnTo>
                      <a:lnTo>
                        <a:pt x="1190" y="942"/>
                      </a:lnTo>
                      <a:lnTo>
                        <a:pt x="1199" y="933"/>
                      </a:lnTo>
                      <a:lnTo>
                        <a:pt x="1199" y="933"/>
                      </a:lnTo>
                      <a:lnTo>
                        <a:pt x="1204" y="932"/>
                      </a:lnTo>
                      <a:lnTo>
                        <a:pt x="1216" y="931"/>
                      </a:lnTo>
                      <a:lnTo>
                        <a:pt x="1248" y="929"/>
                      </a:lnTo>
                      <a:lnTo>
                        <a:pt x="1299" y="929"/>
                      </a:lnTo>
                      <a:lnTo>
                        <a:pt x="1299" y="929"/>
                      </a:lnTo>
                      <a:lnTo>
                        <a:pt x="1307" y="928"/>
                      </a:lnTo>
                      <a:lnTo>
                        <a:pt x="1315" y="922"/>
                      </a:lnTo>
                      <a:lnTo>
                        <a:pt x="1322" y="916"/>
                      </a:lnTo>
                      <a:lnTo>
                        <a:pt x="1328" y="911"/>
                      </a:lnTo>
                      <a:lnTo>
                        <a:pt x="1328" y="911"/>
                      </a:lnTo>
                      <a:lnTo>
                        <a:pt x="1331" y="906"/>
                      </a:lnTo>
                      <a:lnTo>
                        <a:pt x="1336" y="905"/>
                      </a:lnTo>
                      <a:lnTo>
                        <a:pt x="1342" y="905"/>
                      </a:lnTo>
                      <a:lnTo>
                        <a:pt x="1349" y="905"/>
                      </a:lnTo>
                      <a:lnTo>
                        <a:pt x="1349" y="905"/>
                      </a:lnTo>
                      <a:lnTo>
                        <a:pt x="1353" y="905"/>
                      </a:lnTo>
                      <a:lnTo>
                        <a:pt x="1358" y="904"/>
                      </a:lnTo>
                      <a:lnTo>
                        <a:pt x="1363" y="899"/>
                      </a:lnTo>
                      <a:lnTo>
                        <a:pt x="1372" y="891"/>
                      </a:lnTo>
                      <a:lnTo>
                        <a:pt x="1372" y="891"/>
                      </a:lnTo>
                      <a:lnTo>
                        <a:pt x="1375" y="888"/>
                      </a:lnTo>
                      <a:lnTo>
                        <a:pt x="1375" y="887"/>
                      </a:lnTo>
                      <a:lnTo>
                        <a:pt x="1373" y="885"/>
                      </a:lnTo>
                      <a:lnTo>
                        <a:pt x="1370" y="884"/>
                      </a:lnTo>
                      <a:lnTo>
                        <a:pt x="1370" y="884"/>
                      </a:lnTo>
                      <a:lnTo>
                        <a:pt x="1365" y="882"/>
                      </a:lnTo>
                      <a:lnTo>
                        <a:pt x="1363" y="881"/>
                      </a:lnTo>
                      <a:lnTo>
                        <a:pt x="1366" y="880"/>
                      </a:lnTo>
                      <a:lnTo>
                        <a:pt x="1366" y="880"/>
                      </a:lnTo>
                      <a:lnTo>
                        <a:pt x="1369" y="880"/>
                      </a:lnTo>
                      <a:lnTo>
                        <a:pt x="1372" y="877"/>
                      </a:lnTo>
                      <a:lnTo>
                        <a:pt x="1373" y="874"/>
                      </a:lnTo>
                      <a:lnTo>
                        <a:pt x="1376" y="870"/>
                      </a:lnTo>
                      <a:lnTo>
                        <a:pt x="1376" y="870"/>
                      </a:lnTo>
                      <a:lnTo>
                        <a:pt x="1376" y="867"/>
                      </a:lnTo>
                      <a:lnTo>
                        <a:pt x="1375" y="865"/>
                      </a:lnTo>
                      <a:lnTo>
                        <a:pt x="1372" y="862"/>
                      </a:lnTo>
                      <a:lnTo>
                        <a:pt x="1367" y="858"/>
                      </a:lnTo>
                      <a:lnTo>
                        <a:pt x="1367" y="858"/>
                      </a:lnTo>
                      <a:lnTo>
                        <a:pt x="1365" y="855"/>
                      </a:lnTo>
                      <a:lnTo>
                        <a:pt x="1362" y="854"/>
                      </a:lnTo>
                      <a:lnTo>
                        <a:pt x="1360" y="855"/>
                      </a:lnTo>
                      <a:lnTo>
                        <a:pt x="1359" y="855"/>
                      </a:lnTo>
                      <a:lnTo>
                        <a:pt x="1355" y="858"/>
                      </a:lnTo>
                      <a:lnTo>
                        <a:pt x="1352" y="860"/>
                      </a:lnTo>
                      <a:lnTo>
                        <a:pt x="1350" y="860"/>
                      </a:lnTo>
                      <a:lnTo>
                        <a:pt x="1350" y="860"/>
                      </a:lnTo>
                      <a:lnTo>
                        <a:pt x="1348" y="860"/>
                      </a:lnTo>
                      <a:lnTo>
                        <a:pt x="1348" y="858"/>
                      </a:lnTo>
                      <a:lnTo>
                        <a:pt x="1349" y="854"/>
                      </a:lnTo>
                      <a:lnTo>
                        <a:pt x="1350" y="851"/>
                      </a:lnTo>
                      <a:lnTo>
                        <a:pt x="1350" y="848"/>
                      </a:lnTo>
                      <a:lnTo>
                        <a:pt x="1349" y="847"/>
                      </a:lnTo>
                      <a:lnTo>
                        <a:pt x="1349" y="847"/>
                      </a:lnTo>
                      <a:lnTo>
                        <a:pt x="1343" y="845"/>
                      </a:lnTo>
                      <a:lnTo>
                        <a:pt x="1338" y="847"/>
                      </a:lnTo>
                      <a:lnTo>
                        <a:pt x="1331" y="848"/>
                      </a:lnTo>
                      <a:lnTo>
                        <a:pt x="1324" y="853"/>
                      </a:lnTo>
                      <a:lnTo>
                        <a:pt x="1324" y="853"/>
                      </a:lnTo>
                      <a:lnTo>
                        <a:pt x="1319" y="857"/>
                      </a:lnTo>
                      <a:lnTo>
                        <a:pt x="1316" y="857"/>
                      </a:lnTo>
                      <a:lnTo>
                        <a:pt x="1314" y="857"/>
                      </a:lnTo>
                      <a:lnTo>
                        <a:pt x="1309" y="860"/>
                      </a:lnTo>
                      <a:lnTo>
                        <a:pt x="1309" y="860"/>
                      </a:lnTo>
                      <a:lnTo>
                        <a:pt x="1307" y="862"/>
                      </a:lnTo>
                      <a:lnTo>
                        <a:pt x="1305" y="862"/>
                      </a:lnTo>
                      <a:lnTo>
                        <a:pt x="1304" y="862"/>
                      </a:lnTo>
                      <a:lnTo>
                        <a:pt x="1302" y="861"/>
                      </a:lnTo>
                      <a:lnTo>
                        <a:pt x="1302" y="857"/>
                      </a:lnTo>
                      <a:lnTo>
                        <a:pt x="1305" y="854"/>
                      </a:lnTo>
                      <a:lnTo>
                        <a:pt x="1305" y="854"/>
                      </a:lnTo>
                      <a:lnTo>
                        <a:pt x="1308" y="853"/>
                      </a:lnTo>
                      <a:lnTo>
                        <a:pt x="1309" y="853"/>
                      </a:lnTo>
                      <a:lnTo>
                        <a:pt x="1312" y="851"/>
                      </a:lnTo>
                      <a:lnTo>
                        <a:pt x="1314" y="850"/>
                      </a:lnTo>
                      <a:lnTo>
                        <a:pt x="1314" y="850"/>
                      </a:lnTo>
                      <a:lnTo>
                        <a:pt x="1316" y="848"/>
                      </a:lnTo>
                      <a:lnTo>
                        <a:pt x="1319" y="847"/>
                      </a:lnTo>
                      <a:lnTo>
                        <a:pt x="1324" y="847"/>
                      </a:lnTo>
                      <a:lnTo>
                        <a:pt x="1329" y="844"/>
                      </a:lnTo>
                      <a:lnTo>
                        <a:pt x="1329" y="844"/>
                      </a:lnTo>
                      <a:lnTo>
                        <a:pt x="1335" y="841"/>
                      </a:lnTo>
                      <a:lnTo>
                        <a:pt x="1339" y="840"/>
                      </a:lnTo>
                      <a:lnTo>
                        <a:pt x="1343" y="840"/>
                      </a:lnTo>
                      <a:lnTo>
                        <a:pt x="1346" y="837"/>
                      </a:lnTo>
                      <a:lnTo>
                        <a:pt x="1346" y="837"/>
                      </a:lnTo>
                      <a:lnTo>
                        <a:pt x="1346" y="834"/>
                      </a:lnTo>
                      <a:lnTo>
                        <a:pt x="1345" y="831"/>
                      </a:lnTo>
                      <a:lnTo>
                        <a:pt x="1341" y="830"/>
                      </a:lnTo>
                      <a:lnTo>
                        <a:pt x="1335" y="830"/>
                      </a:lnTo>
                      <a:lnTo>
                        <a:pt x="1335" y="830"/>
                      </a:lnTo>
                      <a:lnTo>
                        <a:pt x="1332" y="830"/>
                      </a:lnTo>
                      <a:lnTo>
                        <a:pt x="1329" y="830"/>
                      </a:lnTo>
                      <a:lnTo>
                        <a:pt x="1325" y="826"/>
                      </a:lnTo>
                      <a:lnTo>
                        <a:pt x="1321" y="823"/>
                      </a:lnTo>
                      <a:lnTo>
                        <a:pt x="1318" y="823"/>
                      </a:lnTo>
                      <a:lnTo>
                        <a:pt x="1316" y="823"/>
                      </a:lnTo>
                      <a:lnTo>
                        <a:pt x="1316" y="823"/>
                      </a:lnTo>
                      <a:lnTo>
                        <a:pt x="1314" y="824"/>
                      </a:lnTo>
                      <a:lnTo>
                        <a:pt x="1312" y="823"/>
                      </a:lnTo>
                      <a:lnTo>
                        <a:pt x="1311" y="820"/>
                      </a:lnTo>
                      <a:lnTo>
                        <a:pt x="1307" y="821"/>
                      </a:lnTo>
                      <a:lnTo>
                        <a:pt x="1307" y="821"/>
                      </a:lnTo>
                      <a:lnTo>
                        <a:pt x="1304" y="823"/>
                      </a:lnTo>
                      <a:lnTo>
                        <a:pt x="1299" y="821"/>
                      </a:lnTo>
                      <a:lnTo>
                        <a:pt x="1298" y="819"/>
                      </a:lnTo>
                      <a:lnTo>
                        <a:pt x="1295" y="813"/>
                      </a:lnTo>
                      <a:lnTo>
                        <a:pt x="1295" y="813"/>
                      </a:lnTo>
                      <a:lnTo>
                        <a:pt x="1292" y="807"/>
                      </a:lnTo>
                      <a:lnTo>
                        <a:pt x="1285" y="802"/>
                      </a:lnTo>
                      <a:lnTo>
                        <a:pt x="1277" y="796"/>
                      </a:lnTo>
                      <a:lnTo>
                        <a:pt x="1268" y="793"/>
                      </a:lnTo>
                      <a:lnTo>
                        <a:pt x="1268" y="793"/>
                      </a:lnTo>
                      <a:lnTo>
                        <a:pt x="1264" y="790"/>
                      </a:lnTo>
                      <a:lnTo>
                        <a:pt x="1264" y="789"/>
                      </a:lnTo>
                      <a:lnTo>
                        <a:pt x="1264" y="789"/>
                      </a:lnTo>
                      <a:lnTo>
                        <a:pt x="1267" y="787"/>
                      </a:lnTo>
                      <a:lnTo>
                        <a:pt x="1271" y="789"/>
                      </a:lnTo>
                      <a:lnTo>
                        <a:pt x="1271" y="789"/>
                      </a:lnTo>
                      <a:lnTo>
                        <a:pt x="1272" y="790"/>
                      </a:lnTo>
                      <a:lnTo>
                        <a:pt x="1274" y="790"/>
                      </a:lnTo>
                      <a:lnTo>
                        <a:pt x="1278" y="787"/>
                      </a:lnTo>
                      <a:lnTo>
                        <a:pt x="1281" y="785"/>
                      </a:lnTo>
                      <a:lnTo>
                        <a:pt x="1284" y="782"/>
                      </a:lnTo>
                      <a:lnTo>
                        <a:pt x="1284" y="782"/>
                      </a:lnTo>
                      <a:lnTo>
                        <a:pt x="1284" y="779"/>
                      </a:lnTo>
                      <a:lnTo>
                        <a:pt x="1282" y="777"/>
                      </a:lnTo>
                      <a:lnTo>
                        <a:pt x="1277" y="775"/>
                      </a:lnTo>
                      <a:lnTo>
                        <a:pt x="1277" y="775"/>
                      </a:lnTo>
                      <a:lnTo>
                        <a:pt x="1275" y="773"/>
                      </a:lnTo>
                      <a:lnTo>
                        <a:pt x="1274" y="772"/>
                      </a:lnTo>
                      <a:lnTo>
                        <a:pt x="1275" y="766"/>
                      </a:lnTo>
                      <a:lnTo>
                        <a:pt x="1275" y="766"/>
                      </a:lnTo>
                      <a:lnTo>
                        <a:pt x="1274" y="763"/>
                      </a:lnTo>
                      <a:lnTo>
                        <a:pt x="1270" y="760"/>
                      </a:lnTo>
                      <a:lnTo>
                        <a:pt x="1267" y="758"/>
                      </a:lnTo>
                      <a:lnTo>
                        <a:pt x="1264" y="755"/>
                      </a:lnTo>
                      <a:lnTo>
                        <a:pt x="1264" y="755"/>
                      </a:lnTo>
                      <a:lnTo>
                        <a:pt x="1264" y="752"/>
                      </a:lnTo>
                      <a:lnTo>
                        <a:pt x="1261" y="749"/>
                      </a:lnTo>
                      <a:lnTo>
                        <a:pt x="1260" y="748"/>
                      </a:lnTo>
                      <a:lnTo>
                        <a:pt x="1258" y="745"/>
                      </a:lnTo>
                      <a:lnTo>
                        <a:pt x="1258" y="745"/>
                      </a:lnTo>
                      <a:lnTo>
                        <a:pt x="1258" y="742"/>
                      </a:lnTo>
                      <a:lnTo>
                        <a:pt x="1255" y="739"/>
                      </a:lnTo>
                      <a:lnTo>
                        <a:pt x="1254" y="736"/>
                      </a:lnTo>
                      <a:lnTo>
                        <a:pt x="1253" y="733"/>
                      </a:lnTo>
                      <a:lnTo>
                        <a:pt x="1253" y="733"/>
                      </a:lnTo>
                      <a:lnTo>
                        <a:pt x="1251" y="729"/>
                      </a:lnTo>
                      <a:lnTo>
                        <a:pt x="1247" y="725"/>
                      </a:lnTo>
                      <a:lnTo>
                        <a:pt x="1243" y="719"/>
                      </a:lnTo>
                      <a:lnTo>
                        <a:pt x="1241" y="715"/>
                      </a:lnTo>
                      <a:lnTo>
                        <a:pt x="1241" y="715"/>
                      </a:lnTo>
                      <a:lnTo>
                        <a:pt x="1240" y="712"/>
                      </a:lnTo>
                      <a:lnTo>
                        <a:pt x="1238" y="708"/>
                      </a:lnTo>
                      <a:lnTo>
                        <a:pt x="1236" y="705"/>
                      </a:lnTo>
                      <a:lnTo>
                        <a:pt x="1233" y="701"/>
                      </a:lnTo>
                      <a:lnTo>
                        <a:pt x="1233" y="701"/>
                      </a:lnTo>
                      <a:lnTo>
                        <a:pt x="1231" y="698"/>
                      </a:lnTo>
                      <a:lnTo>
                        <a:pt x="1230" y="698"/>
                      </a:lnTo>
                      <a:lnTo>
                        <a:pt x="1228" y="701"/>
                      </a:lnTo>
                      <a:lnTo>
                        <a:pt x="1226" y="707"/>
                      </a:lnTo>
                      <a:lnTo>
                        <a:pt x="1226" y="707"/>
                      </a:lnTo>
                      <a:lnTo>
                        <a:pt x="1224" y="711"/>
                      </a:lnTo>
                      <a:lnTo>
                        <a:pt x="1221" y="714"/>
                      </a:lnTo>
                      <a:lnTo>
                        <a:pt x="1219" y="715"/>
                      </a:lnTo>
                      <a:lnTo>
                        <a:pt x="1219" y="716"/>
                      </a:lnTo>
                      <a:lnTo>
                        <a:pt x="1219" y="716"/>
                      </a:lnTo>
                      <a:lnTo>
                        <a:pt x="1220" y="721"/>
                      </a:lnTo>
                      <a:lnTo>
                        <a:pt x="1220" y="722"/>
                      </a:lnTo>
                      <a:lnTo>
                        <a:pt x="1217" y="726"/>
                      </a:lnTo>
                      <a:lnTo>
                        <a:pt x="1217" y="726"/>
                      </a:lnTo>
                      <a:lnTo>
                        <a:pt x="1216" y="729"/>
                      </a:lnTo>
                      <a:lnTo>
                        <a:pt x="1216" y="732"/>
                      </a:lnTo>
                      <a:lnTo>
                        <a:pt x="1216" y="735"/>
                      </a:lnTo>
                      <a:lnTo>
                        <a:pt x="1213" y="735"/>
                      </a:lnTo>
                      <a:lnTo>
                        <a:pt x="1213" y="735"/>
                      </a:lnTo>
                      <a:lnTo>
                        <a:pt x="1211" y="736"/>
                      </a:lnTo>
                      <a:lnTo>
                        <a:pt x="1210" y="738"/>
                      </a:lnTo>
                      <a:lnTo>
                        <a:pt x="1210" y="741"/>
                      </a:lnTo>
                      <a:lnTo>
                        <a:pt x="1209" y="743"/>
                      </a:lnTo>
                      <a:lnTo>
                        <a:pt x="1207" y="742"/>
                      </a:lnTo>
                      <a:lnTo>
                        <a:pt x="1207" y="742"/>
                      </a:lnTo>
                      <a:lnTo>
                        <a:pt x="1204" y="739"/>
                      </a:lnTo>
                      <a:lnTo>
                        <a:pt x="1202" y="739"/>
                      </a:lnTo>
                      <a:lnTo>
                        <a:pt x="1199" y="741"/>
                      </a:lnTo>
                      <a:lnTo>
                        <a:pt x="1199" y="743"/>
                      </a:lnTo>
                      <a:lnTo>
                        <a:pt x="1199" y="743"/>
                      </a:lnTo>
                      <a:lnTo>
                        <a:pt x="1197" y="745"/>
                      </a:lnTo>
                      <a:lnTo>
                        <a:pt x="1196" y="746"/>
                      </a:lnTo>
                      <a:lnTo>
                        <a:pt x="1192" y="749"/>
                      </a:lnTo>
                      <a:lnTo>
                        <a:pt x="1186" y="752"/>
                      </a:lnTo>
                      <a:lnTo>
                        <a:pt x="1182" y="752"/>
                      </a:lnTo>
                      <a:lnTo>
                        <a:pt x="1182" y="752"/>
                      </a:lnTo>
                      <a:lnTo>
                        <a:pt x="1179" y="750"/>
                      </a:lnTo>
                      <a:lnTo>
                        <a:pt x="1177" y="748"/>
                      </a:lnTo>
                      <a:lnTo>
                        <a:pt x="1176" y="745"/>
                      </a:lnTo>
                      <a:lnTo>
                        <a:pt x="1175" y="745"/>
                      </a:lnTo>
                      <a:lnTo>
                        <a:pt x="1173" y="745"/>
                      </a:lnTo>
                      <a:lnTo>
                        <a:pt x="1173" y="745"/>
                      </a:lnTo>
                      <a:lnTo>
                        <a:pt x="1172" y="746"/>
                      </a:lnTo>
                      <a:lnTo>
                        <a:pt x="1172" y="745"/>
                      </a:lnTo>
                      <a:lnTo>
                        <a:pt x="1170" y="742"/>
                      </a:lnTo>
                      <a:lnTo>
                        <a:pt x="1168" y="739"/>
                      </a:lnTo>
                      <a:lnTo>
                        <a:pt x="1166" y="738"/>
                      </a:lnTo>
                      <a:lnTo>
                        <a:pt x="1165" y="738"/>
                      </a:lnTo>
                      <a:lnTo>
                        <a:pt x="1165" y="738"/>
                      </a:lnTo>
                      <a:lnTo>
                        <a:pt x="1160" y="738"/>
                      </a:lnTo>
                      <a:lnTo>
                        <a:pt x="1158" y="736"/>
                      </a:lnTo>
                      <a:lnTo>
                        <a:pt x="1156" y="735"/>
                      </a:lnTo>
                      <a:lnTo>
                        <a:pt x="1156" y="732"/>
                      </a:lnTo>
                      <a:lnTo>
                        <a:pt x="1156" y="732"/>
                      </a:lnTo>
                      <a:lnTo>
                        <a:pt x="1156" y="729"/>
                      </a:lnTo>
                      <a:lnTo>
                        <a:pt x="1155" y="728"/>
                      </a:lnTo>
                      <a:lnTo>
                        <a:pt x="1152" y="725"/>
                      </a:lnTo>
                      <a:lnTo>
                        <a:pt x="1149" y="724"/>
                      </a:lnTo>
                      <a:lnTo>
                        <a:pt x="1149" y="722"/>
                      </a:lnTo>
                      <a:lnTo>
                        <a:pt x="1149" y="721"/>
                      </a:lnTo>
                      <a:lnTo>
                        <a:pt x="1149" y="721"/>
                      </a:lnTo>
                      <a:lnTo>
                        <a:pt x="1150" y="718"/>
                      </a:lnTo>
                      <a:lnTo>
                        <a:pt x="1150" y="714"/>
                      </a:lnTo>
                      <a:lnTo>
                        <a:pt x="1149" y="709"/>
                      </a:lnTo>
                      <a:lnTo>
                        <a:pt x="1148" y="702"/>
                      </a:lnTo>
                      <a:lnTo>
                        <a:pt x="1148" y="702"/>
                      </a:lnTo>
                      <a:lnTo>
                        <a:pt x="1148" y="697"/>
                      </a:lnTo>
                      <a:lnTo>
                        <a:pt x="1150" y="694"/>
                      </a:lnTo>
                      <a:lnTo>
                        <a:pt x="1152" y="691"/>
                      </a:lnTo>
                      <a:lnTo>
                        <a:pt x="1153" y="690"/>
                      </a:lnTo>
                      <a:lnTo>
                        <a:pt x="1153" y="690"/>
                      </a:lnTo>
                      <a:lnTo>
                        <a:pt x="1152" y="687"/>
                      </a:lnTo>
                      <a:lnTo>
                        <a:pt x="1150" y="687"/>
                      </a:lnTo>
                      <a:lnTo>
                        <a:pt x="1148" y="687"/>
                      </a:lnTo>
                      <a:lnTo>
                        <a:pt x="1145" y="688"/>
                      </a:lnTo>
                      <a:lnTo>
                        <a:pt x="1145" y="688"/>
                      </a:lnTo>
                      <a:lnTo>
                        <a:pt x="1142" y="690"/>
                      </a:lnTo>
                      <a:lnTo>
                        <a:pt x="1141" y="688"/>
                      </a:lnTo>
                      <a:lnTo>
                        <a:pt x="1139" y="685"/>
                      </a:lnTo>
                      <a:lnTo>
                        <a:pt x="1136" y="685"/>
                      </a:lnTo>
                      <a:lnTo>
                        <a:pt x="1136" y="685"/>
                      </a:lnTo>
                      <a:lnTo>
                        <a:pt x="1131" y="685"/>
                      </a:lnTo>
                      <a:lnTo>
                        <a:pt x="1125" y="684"/>
                      </a:lnTo>
                      <a:lnTo>
                        <a:pt x="1119" y="682"/>
                      </a:lnTo>
                      <a:lnTo>
                        <a:pt x="1118" y="680"/>
                      </a:lnTo>
                      <a:lnTo>
                        <a:pt x="1116" y="678"/>
                      </a:lnTo>
                      <a:lnTo>
                        <a:pt x="1116" y="678"/>
                      </a:lnTo>
                      <a:lnTo>
                        <a:pt x="1115" y="675"/>
                      </a:lnTo>
                      <a:lnTo>
                        <a:pt x="1114" y="674"/>
                      </a:lnTo>
                      <a:lnTo>
                        <a:pt x="1111" y="673"/>
                      </a:lnTo>
                      <a:lnTo>
                        <a:pt x="1109" y="668"/>
                      </a:lnTo>
                      <a:lnTo>
                        <a:pt x="1109" y="668"/>
                      </a:lnTo>
                      <a:lnTo>
                        <a:pt x="1107" y="665"/>
                      </a:lnTo>
                      <a:lnTo>
                        <a:pt x="1105" y="665"/>
                      </a:lnTo>
                      <a:lnTo>
                        <a:pt x="1102" y="665"/>
                      </a:lnTo>
                      <a:lnTo>
                        <a:pt x="1101" y="663"/>
                      </a:lnTo>
                      <a:lnTo>
                        <a:pt x="1101" y="663"/>
                      </a:lnTo>
                      <a:lnTo>
                        <a:pt x="1101" y="661"/>
                      </a:lnTo>
                      <a:lnTo>
                        <a:pt x="1099" y="658"/>
                      </a:lnTo>
                      <a:lnTo>
                        <a:pt x="1098" y="657"/>
                      </a:lnTo>
                      <a:lnTo>
                        <a:pt x="1095" y="657"/>
                      </a:lnTo>
                      <a:lnTo>
                        <a:pt x="1095" y="657"/>
                      </a:lnTo>
                      <a:lnTo>
                        <a:pt x="1092" y="655"/>
                      </a:lnTo>
                      <a:lnTo>
                        <a:pt x="1089" y="654"/>
                      </a:lnTo>
                      <a:lnTo>
                        <a:pt x="1087" y="653"/>
                      </a:lnTo>
                      <a:lnTo>
                        <a:pt x="1084" y="651"/>
                      </a:lnTo>
                      <a:lnTo>
                        <a:pt x="1084" y="651"/>
                      </a:lnTo>
                      <a:lnTo>
                        <a:pt x="1078" y="651"/>
                      </a:lnTo>
                      <a:lnTo>
                        <a:pt x="1074" y="653"/>
                      </a:lnTo>
                      <a:lnTo>
                        <a:pt x="1067" y="657"/>
                      </a:lnTo>
                      <a:lnTo>
                        <a:pt x="1067" y="657"/>
                      </a:lnTo>
                      <a:lnTo>
                        <a:pt x="1064" y="657"/>
                      </a:lnTo>
                      <a:lnTo>
                        <a:pt x="1060" y="655"/>
                      </a:lnTo>
                      <a:lnTo>
                        <a:pt x="1055" y="654"/>
                      </a:lnTo>
                      <a:lnTo>
                        <a:pt x="1053" y="654"/>
                      </a:lnTo>
                      <a:lnTo>
                        <a:pt x="1053" y="654"/>
                      </a:lnTo>
                      <a:lnTo>
                        <a:pt x="1051" y="654"/>
                      </a:lnTo>
                      <a:lnTo>
                        <a:pt x="1048" y="654"/>
                      </a:lnTo>
                      <a:lnTo>
                        <a:pt x="1046" y="651"/>
                      </a:lnTo>
                      <a:lnTo>
                        <a:pt x="1040" y="650"/>
                      </a:lnTo>
                      <a:lnTo>
                        <a:pt x="1040" y="650"/>
                      </a:lnTo>
                      <a:lnTo>
                        <a:pt x="1026" y="647"/>
                      </a:lnTo>
                      <a:lnTo>
                        <a:pt x="1021" y="648"/>
                      </a:lnTo>
                      <a:lnTo>
                        <a:pt x="1019" y="650"/>
                      </a:lnTo>
                      <a:lnTo>
                        <a:pt x="1019" y="650"/>
                      </a:lnTo>
                      <a:lnTo>
                        <a:pt x="1017" y="651"/>
                      </a:lnTo>
                      <a:lnTo>
                        <a:pt x="1014" y="654"/>
                      </a:lnTo>
                      <a:lnTo>
                        <a:pt x="1013" y="657"/>
                      </a:lnTo>
                      <a:lnTo>
                        <a:pt x="1011" y="661"/>
                      </a:lnTo>
                      <a:lnTo>
                        <a:pt x="1011" y="661"/>
                      </a:lnTo>
                      <a:lnTo>
                        <a:pt x="1014" y="665"/>
                      </a:lnTo>
                      <a:lnTo>
                        <a:pt x="1017" y="668"/>
                      </a:lnTo>
                      <a:lnTo>
                        <a:pt x="1020" y="670"/>
                      </a:lnTo>
                      <a:lnTo>
                        <a:pt x="1023" y="673"/>
                      </a:lnTo>
                      <a:lnTo>
                        <a:pt x="1023" y="673"/>
                      </a:lnTo>
                      <a:lnTo>
                        <a:pt x="1023" y="675"/>
                      </a:lnTo>
                      <a:lnTo>
                        <a:pt x="1021" y="677"/>
                      </a:lnTo>
                      <a:lnTo>
                        <a:pt x="1020" y="678"/>
                      </a:lnTo>
                      <a:lnTo>
                        <a:pt x="1019" y="680"/>
                      </a:lnTo>
                      <a:lnTo>
                        <a:pt x="1019" y="680"/>
                      </a:lnTo>
                      <a:lnTo>
                        <a:pt x="1017" y="682"/>
                      </a:lnTo>
                      <a:lnTo>
                        <a:pt x="1016" y="684"/>
                      </a:lnTo>
                      <a:lnTo>
                        <a:pt x="1014" y="685"/>
                      </a:lnTo>
                      <a:lnTo>
                        <a:pt x="1013" y="688"/>
                      </a:lnTo>
                      <a:lnTo>
                        <a:pt x="1013" y="688"/>
                      </a:lnTo>
                      <a:lnTo>
                        <a:pt x="1014" y="690"/>
                      </a:lnTo>
                      <a:lnTo>
                        <a:pt x="1016" y="691"/>
                      </a:lnTo>
                      <a:lnTo>
                        <a:pt x="1017" y="692"/>
                      </a:lnTo>
                      <a:lnTo>
                        <a:pt x="1019" y="697"/>
                      </a:lnTo>
                      <a:lnTo>
                        <a:pt x="1019" y="697"/>
                      </a:lnTo>
                      <a:lnTo>
                        <a:pt x="1020" y="701"/>
                      </a:lnTo>
                      <a:lnTo>
                        <a:pt x="1021" y="704"/>
                      </a:lnTo>
                      <a:lnTo>
                        <a:pt x="1023" y="707"/>
                      </a:lnTo>
                      <a:lnTo>
                        <a:pt x="1024" y="711"/>
                      </a:lnTo>
                      <a:lnTo>
                        <a:pt x="1024" y="711"/>
                      </a:lnTo>
                      <a:lnTo>
                        <a:pt x="1024" y="716"/>
                      </a:lnTo>
                      <a:lnTo>
                        <a:pt x="1023" y="718"/>
                      </a:lnTo>
                      <a:lnTo>
                        <a:pt x="1019" y="719"/>
                      </a:lnTo>
                      <a:lnTo>
                        <a:pt x="1019" y="719"/>
                      </a:lnTo>
                      <a:lnTo>
                        <a:pt x="1017" y="721"/>
                      </a:lnTo>
                      <a:lnTo>
                        <a:pt x="1017" y="722"/>
                      </a:lnTo>
                      <a:lnTo>
                        <a:pt x="1016" y="726"/>
                      </a:lnTo>
                      <a:lnTo>
                        <a:pt x="1014" y="729"/>
                      </a:lnTo>
                      <a:lnTo>
                        <a:pt x="1014" y="729"/>
                      </a:lnTo>
                      <a:lnTo>
                        <a:pt x="1007" y="738"/>
                      </a:lnTo>
                      <a:lnTo>
                        <a:pt x="1007" y="742"/>
                      </a:lnTo>
                      <a:lnTo>
                        <a:pt x="1009" y="745"/>
                      </a:lnTo>
                      <a:lnTo>
                        <a:pt x="1009" y="745"/>
                      </a:lnTo>
                      <a:lnTo>
                        <a:pt x="1020" y="752"/>
                      </a:lnTo>
                      <a:lnTo>
                        <a:pt x="1027" y="758"/>
                      </a:lnTo>
                      <a:lnTo>
                        <a:pt x="1033" y="765"/>
                      </a:lnTo>
                      <a:lnTo>
                        <a:pt x="1033" y="765"/>
                      </a:lnTo>
                      <a:lnTo>
                        <a:pt x="1036" y="772"/>
                      </a:lnTo>
                      <a:lnTo>
                        <a:pt x="1037" y="782"/>
                      </a:lnTo>
                      <a:lnTo>
                        <a:pt x="1037" y="790"/>
                      </a:lnTo>
                      <a:lnTo>
                        <a:pt x="1036" y="799"/>
                      </a:lnTo>
                      <a:lnTo>
                        <a:pt x="1036" y="799"/>
                      </a:lnTo>
                      <a:lnTo>
                        <a:pt x="1036" y="803"/>
                      </a:lnTo>
                      <a:lnTo>
                        <a:pt x="1033" y="806"/>
                      </a:lnTo>
                      <a:lnTo>
                        <a:pt x="1027" y="811"/>
                      </a:lnTo>
                      <a:lnTo>
                        <a:pt x="1020" y="816"/>
                      </a:lnTo>
                      <a:lnTo>
                        <a:pt x="1013" y="821"/>
                      </a:lnTo>
                      <a:lnTo>
                        <a:pt x="1013" y="821"/>
                      </a:lnTo>
                      <a:lnTo>
                        <a:pt x="1007" y="827"/>
                      </a:lnTo>
                      <a:lnTo>
                        <a:pt x="1000" y="828"/>
                      </a:lnTo>
                      <a:lnTo>
                        <a:pt x="992" y="830"/>
                      </a:lnTo>
                      <a:lnTo>
                        <a:pt x="992" y="830"/>
                      </a:lnTo>
                      <a:lnTo>
                        <a:pt x="990" y="830"/>
                      </a:lnTo>
                      <a:lnTo>
                        <a:pt x="989" y="831"/>
                      </a:lnTo>
                      <a:lnTo>
                        <a:pt x="989" y="836"/>
                      </a:lnTo>
                      <a:lnTo>
                        <a:pt x="992" y="840"/>
                      </a:lnTo>
                      <a:lnTo>
                        <a:pt x="996" y="845"/>
                      </a:lnTo>
                      <a:lnTo>
                        <a:pt x="996" y="845"/>
                      </a:lnTo>
                      <a:lnTo>
                        <a:pt x="999" y="850"/>
                      </a:lnTo>
                      <a:lnTo>
                        <a:pt x="999" y="854"/>
                      </a:lnTo>
                      <a:lnTo>
                        <a:pt x="999" y="857"/>
                      </a:lnTo>
                      <a:lnTo>
                        <a:pt x="1000" y="861"/>
                      </a:lnTo>
                      <a:lnTo>
                        <a:pt x="1000" y="861"/>
                      </a:lnTo>
                      <a:lnTo>
                        <a:pt x="1002" y="867"/>
                      </a:lnTo>
                      <a:lnTo>
                        <a:pt x="1002" y="871"/>
                      </a:lnTo>
                      <a:lnTo>
                        <a:pt x="1002" y="875"/>
                      </a:lnTo>
                      <a:lnTo>
                        <a:pt x="1004" y="881"/>
                      </a:lnTo>
                      <a:lnTo>
                        <a:pt x="1004" y="881"/>
                      </a:lnTo>
                      <a:lnTo>
                        <a:pt x="1006" y="885"/>
                      </a:lnTo>
                      <a:lnTo>
                        <a:pt x="1006" y="888"/>
                      </a:lnTo>
                      <a:lnTo>
                        <a:pt x="1004" y="891"/>
                      </a:lnTo>
                      <a:lnTo>
                        <a:pt x="1000" y="894"/>
                      </a:lnTo>
                      <a:lnTo>
                        <a:pt x="1000" y="894"/>
                      </a:lnTo>
                      <a:lnTo>
                        <a:pt x="999" y="897"/>
                      </a:lnTo>
                      <a:lnTo>
                        <a:pt x="1000" y="898"/>
                      </a:lnTo>
                      <a:lnTo>
                        <a:pt x="1002" y="899"/>
                      </a:lnTo>
                      <a:lnTo>
                        <a:pt x="1003" y="902"/>
                      </a:lnTo>
                      <a:lnTo>
                        <a:pt x="1003" y="902"/>
                      </a:lnTo>
                      <a:lnTo>
                        <a:pt x="1003" y="905"/>
                      </a:lnTo>
                      <a:lnTo>
                        <a:pt x="1002" y="905"/>
                      </a:lnTo>
                      <a:lnTo>
                        <a:pt x="996" y="901"/>
                      </a:lnTo>
                      <a:lnTo>
                        <a:pt x="996" y="901"/>
                      </a:lnTo>
                      <a:lnTo>
                        <a:pt x="994" y="901"/>
                      </a:lnTo>
                      <a:lnTo>
                        <a:pt x="993" y="901"/>
                      </a:lnTo>
                      <a:lnTo>
                        <a:pt x="990" y="904"/>
                      </a:lnTo>
                      <a:lnTo>
                        <a:pt x="987" y="908"/>
                      </a:lnTo>
                      <a:lnTo>
                        <a:pt x="987" y="911"/>
                      </a:lnTo>
                      <a:lnTo>
                        <a:pt x="987" y="911"/>
                      </a:lnTo>
                      <a:lnTo>
                        <a:pt x="986" y="912"/>
                      </a:lnTo>
                      <a:lnTo>
                        <a:pt x="986" y="912"/>
                      </a:lnTo>
                      <a:lnTo>
                        <a:pt x="982" y="911"/>
                      </a:lnTo>
                      <a:lnTo>
                        <a:pt x="977" y="908"/>
                      </a:lnTo>
                      <a:lnTo>
                        <a:pt x="973" y="906"/>
                      </a:lnTo>
                      <a:lnTo>
                        <a:pt x="973" y="906"/>
                      </a:lnTo>
                      <a:lnTo>
                        <a:pt x="973" y="905"/>
                      </a:lnTo>
                      <a:lnTo>
                        <a:pt x="972" y="904"/>
                      </a:lnTo>
                      <a:lnTo>
                        <a:pt x="972" y="899"/>
                      </a:lnTo>
                      <a:lnTo>
                        <a:pt x="968" y="895"/>
                      </a:lnTo>
                      <a:lnTo>
                        <a:pt x="968" y="895"/>
                      </a:lnTo>
                      <a:lnTo>
                        <a:pt x="960" y="889"/>
                      </a:lnTo>
                      <a:lnTo>
                        <a:pt x="958" y="888"/>
                      </a:lnTo>
                      <a:lnTo>
                        <a:pt x="956" y="884"/>
                      </a:lnTo>
                      <a:lnTo>
                        <a:pt x="956" y="884"/>
                      </a:lnTo>
                      <a:lnTo>
                        <a:pt x="955" y="881"/>
                      </a:lnTo>
                      <a:lnTo>
                        <a:pt x="950" y="878"/>
                      </a:lnTo>
                      <a:lnTo>
                        <a:pt x="948" y="874"/>
                      </a:lnTo>
                      <a:lnTo>
                        <a:pt x="946" y="872"/>
                      </a:lnTo>
                      <a:lnTo>
                        <a:pt x="946" y="870"/>
                      </a:lnTo>
                      <a:lnTo>
                        <a:pt x="946" y="870"/>
                      </a:lnTo>
                      <a:lnTo>
                        <a:pt x="946" y="857"/>
                      </a:lnTo>
                      <a:lnTo>
                        <a:pt x="946" y="851"/>
                      </a:lnTo>
                      <a:lnTo>
                        <a:pt x="945" y="845"/>
                      </a:lnTo>
                      <a:lnTo>
                        <a:pt x="945" y="845"/>
                      </a:lnTo>
                      <a:lnTo>
                        <a:pt x="943" y="843"/>
                      </a:lnTo>
                      <a:lnTo>
                        <a:pt x="943" y="840"/>
                      </a:lnTo>
                      <a:lnTo>
                        <a:pt x="946" y="833"/>
                      </a:lnTo>
                      <a:lnTo>
                        <a:pt x="946" y="833"/>
                      </a:lnTo>
                      <a:lnTo>
                        <a:pt x="946" y="830"/>
                      </a:lnTo>
                      <a:lnTo>
                        <a:pt x="945" y="827"/>
                      </a:lnTo>
                      <a:lnTo>
                        <a:pt x="942" y="824"/>
                      </a:lnTo>
                      <a:lnTo>
                        <a:pt x="938" y="823"/>
                      </a:lnTo>
                      <a:lnTo>
                        <a:pt x="938" y="823"/>
                      </a:lnTo>
                      <a:lnTo>
                        <a:pt x="926" y="823"/>
                      </a:lnTo>
                      <a:lnTo>
                        <a:pt x="914" y="821"/>
                      </a:lnTo>
                      <a:lnTo>
                        <a:pt x="914" y="821"/>
                      </a:lnTo>
                      <a:lnTo>
                        <a:pt x="902" y="821"/>
                      </a:lnTo>
                      <a:lnTo>
                        <a:pt x="899" y="820"/>
                      </a:lnTo>
                      <a:lnTo>
                        <a:pt x="897" y="819"/>
                      </a:lnTo>
                      <a:lnTo>
                        <a:pt x="897" y="819"/>
                      </a:lnTo>
                      <a:lnTo>
                        <a:pt x="888" y="813"/>
                      </a:lnTo>
                      <a:lnTo>
                        <a:pt x="882" y="810"/>
                      </a:lnTo>
                      <a:lnTo>
                        <a:pt x="875" y="807"/>
                      </a:lnTo>
                      <a:lnTo>
                        <a:pt x="875" y="807"/>
                      </a:lnTo>
                      <a:lnTo>
                        <a:pt x="868" y="806"/>
                      </a:lnTo>
                      <a:lnTo>
                        <a:pt x="863" y="802"/>
                      </a:lnTo>
                      <a:lnTo>
                        <a:pt x="860" y="799"/>
                      </a:lnTo>
                      <a:lnTo>
                        <a:pt x="858" y="796"/>
                      </a:lnTo>
                      <a:lnTo>
                        <a:pt x="858" y="796"/>
                      </a:lnTo>
                      <a:lnTo>
                        <a:pt x="855" y="794"/>
                      </a:lnTo>
                      <a:lnTo>
                        <a:pt x="851" y="792"/>
                      </a:lnTo>
                      <a:lnTo>
                        <a:pt x="847" y="790"/>
                      </a:lnTo>
                      <a:lnTo>
                        <a:pt x="843" y="787"/>
                      </a:lnTo>
                      <a:lnTo>
                        <a:pt x="843" y="787"/>
                      </a:lnTo>
                      <a:lnTo>
                        <a:pt x="840" y="785"/>
                      </a:lnTo>
                      <a:lnTo>
                        <a:pt x="836" y="783"/>
                      </a:lnTo>
                      <a:lnTo>
                        <a:pt x="826" y="783"/>
                      </a:lnTo>
                      <a:lnTo>
                        <a:pt x="826" y="783"/>
                      </a:lnTo>
                      <a:lnTo>
                        <a:pt x="821" y="782"/>
                      </a:lnTo>
                      <a:lnTo>
                        <a:pt x="816" y="779"/>
                      </a:lnTo>
                      <a:lnTo>
                        <a:pt x="810" y="776"/>
                      </a:lnTo>
                      <a:lnTo>
                        <a:pt x="804" y="775"/>
                      </a:lnTo>
                      <a:lnTo>
                        <a:pt x="804" y="775"/>
                      </a:lnTo>
                      <a:lnTo>
                        <a:pt x="799" y="776"/>
                      </a:lnTo>
                      <a:lnTo>
                        <a:pt x="792" y="777"/>
                      </a:lnTo>
                      <a:lnTo>
                        <a:pt x="780" y="782"/>
                      </a:lnTo>
                      <a:lnTo>
                        <a:pt x="780" y="782"/>
                      </a:lnTo>
                      <a:lnTo>
                        <a:pt x="780" y="780"/>
                      </a:lnTo>
                      <a:lnTo>
                        <a:pt x="780" y="779"/>
                      </a:lnTo>
                      <a:lnTo>
                        <a:pt x="783" y="773"/>
                      </a:lnTo>
                      <a:lnTo>
                        <a:pt x="783" y="773"/>
                      </a:lnTo>
                      <a:lnTo>
                        <a:pt x="783" y="770"/>
                      </a:lnTo>
                      <a:lnTo>
                        <a:pt x="780" y="766"/>
                      </a:lnTo>
                      <a:lnTo>
                        <a:pt x="776" y="753"/>
                      </a:lnTo>
                      <a:lnTo>
                        <a:pt x="776" y="753"/>
                      </a:lnTo>
                      <a:lnTo>
                        <a:pt x="775" y="748"/>
                      </a:lnTo>
                      <a:lnTo>
                        <a:pt x="772" y="743"/>
                      </a:lnTo>
                      <a:lnTo>
                        <a:pt x="769" y="741"/>
                      </a:lnTo>
                      <a:lnTo>
                        <a:pt x="765" y="739"/>
                      </a:lnTo>
                      <a:lnTo>
                        <a:pt x="765" y="739"/>
                      </a:lnTo>
                      <a:lnTo>
                        <a:pt x="759" y="739"/>
                      </a:lnTo>
                      <a:lnTo>
                        <a:pt x="753" y="739"/>
                      </a:lnTo>
                      <a:lnTo>
                        <a:pt x="746" y="735"/>
                      </a:lnTo>
                      <a:lnTo>
                        <a:pt x="746" y="735"/>
                      </a:lnTo>
                      <a:lnTo>
                        <a:pt x="745" y="732"/>
                      </a:lnTo>
                      <a:lnTo>
                        <a:pt x="745" y="724"/>
                      </a:lnTo>
                      <a:lnTo>
                        <a:pt x="745" y="714"/>
                      </a:lnTo>
                      <a:lnTo>
                        <a:pt x="746" y="705"/>
                      </a:lnTo>
                      <a:lnTo>
                        <a:pt x="746" y="705"/>
                      </a:lnTo>
                      <a:lnTo>
                        <a:pt x="748" y="698"/>
                      </a:lnTo>
                      <a:lnTo>
                        <a:pt x="752" y="691"/>
                      </a:lnTo>
                      <a:lnTo>
                        <a:pt x="755" y="684"/>
                      </a:lnTo>
                      <a:lnTo>
                        <a:pt x="756" y="678"/>
                      </a:lnTo>
                      <a:lnTo>
                        <a:pt x="756" y="678"/>
                      </a:lnTo>
                      <a:lnTo>
                        <a:pt x="758" y="675"/>
                      </a:lnTo>
                      <a:lnTo>
                        <a:pt x="760" y="673"/>
                      </a:lnTo>
                      <a:lnTo>
                        <a:pt x="768" y="670"/>
                      </a:lnTo>
                      <a:lnTo>
                        <a:pt x="768" y="670"/>
                      </a:lnTo>
                      <a:lnTo>
                        <a:pt x="769" y="668"/>
                      </a:lnTo>
                      <a:lnTo>
                        <a:pt x="770" y="667"/>
                      </a:lnTo>
                      <a:lnTo>
                        <a:pt x="772" y="663"/>
                      </a:lnTo>
                      <a:lnTo>
                        <a:pt x="772" y="660"/>
                      </a:lnTo>
                      <a:lnTo>
                        <a:pt x="773" y="658"/>
                      </a:lnTo>
                      <a:lnTo>
                        <a:pt x="775" y="657"/>
                      </a:lnTo>
                      <a:lnTo>
                        <a:pt x="775" y="657"/>
                      </a:lnTo>
                      <a:lnTo>
                        <a:pt x="777" y="657"/>
                      </a:lnTo>
                      <a:lnTo>
                        <a:pt x="779" y="655"/>
                      </a:lnTo>
                      <a:lnTo>
                        <a:pt x="782" y="650"/>
                      </a:lnTo>
                      <a:lnTo>
                        <a:pt x="782" y="650"/>
                      </a:lnTo>
                      <a:lnTo>
                        <a:pt x="783" y="648"/>
                      </a:lnTo>
                      <a:lnTo>
                        <a:pt x="785" y="647"/>
                      </a:lnTo>
                      <a:lnTo>
                        <a:pt x="786" y="647"/>
                      </a:lnTo>
                      <a:lnTo>
                        <a:pt x="785" y="646"/>
                      </a:lnTo>
                      <a:lnTo>
                        <a:pt x="785" y="646"/>
                      </a:lnTo>
                      <a:lnTo>
                        <a:pt x="783" y="643"/>
                      </a:lnTo>
                      <a:lnTo>
                        <a:pt x="785" y="641"/>
                      </a:lnTo>
                      <a:lnTo>
                        <a:pt x="793" y="640"/>
                      </a:lnTo>
                      <a:lnTo>
                        <a:pt x="793" y="640"/>
                      </a:lnTo>
                      <a:lnTo>
                        <a:pt x="799" y="640"/>
                      </a:lnTo>
                      <a:lnTo>
                        <a:pt x="806" y="638"/>
                      </a:lnTo>
                      <a:lnTo>
                        <a:pt x="810" y="634"/>
                      </a:lnTo>
                      <a:lnTo>
                        <a:pt x="811" y="633"/>
                      </a:lnTo>
                      <a:lnTo>
                        <a:pt x="811" y="630"/>
                      </a:lnTo>
                      <a:lnTo>
                        <a:pt x="811" y="630"/>
                      </a:lnTo>
                      <a:lnTo>
                        <a:pt x="810" y="627"/>
                      </a:lnTo>
                      <a:lnTo>
                        <a:pt x="807" y="626"/>
                      </a:lnTo>
                      <a:lnTo>
                        <a:pt x="799" y="624"/>
                      </a:lnTo>
                      <a:lnTo>
                        <a:pt x="792" y="624"/>
                      </a:lnTo>
                      <a:lnTo>
                        <a:pt x="789" y="623"/>
                      </a:lnTo>
                      <a:lnTo>
                        <a:pt x="787" y="620"/>
                      </a:lnTo>
                      <a:lnTo>
                        <a:pt x="787" y="620"/>
                      </a:lnTo>
                      <a:lnTo>
                        <a:pt x="787" y="619"/>
                      </a:lnTo>
                      <a:lnTo>
                        <a:pt x="783" y="617"/>
                      </a:lnTo>
                      <a:lnTo>
                        <a:pt x="775" y="614"/>
                      </a:lnTo>
                      <a:lnTo>
                        <a:pt x="766" y="612"/>
                      </a:lnTo>
                      <a:lnTo>
                        <a:pt x="763" y="612"/>
                      </a:lnTo>
                      <a:lnTo>
                        <a:pt x="763" y="610"/>
                      </a:lnTo>
                      <a:lnTo>
                        <a:pt x="763" y="610"/>
                      </a:lnTo>
                      <a:lnTo>
                        <a:pt x="765" y="609"/>
                      </a:lnTo>
                      <a:lnTo>
                        <a:pt x="768" y="609"/>
                      </a:lnTo>
                      <a:lnTo>
                        <a:pt x="777" y="610"/>
                      </a:lnTo>
                      <a:lnTo>
                        <a:pt x="799" y="616"/>
                      </a:lnTo>
                      <a:lnTo>
                        <a:pt x="799" y="616"/>
                      </a:lnTo>
                      <a:lnTo>
                        <a:pt x="809" y="619"/>
                      </a:lnTo>
                      <a:lnTo>
                        <a:pt x="819" y="619"/>
                      </a:lnTo>
                      <a:lnTo>
                        <a:pt x="819" y="619"/>
                      </a:lnTo>
                      <a:lnTo>
                        <a:pt x="820" y="619"/>
                      </a:lnTo>
                      <a:lnTo>
                        <a:pt x="821" y="617"/>
                      </a:lnTo>
                      <a:lnTo>
                        <a:pt x="823" y="613"/>
                      </a:lnTo>
                      <a:lnTo>
                        <a:pt x="821" y="609"/>
                      </a:lnTo>
                      <a:lnTo>
                        <a:pt x="821" y="604"/>
                      </a:lnTo>
                      <a:lnTo>
                        <a:pt x="821" y="604"/>
                      </a:lnTo>
                      <a:lnTo>
                        <a:pt x="823" y="604"/>
                      </a:lnTo>
                      <a:lnTo>
                        <a:pt x="826" y="604"/>
                      </a:lnTo>
                      <a:lnTo>
                        <a:pt x="831" y="606"/>
                      </a:lnTo>
                      <a:lnTo>
                        <a:pt x="838" y="609"/>
                      </a:lnTo>
                      <a:lnTo>
                        <a:pt x="843" y="609"/>
                      </a:lnTo>
                      <a:lnTo>
                        <a:pt x="846" y="609"/>
                      </a:lnTo>
                      <a:lnTo>
                        <a:pt x="846" y="609"/>
                      </a:lnTo>
                      <a:lnTo>
                        <a:pt x="848" y="607"/>
                      </a:lnTo>
                      <a:lnTo>
                        <a:pt x="851" y="604"/>
                      </a:lnTo>
                      <a:lnTo>
                        <a:pt x="857" y="599"/>
                      </a:lnTo>
                      <a:lnTo>
                        <a:pt x="863" y="590"/>
                      </a:lnTo>
                      <a:lnTo>
                        <a:pt x="868" y="586"/>
                      </a:lnTo>
                      <a:lnTo>
                        <a:pt x="868" y="586"/>
                      </a:lnTo>
                      <a:lnTo>
                        <a:pt x="871" y="582"/>
                      </a:lnTo>
                      <a:lnTo>
                        <a:pt x="871" y="580"/>
                      </a:lnTo>
                      <a:lnTo>
                        <a:pt x="870" y="579"/>
                      </a:lnTo>
                      <a:lnTo>
                        <a:pt x="864" y="578"/>
                      </a:lnTo>
                      <a:lnTo>
                        <a:pt x="855" y="578"/>
                      </a:lnTo>
                      <a:lnTo>
                        <a:pt x="855" y="578"/>
                      </a:lnTo>
                      <a:lnTo>
                        <a:pt x="847" y="578"/>
                      </a:lnTo>
                      <a:lnTo>
                        <a:pt x="840" y="576"/>
                      </a:lnTo>
                      <a:lnTo>
                        <a:pt x="834" y="572"/>
                      </a:lnTo>
                      <a:lnTo>
                        <a:pt x="829" y="569"/>
                      </a:lnTo>
                      <a:lnTo>
                        <a:pt x="829" y="569"/>
                      </a:lnTo>
                      <a:lnTo>
                        <a:pt x="824" y="565"/>
                      </a:lnTo>
                      <a:lnTo>
                        <a:pt x="823" y="562"/>
                      </a:lnTo>
                      <a:lnTo>
                        <a:pt x="826" y="560"/>
                      </a:lnTo>
                      <a:lnTo>
                        <a:pt x="830" y="559"/>
                      </a:lnTo>
                      <a:lnTo>
                        <a:pt x="830" y="559"/>
                      </a:lnTo>
                      <a:lnTo>
                        <a:pt x="837" y="562"/>
                      </a:lnTo>
                      <a:lnTo>
                        <a:pt x="846" y="568"/>
                      </a:lnTo>
                      <a:lnTo>
                        <a:pt x="854" y="573"/>
                      </a:lnTo>
                      <a:lnTo>
                        <a:pt x="861" y="575"/>
                      </a:lnTo>
                      <a:lnTo>
                        <a:pt x="861" y="575"/>
                      </a:lnTo>
                      <a:lnTo>
                        <a:pt x="864" y="575"/>
                      </a:lnTo>
                      <a:lnTo>
                        <a:pt x="867" y="573"/>
                      </a:lnTo>
                      <a:lnTo>
                        <a:pt x="874" y="569"/>
                      </a:lnTo>
                      <a:lnTo>
                        <a:pt x="885" y="558"/>
                      </a:lnTo>
                      <a:lnTo>
                        <a:pt x="885" y="558"/>
                      </a:lnTo>
                      <a:lnTo>
                        <a:pt x="887" y="556"/>
                      </a:lnTo>
                      <a:lnTo>
                        <a:pt x="887" y="555"/>
                      </a:lnTo>
                      <a:lnTo>
                        <a:pt x="884" y="553"/>
                      </a:lnTo>
                      <a:lnTo>
                        <a:pt x="877" y="549"/>
                      </a:lnTo>
                      <a:lnTo>
                        <a:pt x="877" y="549"/>
                      </a:lnTo>
                      <a:lnTo>
                        <a:pt x="875" y="548"/>
                      </a:lnTo>
                      <a:lnTo>
                        <a:pt x="875" y="546"/>
                      </a:lnTo>
                      <a:lnTo>
                        <a:pt x="878" y="545"/>
                      </a:lnTo>
                      <a:lnTo>
                        <a:pt x="888" y="543"/>
                      </a:lnTo>
                      <a:lnTo>
                        <a:pt x="888" y="543"/>
                      </a:lnTo>
                      <a:lnTo>
                        <a:pt x="892" y="545"/>
                      </a:lnTo>
                      <a:lnTo>
                        <a:pt x="895" y="546"/>
                      </a:lnTo>
                      <a:lnTo>
                        <a:pt x="899" y="551"/>
                      </a:lnTo>
                      <a:lnTo>
                        <a:pt x="899" y="551"/>
                      </a:lnTo>
                      <a:lnTo>
                        <a:pt x="902" y="552"/>
                      </a:lnTo>
                      <a:lnTo>
                        <a:pt x="907" y="551"/>
                      </a:lnTo>
                      <a:lnTo>
                        <a:pt x="916" y="549"/>
                      </a:lnTo>
                      <a:lnTo>
                        <a:pt x="916" y="549"/>
                      </a:lnTo>
                      <a:lnTo>
                        <a:pt x="918" y="549"/>
                      </a:lnTo>
                      <a:lnTo>
                        <a:pt x="918" y="548"/>
                      </a:lnTo>
                      <a:lnTo>
                        <a:pt x="916" y="545"/>
                      </a:lnTo>
                      <a:lnTo>
                        <a:pt x="912" y="541"/>
                      </a:lnTo>
                      <a:lnTo>
                        <a:pt x="907" y="538"/>
                      </a:lnTo>
                      <a:lnTo>
                        <a:pt x="907" y="538"/>
                      </a:lnTo>
                      <a:lnTo>
                        <a:pt x="905" y="536"/>
                      </a:lnTo>
                      <a:lnTo>
                        <a:pt x="904" y="535"/>
                      </a:lnTo>
                      <a:lnTo>
                        <a:pt x="904" y="534"/>
                      </a:lnTo>
                      <a:lnTo>
                        <a:pt x="905" y="532"/>
                      </a:lnTo>
                      <a:lnTo>
                        <a:pt x="907" y="532"/>
                      </a:lnTo>
                      <a:lnTo>
                        <a:pt x="909" y="532"/>
                      </a:lnTo>
                      <a:lnTo>
                        <a:pt x="909" y="534"/>
                      </a:lnTo>
                      <a:lnTo>
                        <a:pt x="909" y="534"/>
                      </a:lnTo>
                      <a:lnTo>
                        <a:pt x="912" y="536"/>
                      </a:lnTo>
                      <a:lnTo>
                        <a:pt x="915" y="538"/>
                      </a:lnTo>
                      <a:lnTo>
                        <a:pt x="918" y="539"/>
                      </a:lnTo>
                      <a:lnTo>
                        <a:pt x="921" y="543"/>
                      </a:lnTo>
                      <a:lnTo>
                        <a:pt x="921" y="543"/>
                      </a:lnTo>
                      <a:lnTo>
                        <a:pt x="924" y="546"/>
                      </a:lnTo>
                      <a:lnTo>
                        <a:pt x="926" y="548"/>
                      </a:lnTo>
                      <a:lnTo>
                        <a:pt x="935" y="543"/>
                      </a:lnTo>
                      <a:lnTo>
                        <a:pt x="935" y="543"/>
                      </a:lnTo>
                      <a:lnTo>
                        <a:pt x="939" y="541"/>
                      </a:lnTo>
                      <a:lnTo>
                        <a:pt x="943" y="539"/>
                      </a:lnTo>
                      <a:lnTo>
                        <a:pt x="949" y="532"/>
                      </a:lnTo>
                      <a:lnTo>
                        <a:pt x="949" y="532"/>
                      </a:lnTo>
                      <a:lnTo>
                        <a:pt x="952" y="531"/>
                      </a:lnTo>
                      <a:lnTo>
                        <a:pt x="953" y="531"/>
                      </a:lnTo>
                      <a:lnTo>
                        <a:pt x="956" y="529"/>
                      </a:lnTo>
                      <a:lnTo>
                        <a:pt x="959" y="526"/>
                      </a:lnTo>
                      <a:lnTo>
                        <a:pt x="959" y="526"/>
                      </a:lnTo>
                      <a:lnTo>
                        <a:pt x="959" y="524"/>
                      </a:lnTo>
                      <a:lnTo>
                        <a:pt x="960" y="521"/>
                      </a:lnTo>
                      <a:lnTo>
                        <a:pt x="959" y="517"/>
                      </a:lnTo>
                      <a:lnTo>
                        <a:pt x="955" y="512"/>
                      </a:lnTo>
                      <a:lnTo>
                        <a:pt x="950" y="509"/>
                      </a:lnTo>
                      <a:lnTo>
                        <a:pt x="950" y="509"/>
                      </a:lnTo>
                      <a:lnTo>
                        <a:pt x="948" y="505"/>
                      </a:lnTo>
                      <a:lnTo>
                        <a:pt x="948" y="502"/>
                      </a:lnTo>
                      <a:lnTo>
                        <a:pt x="948" y="500"/>
                      </a:lnTo>
                      <a:lnTo>
                        <a:pt x="945" y="498"/>
                      </a:lnTo>
                      <a:lnTo>
                        <a:pt x="945" y="498"/>
                      </a:lnTo>
                      <a:lnTo>
                        <a:pt x="942" y="495"/>
                      </a:lnTo>
                      <a:lnTo>
                        <a:pt x="941" y="492"/>
                      </a:lnTo>
                      <a:lnTo>
                        <a:pt x="942" y="491"/>
                      </a:lnTo>
                      <a:lnTo>
                        <a:pt x="946" y="491"/>
                      </a:lnTo>
                      <a:lnTo>
                        <a:pt x="946" y="491"/>
                      </a:lnTo>
                      <a:lnTo>
                        <a:pt x="950" y="491"/>
                      </a:lnTo>
                      <a:lnTo>
                        <a:pt x="955" y="491"/>
                      </a:lnTo>
                      <a:lnTo>
                        <a:pt x="959" y="488"/>
                      </a:lnTo>
                      <a:lnTo>
                        <a:pt x="962" y="485"/>
                      </a:lnTo>
                      <a:lnTo>
                        <a:pt x="962" y="485"/>
                      </a:lnTo>
                      <a:lnTo>
                        <a:pt x="962" y="484"/>
                      </a:lnTo>
                      <a:lnTo>
                        <a:pt x="962" y="483"/>
                      </a:lnTo>
                      <a:lnTo>
                        <a:pt x="958" y="480"/>
                      </a:lnTo>
                      <a:lnTo>
                        <a:pt x="956" y="478"/>
                      </a:lnTo>
                      <a:lnTo>
                        <a:pt x="956" y="477"/>
                      </a:lnTo>
                      <a:lnTo>
                        <a:pt x="958" y="475"/>
                      </a:lnTo>
                      <a:lnTo>
                        <a:pt x="958" y="475"/>
                      </a:lnTo>
                      <a:lnTo>
                        <a:pt x="960" y="473"/>
                      </a:lnTo>
                      <a:lnTo>
                        <a:pt x="959" y="471"/>
                      </a:lnTo>
                      <a:lnTo>
                        <a:pt x="956" y="470"/>
                      </a:lnTo>
                      <a:lnTo>
                        <a:pt x="952" y="468"/>
                      </a:lnTo>
                      <a:lnTo>
                        <a:pt x="952" y="468"/>
                      </a:lnTo>
                      <a:lnTo>
                        <a:pt x="948" y="468"/>
                      </a:lnTo>
                      <a:lnTo>
                        <a:pt x="943" y="467"/>
                      </a:lnTo>
                      <a:lnTo>
                        <a:pt x="941" y="464"/>
                      </a:lnTo>
                      <a:lnTo>
                        <a:pt x="941" y="460"/>
                      </a:lnTo>
                      <a:lnTo>
                        <a:pt x="941" y="460"/>
                      </a:lnTo>
                      <a:lnTo>
                        <a:pt x="939" y="458"/>
                      </a:lnTo>
                      <a:lnTo>
                        <a:pt x="938" y="457"/>
                      </a:lnTo>
                      <a:lnTo>
                        <a:pt x="933" y="457"/>
                      </a:lnTo>
                      <a:lnTo>
                        <a:pt x="928" y="457"/>
                      </a:lnTo>
                      <a:lnTo>
                        <a:pt x="922" y="456"/>
                      </a:lnTo>
                      <a:lnTo>
                        <a:pt x="922" y="456"/>
                      </a:lnTo>
                      <a:lnTo>
                        <a:pt x="915" y="454"/>
                      </a:lnTo>
                      <a:lnTo>
                        <a:pt x="908" y="453"/>
                      </a:lnTo>
                      <a:lnTo>
                        <a:pt x="897" y="453"/>
                      </a:lnTo>
                      <a:lnTo>
                        <a:pt x="897" y="453"/>
                      </a:lnTo>
                      <a:lnTo>
                        <a:pt x="895" y="454"/>
                      </a:lnTo>
                      <a:lnTo>
                        <a:pt x="895" y="456"/>
                      </a:lnTo>
                      <a:lnTo>
                        <a:pt x="894" y="461"/>
                      </a:lnTo>
                      <a:lnTo>
                        <a:pt x="895" y="465"/>
                      </a:lnTo>
                      <a:lnTo>
                        <a:pt x="897" y="467"/>
                      </a:lnTo>
                      <a:lnTo>
                        <a:pt x="898" y="468"/>
                      </a:lnTo>
                      <a:lnTo>
                        <a:pt x="898" y="468"/>
                      </a:lnTo>
                      <a:lnTo>
                        <a:pt x="902" y="470"/>
                      </a:lnTo>
                      <a:lnTo>
                        <a:pt x="904" y="471"/>
                      </a:lnTo>
                      <a:lnTo>
                        <a:pt x="905" y="474"/>
                      </a:lnTo>
                      <a:lnTo>
                        <a:pt x="904" y="475"/>
                      </a:lnTo>
                      <a:lnTo>
                        <a:pt x="904" y="475"/>
                      </a:lnTo>
                      <a:lnTo>
                        <a:pt x="901" y="478"/>
                      </a:lnTo>
                      <a:lnTo>
                        <a:pt x="901" y="481"/>
                      </a:lnTo>
                      <a:lnTo>
                        <a:pt x="901" y="483"/>
                      </a:lnTo>
                      <a:lnTo>
                        <a:pt x="901" y="483"/>
                      </a:lnTo>
                      <a:lnTo>
                        <a:pt x="901" y="483"/>
                      </a:lnTo>
                      <a:lnTo>
                        <a:pt x="897" y="483"/>
                      </a:lnTo>
                      <a:lnTo>
                        <a:pt x="894" y="483"/>
                      </a:lnTo>
                      <a:lnTo>
                        <a:pt x="891" y="485"/>
                      </a:lnTo>
                      <a:lnTo>
                        <a:pt x="890" y="490"/>
                      </a:lnTo>
                      <a:lnTo>
                        <a:pt x="890" y="490"/>
                      </a:lnTo>
                      <a:lnTo>
                        <a:pt x="888" y="501"/>
                      </a:lnTo>
                      <a:lnTo>
                        <a:pt x="885" y="504"/>
                      </a:lnTo>
                      <a:lnTo>
                        <a:pt x="882" y="507"/>
                      </a:lnTo>
                      <a:lnTo>
                        <a:pt x="882" y="507"/>
                      </a:lnTo>
                      <a:lnTo>
                        <a:pt x="881" y="507"/>
                      </a:lnTo>
                      <a:lnTo>
                        <a:pt x="880" y="507"/>
                      </a:lnTo>
                      <a:lnTo>
                        <a:pt x="878" y="502"/>
                      </a:lnTo>
                      <a:lnTo>
                        <a:pt x="878" y="498"/>
                      </a:lnTo>
                      <a:lnTo>
                        <a:pt x="877" y="497"/>
                      </a:lnTo>
                      <a:lnTo>
                        <a:pt x="875" y="497"/>
                      </a:lnTo>
                      <a:lnTo>
                        <a:pt x="875" y="497"/>
                      </a:lnTo>
                      <a:lnTo>
                        <a:pt x="872" y="497"/>
                      </a:lnTo>
                      <a:lnTo>
                        <a:pt x="871" y="498"/>
                      </a:lnTo>
                      <a:lnTo>
                        <a:pt x="870" y="502"/>
                      </a:lnTo>
                      <a:lnTo>
                        <a:pt x="871" y="507"/>
                      </a:lnTo>
                      <a:lnTo>
                        <a:pt x="871" y="508"/>
                      </a:lnTo>
                      <a:lnTo>
                        <a:pt x="872" y="508"/>
                      </a:lnTo>
                      <a:lnTo>
                        <a:pt x="872" y="508"/>
                      </a:lnTo>
                      <a:lnTo>
                        <a:pt x="875" y="509"/>
                      </a:lnTo>
                      <a:lnTo>
                        <a:pt x="877" y="512"/>
                      </a:lnTo>
                      <a:lnTo>
                        <a:pt x="880" y="518"/>
                      </a:lnTo>
                      <a:lnTo>
                        <a:pt x="880" y="518"/>
                      </a:lnTo>
                      <a:lnTo>
                        <a:pt x="880" y="521"/>
                      </a:lnTo>
                      <a:lnTo>
                        <a:pt x="878" y="521"/>
                      </a:lnTo>
                      <a:lnTo>
                        <a:pt x="875" y="522"/>
                      </a:lnTo>
                      <a:lnTo>
                        <a:pt x="871" y="524"/>
                      </a:lnTo>
                      <a:lnTo>
                        <a:pt x="870" y="525"/>
                      </a:lnTo>
                      <a:lnTo>
                        <a:pt x="868" y="526"/>
                      </a:lnTo>
                      <a:lnTo>
                        <a:pt x="868" y="526"/>
                      </a:lnTo>
                      <a:lnTo>
                        <a:pt x="865" y="529"/>
                      </a:lnTo>
                      <a:lnTo>
                        <a:pt x="864" y="526"/>
                      </a:lnTo>
                      <a:lnTo>
                        <a:pt x="861" y="524"/>
                      </a:lnTo>
                      <a:lnTo>
                        <a:pt x="858" y="519"/>
                      </a:lnTo>
                      <a:lnTo>
                        <a:pt x="858" y="519"/>
                      </a:lnTo>
                      <a:lnTo>
                        <a:pt x="851" y="511"/>
                      </a:lnTo>
                      <a:lnTo>
                        <a:pt x="848" y="507"/>
                      </a:lnTo>
                      <a:lnTo>
                        <a:pt x="848" y="502"/>
                      </a:lnTo>
                      <a:lnTo>
                        <a:pt x="848" y="502"/>
                      </a:lnTo>
                      <a:lnTo>
                        <a:pt x="848" y="500"/>
                      </a:lnTo>
                      <a:lnTo>
                        <a:pt x="850" y="498"/>
                      </a:lnTo>
                      <a:lnTo>
                        <a:pt x="855" y="495"/>
                      </a:lnTo>
                      <a:lnTo>
                        <a:pt x="855" y="495"/>
                      </a:lnTo>
                      <a:lnTo>
                        <a:pt x="857" y="494"/>
                      </a:lnTo>
                      <a:lnTo>
                        <a:pt x="857" y="492"/>
                      </a:lnTo>
                      <a:lnTo>
                        <a:pt x="854" y="485"/>
                      </a:lnTo>
                      <a:lnTo>
                        <a:pt x="854" y="485"/>
                      </a:lnTo>
                      <a:lnTo>
                        <a:pt x="854" y="481"/>
                      </a:lnTo>
                      <a:lnTo>
                        <a:pt x="851" y="480"/>
                      </a:lnTo>
                      <a:lnTo>
                        <a:pt x="848" y="478"/>
                      </a:lnTo>
                      <a:lnTo>
                        <a:pt x="844" y="474"/>
                      </a:lnTo>
                      <a:lnTo>
                        <a:pt x="844" y="474"/>
                      </a:lnTo>
                      <a:lnTo>
                        <a:pt x="840" y="470"/>
                      </a:lnTo>
                      <a:lnTo>
                        <a:pt x="836" y="468"/>
                      </a:lnTo>
                      <a:lnTo>
                        <a:pt x="831" y="468"/>
                      </a:lnTo>
                      <a:lnTo>
                        <a:pt x="829" y="470"/>
                      </a:lnTo>
                      <a:lnTo>
                        <a:pt x="829" y="470"/>
                      </a:lnTo>
                      <a:lnTo>
                        <a:pt x="827" y="473"/>
                      </a:lnTo>
                      <a:lnTo>
                        <a:pt x="827" y="477"/>
                      </a:lnTo>
                      <a:lnTo>
                        <a:pt x="826" y="480"/>
                      </a:lnTo>
                      <a:lnTo>
                        <a:pt x="823" y="481"/>
                      </a:lnTo>
                      <a:lnTo>
                        <a:pt x="823" y="481"/>
                      </a:lnTo>
                      <a:lnTo>
                        <a:pt x="820" y="484"/>
                      </a:lnTo>
                      <a:lnTo>
                        <a:pt x="819" y="488"/>
                      </a:lnTo>
                      <a:lnTo>
                        <a:pt x="819" y="492"/>
                      </a:lnTo>
                      <a:lnTo>
                        <a:pt x="817" y="494"/>
                      </a:lnTo>
                      <a:lnTo>
                        <a:pt x="816" y="494"/>
                      </a:lnTo>
                      <a:lnTo>
                        <a:pt x="816" y="494"/>
                      </a:lnTo>
                      <a:lnTo>
                        <a:pt x="814" y="494"/>
                      </a:lnTo>
                      <a:lnTo>
                        <a:pt x="814" y="492"/>
                      </a:lnTo>
                      <a:lnTo>
                        <a:pt x="813" y="485"/>
                      </a:lnTo>
                      <a:lnTo>
                        <a:pt x="813" y="480"/>
                      </a:lnTo>
                      <a:lnTo>
                        <a:pt x="811" y="477"/>
                      </a:lnTo>
                      <a:lnTo>
                        <a:pt x="810" y="475"/>
                      </a:lnTo>
                      <a:lnTo>
                        <a:pt x="810" y="475"/>
                      </a:lnTo>
                      <a:lnTo>
                        <a:pt x="809" y="474"/>
                      </a:lnTo>
                      <a:lnTo>
                        <a:pt x="809" y="471"/>
                      </a:lnTo>
                      <a:lnTo>
                        <a:pt x="810" y="470"/>
                      </a:lnTo>
                      <a:lnTo>
                        <a:pt x="813" y="468"/>
                      </a:lnTo>
                      <a:lnTo>
                        <a:pt x="813" y="468"/>
                      </a:lnTo>
                      <a:lnTo>
                        <a:pt x="816" y="467"/>
                      </a:lnTo>
                      <a:lnTo>
                        <a:pt x="819" y="465"/>
                      </a:lnTo>
                      <a:lnTo>
                        <a:pt x="819" y="463"/>
                      </a:lnTo>
                      <a:lnTo>
                        <a:pt x="817" y="463"/>
                      </a:lnTo>
                      <a:lnTo>
                        <a:pt x="817" y="463"/>
                      </a:lnTo>
                      <a:lnTo>
                        <a:pt x="813" y="461"/>
                      </a:lnTo>
                      <a:lnTo>
                        <a:pt x="809" y="460"/>
                      </a:lnTo>
                      <a:lnTo>
                        <a:pt x="800" y="456"/>
                      </a:lnTo>
                      <a:lnTo>
                        <a:pt x="800" y="456"/>
                      </a:lnTo>
                      <a:lnTo>
                        <a:pt x="797" y="456"/>
                      </a:lnTo>
                      <a:lnTo>
                        <a:pt x="794" y="458"/>
                      </a:lnTo>
                      <a:lnTo>
                        <a:pt x="792" y="460"/>
                      </a:lnTo>
                      <a:lnTo>
                        <a:pt x="789" y="458"/>
                      </a:lnTo>
                      <a:lnTo>
                        <a:pt x="789" y="458"/>
                      </a:lnTo>
                      <a:lnTo>
                        <a:pt x="787" y="456"/>
                      </a:lnTo>
                      <a:lnTo>
                        <a:pt x="787" y="453"/>
                      </a:lnTo>
                      <a:lnTo>
                        <a:pt x="789" y="446"/>
                      </a:lnTo>
                      <a:lnTo>
                        <a:pt x="789" y="446"/>
                      </a:lnTo>
                      <a:lnTo>
                        <a:pt x="790" y="444"/>
                      </a:lnTo>
                      <a:lnTo>
                        <a:pt x="793" y="444"/>
                      </a:lnTo>
                      <a:lnTo>
                        <a:pt x="796" y="444"/>
                      </a:lnTo>
                      <a:lnTo>
                        <a:pt x="799" y="441"/>
                      </a:lnTo>
                      <a:lnTo>
                        <a:pt x="799" y="441"/>
                      </a:lnTo>
                      <a:lnTo>
                        <a:pt x="799" y="440"/>
                      </a:lnTo>
                      <a:lnTo>
                        <a:pt x="799" y="439"/>
                      </a:lnTo>
                      <a:lnTo>
                        <a:pt x="794" y="437"/>
                      </a:lnTo>
                      <a:lnTo>
                        <a:pt x="790" y="434"/>
                      </a:lnTo>
                      <a:lnTo>
                        <a:pt x="789" y="433"/>
                      </a:lnTo>
                      <a:lnTo>
                        <a:pt x="789" y="431"/>
                      </a:lnTo>
                      <a:lnTo>
                        <a:pt x="789" y="431"/>
                      </a:lnTo>
                      <a:lnTo>
                        <a:pt x="787" y="430"/>
                      </a:lnTo>
                      <a:lnTo>
                        <a:pt x="787" y="429"/>
                      </a:lnTo>
                      <a:lnTo>
                        <a:pt x="783" y="426"/>
                      </a:lnTo>
                      <a:lnTo>
                        <a:pt x="775" y="423"/>
                      </a:lnTo>
                      <a:lnTo>
                        <a:pt x="775" y="423"/>
                      </a:lnTo>
                      <a:lnTo>
                        <a:pt x="773" y="423"/>
                      </a:lnTo>
                      <a:lnTo>
                        <a:pt x="773" y="420"/>
                      </a:lnTo>
                      <a:lnTo>
                        <a:pt x="775" y="417"/>
                      </a:lnTo>
                      <a:lnTo>
                        <a:pt x="775" y="413"/>
                      </a:lnTo>
                      <a:lnTo>
                        <a:pt x="775" y="409"/>
                      </a:lnTo>
                      <a:lnTo>
                        <a:pt x="775" y="409"/>
                      </a:lnTo>
                      <a:lnTo>
                        <a:pt x="772" y="405"/>
                      </a:lnTo>
                      <a:lnTo>
                        <a:pt x="766" y="400"/>
                      </a:lnTo>
                      <a:lnTo>
                        <a:pt x="760" y="396"/>
                      </a:lnTo>
                      <a:lnTo>
                        <a:pt x="758" y="395"/>
                      </a:lnTo>
                      <a:lnTo>
                        <a:pt x="755" y="395"/>
                      </a:lnTo>
                      <a:lnTo>
                        <a:pt x="755" y="395"/>
                      </a:lnTo>
                      <a:lnTo>
                        <a:pt x="751" y="395"/>
                      </a:lnTo>
                      <a:lnTo>
                        <a:pt x="749" y="392"/>
                      </a:lnTo>
                      <a:lnTo>
                        <a:pt x="749" y="389"/>
                      </a:lnTo>
                      <a:lnTo>
                        <a:pt x="751" y="388"/>
                      </a:lnTo>
                      <a:lnTo>
                        <a:pt x="751" y="388"/>
                      </a:lnTo>
                      <a:lnTo>
                        <a:pt x="753" y="388"/>
                      </a:lnTo>
                      <a:lnTo>
                        <a:pt x="755" y="386"/>
                      </a:lnTo>
                      <a:lnTo>
                        <a:pt x="762" y="379"/>
                      </a:lnTo>
                      <a:lnTo>
                        <a:pt x="762" y="379"/>
                      </a:lnTo>
                      <a:lnTo>
                        <a:pt x="766" y="375"/>
                      </a:lnTo>
                      <a:lnTo>
                        <a:pt x="768" y="372"/>
                      </a:lnTo>
                      <a:lnTo>
                        <a:pt x="768" y="370"/>
                      </a:lnTo>
                      <a:lnTo>
                        <a:pt x="765" y="369"/>
                      </a:lnTo>
                      <a:lnTo>
                        <a:pt x="765" y="369"/>
                      </a:lnTo>
                      <a:lnTo>
                        <a:pt x="762" y="368"/>
                      </a:lnTo>
                      <a:lnTo>
                        <a:pt x="760" y="366"/>
                      </a:lnTo>
                      <a:lnTo>
                        <a:pt x="762" y="365"/>
                      </a:lnTo>
                      <a:lnTo>
                        <a:pt x="766" y="363"/>
                      </a:lnTo>
                      <a:lnTo>
                        <a:pt x="766" y="363"/>
                      </a:lnTo>
                      <a:lnTo>
                        <a:pt x="779" y="366"/>
                      </a:lnTo>
                      <a:lnTo>
                        <a:pt x="786" y="366"/>
                      </a:lnTo>
                      <a:lnTo>
                        <a:pt x="790" y="366"/>
                      </a:lnTo>
                      <a:lnTo>
                        <a:pt x="790" y="366"/>
                      </a:lnTo>
                      <a:lnTo>
                        <a:pt x="796" y="361"/>
                      </a:lnTo>
                      <a:lnTo>
                        <a:pt x="802" y="352"/>
                      </a:lnTo>
                      <a:lnTo>
                        <a:pt x="814" y="334"/>
                      </a:lnTo>
                      <a:lnTo>
                        <a:pt x="814" y="334"/>
                      </a:lnTo>
                      <a:lnTo>
                        <a:pt x="816" y="332"/>
                      </a:lnTo>
                      <a:lnTo>
                        <a:pt x="816" y="329"/>
                      </a:lnTo>
                      <a:lnTo>
                        <a:pt x="814" y="328"/>
                      </a:lnTo>
                      <a:lnTo>
                        <a:pt x="811" y="328"/>
                      </a:lnTo>
                      <a:lnTo>
                        <a:pt x="806" y="327"/>
                      </a:lnTo>
                      <a:lnTo>
                        <a:pt x="797" y="327"/>
                      </a:lnTo>
                      <a:lnTo>
                        <a:pt x="797" y="327"/>
                      </a:lnTo>
                      <a:lnTo>
                        <a:pt x="789" y="327"/>
                      </a:lnTo>
                      <a:lnTo>
                        <a:pt x="783" y="325"/>
                      </a:lnTo>
                      <a:lnTo>
                        <a:pt x="777" y="322"/>
                      </a:lnTo>
                      <a:lnTo>
                        <a:pt x="770" y="321"/>
                      </a:lnTo>
                      <a:lnTo>
                        <a:pt x="770" y="321"/>
                      </a:lnTo>
                      <a:lnTo>
                        <a:pt x="762" y="322"/>
                      </a:lnTo>
                      <a:lnTo>
                        <a:pt x="752" y="322"/>
                      </a:lnTo>
                      <a:lnTo>
                        <a:pt x="742" y="325"/>
                      </a:lnTo>
                      <a:lnTo>
                        <a:pt x="738" y="327"/>
                      </a:lnTo>
                      <a:lnTo>
                        <a:pt x="738" y="327"/>
                      </a:lnTo>
                      <a:lnTo>
                        <a:pt x="736" y="328"/>
                      </a:lnTo>
                      <a:lnTo>
                        <a:pt x="738" y="329"/>
                      </a:lnTo>
                      <a:lnTo>
                        <a:pt x="739" y="332"/>
                      </a:lnTo>
                      <a:lnTo>
                        <a:pt x="741" y="334"/>
                      </a:lnTo>
                      <a:lnTo>
                        <a:pt x="742" y="336"/>
                      </a:lnTo>
                      <a:lnTo>
                        <a:pt x="742" y="336"/>
                      </a:lnTo>
                      <a:lnTo>
                        <a:pt x="741" y="338"/>
                      </a:lnTo>
                      <a:lnTo>
                        <a:pt x="741" y="338"/>
                      </a:lnTo>
                      <a:lnTo>
                        <a:pt x="738" y="336"/>
                      </a:lnTo>
                      <a:lnTo>
                        <a:pt x="733" y="335"/>
                      </a:lnTo>
                      <a:lnTo>
                        <a:pt x="732" y="335"/>
                      </a:lnTo>
                      <a:lnTo>
                        <a:pt x="732" y="335"/>
                      </a:lnTo>
                      <a:lnTo>
                        <a:pt x="731" y="336"/>
                      </a:lnTo>
                      <a:lnTo>
                        <a:pt x="731" y="341"/>
                      </a:lnTo>
                      <a:lnTo>
                        <a:pt x="732" y="346"/>
                      </a:lnTo>
                      <a:lnTo>
                        <a:pt x="732" y="353"/>
                      </a:lnTo>
                      <a:lnTo>
                        <a:pt x="732" y="353"/>
                      </a:lnTo>
                      <a:lnTo>
                        <a:pt x="732" y="361"/>
                      </a:lnTo>
                      <a:lnTo>
                        <a:pt x="732" y="366"/>
                      </a:lnTo>
                      <a:lnTo>
                        <a:pt x="738" y="372"/>
                      </a:lnTo>
                      <a:lnTo>
                        <a:pt x="738" y="372"/>
                      </a:lnTo>
                      <a:lnTo>
                        <a:pt x="739" y="375"/>
                      </a:lnTo>
                      <a:lnTo>
                        <a:pt x="741" y="379"/>
                      </a:lnTo>
                      <a:lnTo>
                        <a:pt x="741" y="390"/>
                      </a:lnTo>
                      <a:lnTo>
                        <a:pt x="741" y="390"/>
                      </a:lnTo>
                      <a:lnTo>
                        <a:pt x="739" y="395"/>
                      </a:lnTo>
                      <a:lnTo>
                        <a:pt x="736" y="397"/>
                      </a:lnTo>
                      <a:lnTo>
                        <a:pt x="731" y="399"/>
                      </a:lnTo>
                      <a:lnTo>
                        <a:pt x="731" y="399"/>
                      </a:lnTo>
                      <a:lnTo>
                        <a:pt x="731" y="400"/>
                      </a:lnTo>
                      <a:lnTo>
                        <a:pt x="731" y="400"/>
                      </a:lnTo>
                      <a:lnTo>
                        <a:pt x="732" y="403"/>
                      </a:lnTo>
                      <a:lnTo>
                        <a:pt x="735" y="406"/>
                      </a:lnTo>
                      <a:lnTo>
                        <a:pt x="735" y="409"/>
                      </a:lnTo>
                      <a:lnTo>
                        <a:pt x="735" y="409"/>
                      </a:lnTo>
                      <a:lnTo>
                        <a:pt x="735" y="410"/>
                      </a:lnTo>
                      <a:lnTo>
                        <a:pt x="733" y="410"/>
                      </a:lnTo>
                      <a:lnTo>
                        <a:pt x="729" y="409"/>
                      </a:lnTo>
                      <a:lnTo>
                        <a:pt x="726" y="407"/>
                      </a:lnTo>
                      <a:lnTo>
                        <a:pt x="722" y="407"/>
                      </a:lnTo>
                      <a:lnTo>
                        <a:pt x="722" y="407"/>
                      </a:lnTo>
                      <a:lnTo>
                        <a:pt x="719" y="410"/>
                      </a:lnTo>
                      <a:lnTo>
                        <a:pt x="718" y="414"/>
                      </a:lnTo>
                      <a:lnTo>
                        <a:pt x="716" y="420"/>
                      </a:lnTo>
                      <a:lnTo>
                        <a:pt x="718" y="423"/>
                      </a:lnTo>
                      <a:lnTo>
                        <a:pt x="719" y="424"/>
                      </a:lnTo>
                      <a:lnTo>
                        <a:pt x="719" y="424"/>
                      </a:lnTo>
                      <a:lnTo>
                        <a:pt x="724" y="429"/>
                      </a:lnTo>
                      <a:lnTo>
                        <a:pt x="724" y="430"/>
                      </a:lnTo>
                      <a:lnTo>
                        <a:pt x="722" y="433"/>
                      </a:lnTo>
                      <a:lnTo>
                        <a:pt x="722" y="433"/>
                      </a:lnTo>
                      <a:lnTo>
                        <a:pt x="719" y="436"/>
                      </a:lnTo>
                      <a:lnTo>
                        <a:pt x="718" y="441"/>
                      </a:lnTo>
                      <a:lnTo>
                        <a:pt x="719" y="446"/>
                      </a:lnTo>
                      <a:lnTo>
                        <a:pt x="724" y="450"/>
                      </a:lnTo>
                      <a:lnTo>
                        <a:pt x="724" y="450"/>
                      </a:lnTo>
                      <a:lnTo>
                        <a:pt x="731" y="454"/>
                      </a:lnTo>
                      <a:lnTo>
                        <a:pt x="739" y="457"/>
                      </a:lnTo>
                      <a:lnTo>
                        <a:pt x="748" y="458"/>
                      </a:lnTo>
                      <a:lnTo>
                        <a:pt x="755" y="461"/>
                      </a:lnTo>
                      <a:lnTo>
                        <a:pt x="755" y="461"/>
                      </a:lnTo>
                      <a:lnTo>
                        <a:pt x="758" y="464"/>
                      </a:lnTo>
                      <a:lnTo>
                        <a:pt x="758" y="465"/>
                      </a:lnTo>
                      <a:lnTo>
                        <a:pt x="755" y="467"/>
                      </a:lnTo>
                      <a:lnTo>
                        <a:pt x="755" y="468"/>
                      </a:lnTo>
                      <a:lnTo>
                        <a:pt x="755" y="470"/>
                      </a:lnTo>
                      <a:lnTo>
                        <a:pt x="755" y="470"/>
                      </a:lnTo>
                      <a:lnTo>
                        <a:pt x="756" y="473"/>
                      </a:lnTo>
                      <a:lnTo>
                        <a:pt x="755" y="474"/>
                      </a:lnTo>
                      <a:lnTo>
                        <a:pt x="753" y="477"/>
                      </a:lnTo>
                      <a:lnTo>
                        <a:pt x="751" y="480"/>
                      </a:lnTo>
                      <a:lnTo>
                        <a:pt x="751" y="483"/>
                      </a:lnTo>
                      <a:lnTo>
                        <a:pt x="751" y="483"/>
                      </a:lnTo>
                      <a:lnTo>
                        <a:pt x="751" y="485"/>
                      </a:lnTo>
                      <a:lnTo>
                        <a:pt x="752" y="485"/>
                      </a:lnTo>
                      <a:lnTo>
                        <a:pt x="758" y="477"/>
                      </a:lnTo>
                      <a:lnTo>
                        <a:pt x="758" y="477"/>
                      </a:lnTo>
                      <a:lnTo>
                        <a:pt x="759" y="475"/>
                      </a:lnTo>
                      <a:lnTo>
                        <a:pt x="760" y="474"/>
                      </a:lnTo>
                      <a:lnTo>
                        <a:pt x="762" y="475"/>
                      </a:lnTo>
                      <a:lnTo>
                        <a:pt x="763" y="477"/>
                      </a:lnTo>
                      <a:lnTo>
                        <a:pt x="765" y="481"/>
                      </a:lnTo>
                      <a:lnTo>
                        <a:pt x="765" y="485"/>
                      </a:lnTo>
                      <a:lnTo>
                        <a:pt x="765" y="485"/>
                      </a:lnTo>
                      <a:lnTo>
                        <a:pt x="763" y="490"/>
                      </a:lnTo>
                      <a:lnTo>
                        <a:pt x="760" y="491"/>
                      </a:lnTo>
                      <a:lnTo>
                        <a:pt x="758" y="492"/>
                      </a:lnTo>
                      <a:lnTo>
                        <a:pt x="753" y="495"/>
                      </a:lnTo>
                      <a:lnTo>
                        <a:pt x="753" y="495"/>
                      </a:lnTo>
                      <a:lnTo>
                        <a:pt x="751" y="500"/>
                      </a:lnTo>
                      <a:lnTo>
                        <a:pt x="746" y="502"/>
                      </a:lnTo>
                      <a:lnTo>
                        <a:pt x="743" y="502"/>
                      </a:lnTo>
                      <a:lnTo>
                        <a:pt x="738" y="502"/>
                      </a:lnTo>
                      <a:lnTo>
                        <a:pt x="738" y="502"/>
                      </a:lnTo>
                      <a:lnTo>
                        <a:pt x="736" y="502"/>
                      </a:lnTo>
                      <a:lnTo>
                        <a:pt x="735" y="502"/>
                      </a:lnTo>
                      <a:lnTo>
                        <a:pt x="735" y="507"/>
                      </a:lnTo>
                      <a:lnTo>
                        <a:pt x="736" y="512"/>
                      </a:lnTo>
                      <a:lnTo>
                        <a:pt x="738" y="518"/>
                      </a:lnTo>
                      <a:lnTo>
                        <a:pt x="738" y="518"/>
                      </a:lnTo>
                      <a:lnTo>
                        <a:pt x="739" y="521"/>
                      </a:lnTo>
                      <a:lnTo>
                        <a:pt x="738" y="524"/>
                      </a:lnTo>
                      <a:lnTo>
                        <a:pt x="735" y="525"/>
                      </a:lnTo>
                      <a:lnTo>
                        <a:pt x="729" y="524"/>
                      </a:lnTo>
                      <a:lnTo>
                        <a:pt x="729" y="524"/>
                      </a:lnTo>
                      <a:lnTo>
                        <a:pt x="725" y="521"/>
                      </a:lnTo>
                      <a:lnTo>
                        <a:pt x="721" y="518"/>
                      </a:lnTo>
                      <a:lnTo>
                        <a:pt x="719" y="515"/>
                      </a:lnTo>
                      <a:lnTo>
                        <a:pt x="721" y="511"/>
                      </a:lnTo>
                      <a:lnTo>
                        <a:pt x="721" y="511"/>
                      </a:lnTo>
                      <a:lnTo>
                        <a:pt x="725" y="502"/>
                      </a:lnTo>
                      <a:lnTo>
                        <a:pt x="725" y="500"/>
                      </a:lnTo>
                      <a:lnTo>
                        <a:pt x="724" y="498"/>
                      </a:lnTo>
                      <a:lnTo>
                        <a:pt x="724" y="498"/>
                      </a:lnTo>
                      <a:lnTo>
                        <a:pt x="719" y="498"/>
                      </a:lnTo>
                      <a:lnTo>
                        <a:pt x="714" y="498"/>
                      </a:lnTo>
                      <a:lnTo>
                        <a:pt x="708" y="495"/>
                      </a:lnTo>
                      <a:lnTo>
                        <a:pt x="705" y="492"/>
                      </a:lnTo>
                      <a:lnTo>
                        <a:pt x="705" y="492"/>
                      </a:lnTo>
                      <a:lnTo>
                        <a:pt x="704" y="490"/>
                      </a:lnTo>
                      <a:lnTo>
                        <a:pt x="707" y="490"/>
                      </a:lnTo>
                      <a:lnTo>
                        <a:pt x="716" y="491"/>
                      </a:lnTo>
                      <a:lnTo>
                        <a:pt x="716" y="491"/>
                      </a:lnTo>
                      <a:lnTo>
                        <a:pt x="721" y="491"/>
                      </a:lnTo>
                      <a:lnTo>
                        <a:pt x="722" y="488"/>
                      </a:lnTo>
                      <a:lnTo>
                        <a:pt x="722" y="485"/>
                      </a:lnTo>
                      <a:lnTo>
                        <a:pt x="724" y="485"/>
                      </a:lnTo>
                      <a:lnTo>
                        <a:pt x="725" y="484"/>
                      </a:lnTo>
                      <a:lnTo>
                        <a:pt x="725" y="484"/>
                      </a:lnTo>
                      <a:lnTo>
                        <a:pt x="735" y="485"/>
                      </a:lnTo>
                      <a:lnTo>
                        <a:pt x="739" y="485"/>
                      </a:lnTo>
                      <a:lnTo>
                        <a:pt x="743" y="483"/>
                      </a:lnTo>
                      <a:lnTo>
                        <a:pt x="743" y="483"/>
                      </a:lnTo>
                      <a:lnTo>
                        <a:pt x="745" y="481"/>
                      </a:lnTo>
                      <a:lnTo>
                        <a:pt x="745" y="478"/>
                      </a:lnTo>
                      <a:lnTo>
                        <a:pt x="743" y="474"/>
                      </a:lnTo>
                      <a:lnTo>
                        <a:pt x="739" y="470"/>
                      </a:lnTo>
                      <a:lnTo>
                        <a:pt x="736" y="470"/>
                      </a:lnTo>
                      <a:lnTo>
                        <a:pt x="735" y="470"/>
                      </a:lnTo>
                      <a:lnTo>
                        <a:pt x="735" y="470"/>
                      </a:lnTo>
                      <a:lnTo>
                        <a:pt x="726" y="471"/>
                      </a:lnTo>
                      <a:lnTo>
                        <a:pt x="724" y="471"/>
                      </a:lnTo>
                      <a:lnTo>
                        <a:pt x="722" y="470"/>
                      </a:lnTo>
                      <a:lnTo>
                        <a:pt x="722" y="468"/>
                      </a:lnTo>
                      <a:lnTo>
                        <a:pt x="722" y="468"/>
                      </a:lnTo>
                      <a:lnTo>
                        <a:pt x="722" y="467"/>
                      </a:lnTo>
                      <a:lnTo>
                        <a:pt x="724" y="465"/>
                      </a:lnTo>
                      <a:lnTo>
                        <a:pt x="726" y="465"/>
                      </a:lnTo>
                      <a:lnTo>
                        <a:pt x="731" y="465"/>
                      </a:lnTo>
                      <a:lnTo>
                        <a:pt x="735" y="465"/>
                      </a:lnTo>
                      <a:lnTo>
                        <a:pt x="735" y="465"/>
                      </a:lnTo>
                      <a:lnTo>
                        <a:pt x="736" y="465"/>
                      </a:lnTo>
                      <a:lnTo>
                        <a:pt x="736" y="464"/>
                      </a:lnTo>
                      <a:lnTo>
                        <a:pt x="735" y="461"/>
                      </a:lnTo>
                      <a:lnTo>
                        <a:pt x="731" y="460"/>
                      </a:lnTo>
                      <a:lnTo>
                        <a:pt x="725" y="460"/>
                      </a:lnTo>
                      <a:lnTo>
                        <a:pt x="725" y="460"/>
                      </a:lnTo>
                      <a:lnTo>
                        <a:pt x="721" y="461"/>
                      </a:lnTo>
                      <a:lnTo>
                        <a:pt x="716" y="461"/>
                      </a:lnTo>
                      <a:lnTo>
                        <a:pt x="712" y="460"/>
                      </a:lnTo>
                      <a:lnTo>
                        <a:pt x="708" y="456"/>
                      </a:lnTo>
                      <a:lnTo>
                        <a:pt x="708" y="456"/>
                      </a:lnTo>
                      <a:lnTo>
                        <a:pt x="702" y="453"/>
                      </a:lnTo>
                      <a:lnTo>
                        <a:pt x="697" y="451"/>
                      </a:lnTo>
                      <a:lnTo>
                        <a:pt x="695" y="451"/>
                      </a:lnTo>
                      <a:lnTo>
                        <a:pt x="692" y="453"/>
                      </a:lnTo>
                      <a:lnTo>
                        <a:pt x="691" y="456"/>
                      </a:lnTo>
                      <a:lnTo>
                        <a:pt x="690" y="460"/>
                      </a:lnTo>
                      <a:lnTo>
                        <a:pt x="690" y="460"/>
                      </a:lnTo>
                      <a:lnTo>
                        <a:pt x="688" y="464"/>
                      </a:lnTo>
                      <a:lnTo>
                        <a:pt x="687" y="467"/>
                      </a:lnTo>
                      <a:lnTo>
                        <a:pt x="684" y="468"/>
                      </a:lnTo>
                      <a:lnTo>
                        <a:pt x="681" y="470"/>
                      </a:lnTo>
                      <a:lnTo>
                        <a:pt x="677" y="470"/>
                      </a:lnTo>
                      <a:lnTo>
                        <a:pt x="675" y="470"/>
                      </a:lnTo>
                      <a:lnTo>
                        <a:pt x="672" y="471"/>
                      </a:lnTo>
                      <a:lnTo>
                        <a:pt x="672" y="471"/>
                      </a:lnTo>
                      <a:lnTo>
                        <a:pt x="672" y="473"/>
                      </a:lnTo>
                      <a:lnTo>
                        <a:pt x="672" y="474"/>
                      </a:lnTo>
                      <a:lnTo>
                        <a:pt x="675" y="477"/>
                      </a:lnTo>
                      <a:lnTo>
                        <a:pt x="681" y="478"/>
                      </a:lnTo>
                      <a:lnTo>
                        <a:pt x="687" y="480"/>
                      </a:lnTo>
                      <a:lnTo>
                        <a:pt x="687" y="480"/>
                      </a:lnTo>
                      <a:lnTo>
                        <a:pt x="694" y="481"/>
                      </a:lnTo>
                      <a:lnTo>
                        <a:pt x="698" y="484"/>
                      </a:lnTo>
                      <a:lnTo>
                        <a:pt x="701" y="487"/>
                      </a:lnTo>
                      <a:lnTo>
                        <a:pt x="701" y="488"/>
                      </a:lnTo>
                      <a:lnTo>
                        <a:pt x="699" y="488"/>
                      </a:lnTo>
                      <a:lnTo>
                        <a:pt x="699" y="488"/>
                      </a:lnTo>
                      <a:lnTo>
                        <a:pt x="697" y="490"/>
                      </a:lnTo>
                      <a:lnTo>
                        <a:pt x="695" y="492"/>
                      </a:lnTo>
                      <a:lnTo>
                        <a:pt x="694" y="494"/>
                      </a:lnTo>
                      <a:lnTo>
                        <a:pt x="692" y="492"/>
                      </a:lnTo>
                      <a:lnTo>
                        <a:pt x="692" y="492"/>
                      </a:lnTo>
                      <a:lnTo>
                        <a:pt x="688" y="492"/>
                      </a:lnTo>
                      <a:lnTo>
                        <a:pt x="685" y="492"/>
                      </a:lnTo>
                      <a:lnTo>
                        <a:pt x="684" y="494"/>
                      </a:lnTo>
                      <a:lnTo>
                        <a:pt x="685" y="497"/>
                      </a:lnTo>
                      <a:lnTo>
                        <a:pt x="685" y="497"/>
                      </a:lnTo>
                      <a:lnTo>
                        <a:pt x="687" y="500"/>
                      </a:lnTo>
                      <a:lnTo>
                        <a:pt x="687" y="502"/>
                      </a:lnTo>
                      <a:lnTo>
                        <a:pt x="685" y="505"/>
                      </a:lnTo>
                      <a:lnTo>
                        <a:pt x="684" y="508"/>
                      </a:lnTo>
                      <a:lnTo>
                        <a:pt x="684" y="508"/>
                      </a:lnTo>
                      <a:lnTo>
                        <a:pt x="684" y="509"/>
                      </a:lnTo>
                      <a:lnTo>
                        <a:pt x="684" y="509"/>
                      </a:lnTo>
                      <a:lnTo>
                        <a:pt x="680" y="509"/>
                      </a:lnTo>
                      <a:lnTo>
                        <a:pt x="670" y="507"/>
                      </a:lnTo>
                      <a:lnTo>
                        <a:pt x="670" y="507"/>
                      </a:lnTo>
                      <a:lnTo>
                        <a:pt x="663" y="507"/>
                      </a:lnTo>
                      <a:lnTo>
                        <a:pt x="654" y="508"/>
                      </a:lnTo>
                      <a:lnTo>
                        <a:pt x="638" y="511"/>
                      </a:lnTo>
                      <a:lnTo>
                        <a:pt x="638" y="511"/>
                      </a:lnTo>
                      <a:lnTo>
                        <a:pt x="631" y="512"/>
                      </a:lnTo>
                      <a:lnTo>
                        <a:pt x="623" y="511"/>
                      </a:lnTo>
                      <a:lnTo>
                        <a:pt x="617" y="508"/>
                      </a:lnTo>
                      <a:lnTo>
                        <a:pt x="613" y="505"/>
                      </a:lnTo>
                      <a:lnTo>
                        <a:pt x="613" y="505"/>
                      </a:lnTo>
                      <a:lnTo>
                        <a:pt x="610" y="502"/>
                      </a:lnTo>
                      <a:lnTo>
                        <a:pt x="606" y="501"/>
                      </a:lnTo>
                      <a:lnTo>
                        <a:pt x="596" y="501"/>
                      </a:lnTo>
                      <a:lnTo>
                        <a:pt x="596" y="501"/>
                      </a:lnTo>
                      <a:lnTo>
                        <a:pt x="592" y="500"/>
                      </a:lnTo>
                      <a:lnTo>
                        <a:pt x="590" y="498"/>
                      </a:lnTo>
                      <a:lnTo>
                        <a:pt x="587" y="495"/>
                      </a:lnTo>
                      <a:lnTo>
                        <a:pt x="582" y="494"/>
                      </a:lnTo>
                      <a:lnTo>
                        <a:pt x="582" y="494"/>
                      </a:lnTo>
                      <a:lnTo>
                        <a:pt x="579" y="494"/>
                      </a:lnTo>
                      <a:lnTo>
                        <a:pt x="577" y="492"/>
                      </a:lnTo>
                      <a:lnTo>
                        <a:pt x="575" y="490"/>
                      </a:lnTo>
                      <a:lnTo>
                        <a:pt x="573" y="481"/>
                      </a:lnTo>
                      <a:lnTo>
                        <a:pt x="573" y="481"/>
                      </a:lnTo>
                      <a:lnTo>
                        <a:pt x="573" y="480"/>
                      </a:lnTo>
                      <a:lnTo>
                        <a:pt x="570" y="480"/>
                      </a:lnTo>
                      <a:lnTo>
                        <a:pt x="563" y="478"/>
                      </a:lnTo>
                      <a:lnTo>
                        <a:pt x="555" y="480"/>
                      </a:lnTo>
                      <a:lnTo>
                        <a:pt x="548" y="483"/>
                      </a:lnTo>
                      <a:lnTo>
                        <a:pt x="548" y="483"/>
                      </a:lnTo>
                      <a:lnTo>
                        <a:pt x="542" y="485"/>
                      </a:lnTo>
                      <a:lnTo>
                        <a:pt x="535" y="487"/>
                      </a:lnTo>
                      <a:lnTo>
                        <a:pt x="528" y="488"/>
                      </a:lnTo>
                      <a:lnTo>
                        <a:pt x="526" y="490"/>
                      </a:lnTo>
                      <a:lnTo>
                        <a:pt x="524" y="492"/>
                      </a:lnTo>
                      <a:lnTo>
                        <a:pt x="524" y="492"/>
                      </a:lnTo>
                      <a:lnTo>
                        <a:pt x="524" y="497"/>
                      </a:lnTo>
                      <a:lnTo>
                        <a:pt x="525" y="500"/>
                      </a:lnTo>
                      <a:lnTo>
                        <a:pt x="528" y="500"/>
                      </a:lnTo>
                      <a:lnTo>
                        <a:pt x="531" y="500"/>
                      </a:lnTo>
                      <a:lnTo>
                        <a:pt x="531" y="500"/>
                      </a:lnTo>
                      <a:lnTo>
                        <a:pt x="535" y="498"/>
                      </a:lnTo>
                      <a:lnTo>
                        <a:pt x="536" y="497"/>
                      </a:lnTo>
                      <a:lnTo>
                        <a:pt x="541" y="495"/>
                      </a:lnTo>
                      <a:lnTo>
                        <a:pt x="546" y="494"/>
                      </a:lnTo>
                      <a:lnTo>
                        <a:pt x="546" y="494"/>
                      </a:lnTo>
                      <a:lnTo>
                        <a:pt x="549" y="494"/>
                      </a:lnTo>
                      <a:lnTo>
                        <a:pt x="553" y="494"/>
                      </a:lnTo>
                      <a:lnTo>
                        <a:pt x="559" y="491"/>
                      </a:lnTo>
                      <a:lnTo>
                        <a:pt x="563" y="488"/>
                      </a:lnTo>
                      <a:lnTo>
                        <a:pt x="566" y="488"/>
                      </a:lnTo>
                      <a:lnTo>
                        <a:pt x="568" y="488"/>
                      </a:lnTo>
                      <a:lnTo>
                        <a:pt x="568" y="488"/>
                      </a:lnTo>
                      <a:lnTo>
                        <a:pt x="568" y="490"/>
                      </a:lnTo>
                      <a:lnTo>
                        <a:pt x="566" y="492"/>
                      </a:lnTo>
                      <a:lnTo>
                        <a:pt x="559" y="497"/>
                      </a:lnTo>
                      <a:lnTo>
                        <a:pt x="549" y="500"/>
                      </a:lnTo>
                      <a:lnTo>
                        <a:pt x="541" y="502"/>
                      </a:lnTo>
                      <a:lnTo>
                        <a:pt x="541" y="502"/>
                      </a:lnTo>
                      <a:lnTo>
                        <a:pt x="538" y="504"/>
                      </a:lnTo>
                      <a:lnTo>
                        <a:pt x="536" y="505"/>
                      </a:lnTo>
                      <a:lnTo>
                        <a:pt x="535" y="507"/>
                      </a:lnTo>
                      <a:lnTo>
                        <a:pt x="535" y="509"/>
                      </a:lnTo>
                      <a:lnTo>
                        <a:pt x="538" y="515"/>
                      </a:lnTo>
                      <a:lnTo>
                        <a:pt x="543" y="524"/>
                      </a:lnTo>
                      <a:lnTo>
                        <a:pt x="543" y="524"/>
                      </a:lnTo>
                      <a:lnTo>
                        <a:pt x="545" y="528"/>
                      </a:lnTo>
                      <a:lnTo>
                        <a:pt x="546" y="531"/>
                      </a:lnTo>
                      <a:lnTo>
                        <a:pt x="545" y="532"/>
                      </a:lnTo>
                      <a:lnTo>
                        <a:pt x="545" y="534"/>
                      </a:lnTo>
                      <a:lnTo>
                        <a:pt x="541" y="534"/>
                      </a:lnTo>
                      <a:lnTo>
                        <a:pt x="539" y="535"/>
                      </a:lnTo>
                      <a:lnTo>
                        <a:pt x="539" y="536"/>
                      </a:lnTo>
                      <a:lnTo>
                        <a:pt x="539" y="536"/>
                      </a:lnTo>
                      <a:lnTo>
                        <a:pt x="538" y="538"/>
                      </a:lnTo>
                      <a:lnTo>
                        <a:pt x="536" y="539"/>
                      </a:lnTo>
                      <a:lnTo>
                        <a:pt x="532" y="538"/>
                      </a:lnTo>
                      <a:lnTo>
                        <a:pt x="528" y="535"/>
                      </a:lnTo>
                      <a:lnTo>
                        <a:pt x="528" y="534"/>
                      </a:lnTo>
                      <a:lnTo>
                        <a:pt x="529" y="532"/>
                      </a:lnTo>
                      <a:lnTo>
                        <a:pt x="529" y="532"/>
                      </a:lnTo>
                      <a:lnTo>
                        <a:pt x="532" y="529"/>
                      </a:lnTo>
                      <a:lnTo>
                        <a:pt x="532" y="526"/>
                      </a:lnTo>
                      <a:lnTo>
                        <a:pt x="531" y="522"/>
                      </a:lnTo>
                      <a:lnTo>
                        <a:pt x="528" y="519"/>
                      </a:lnTo>
                      <a:lnTo>
                        <a:pt x="528" y="519"/>
                      </a:lnTo>
                      <a:lnTo>
                        <a:pt x="524" y="517"/>
                      </a:lnTo>
                      <a:lnTo>
                        <a:pt x="521" y="517"/>
                      </a:lnTo>
                      <a:lnTo>
                        <a:pt x="519" y="517"/>
                      </a:lnTo>
                      <a:lnTo>
                        <a:pt x="519" y="514"/>
                      </a:lnTo>
                      <a:lnTo>
                        <a:pt x="519" y="514"/>
                      </a:lnTo>
                      <a:lnTo>
                        <a:pt x="518" y="512"/>
                      </a:lnTo>
                      <a:lnTo>
                        <a:pt x="516" y="512"/>
                      </a:lnTo>
                      <a:lnTo>
                        <a:pt x="512" y="512"/>
                      </a:lnTo>
                      <a:lnTo>
                        <a:pt x="508" y="511"/>
                      </a:lnTo>
                      <a:lnTo>
                        <a:pt x="508" y="511"/>
                      </a:lnTo>
                      <a:lnTo>
                        <a:pt x="502" y="507"/>
                      </a:lnTo>
                      <a:lnTo>
                        <a:pt x="498" y="505"/>
                      </a:lnTo>
                      <a:lnTo>
                        <a:pt x="494" y="507"/>
                      </a:lnTo>
                      <a:lnTo>
                        <a:pt x="494" y="507"/>
                      </a:lnTo>
                      <a:lnTo>
                        <a:pt x="490" y="509"/>
                      </a:lnTo>
                      <a:lnTo>
                        <a:pt x="482" y="511"/>
                      </a:lnTo>
                      <a:lnTo>
                        <a:pt x="465" y="512"/>
                      </a:lnTo>
                      <a:lnTo>
                        <a:pt x="465" y="512"/>
                      </a:lnTo>
                      <a:lnTo>
                        <a:pt x="451" y="514"/>
                      </a:lnTo>
                      <a:lnTo>
                        <a:pt x="437" y="514"/>
                      </a:lnTo>
                      <a:lnTo>
                        <a:pt x="426" y="512"/>
                      </a:lnTo>
                      <a:lnTo>
                        <a:pt x="420" y="511"/>
                      </a:lnTo>
                      <a:lnTo>
                        <a:pt x="417" y="509"/>
                      </a:lnTo>
                      <a:lnTo>
                        <a:pt x="417" y="509"/>
                      </a:lnTo>
                      <a:lnTo>
                        <a:pt x="417" y="507"/>
                      </a:lnTo>
                      <a:lnTo>
                        <a:pt x="417" y="505"/>
                      </a:lnTo>
                      <a:lnTo>
                        <a:pt x="423" y="501"/>
                      </a:lnTo>
                      <a:lnTo>
                        <a:pt x="430" y="497"/>
                      </a:lnTo>
                      <a:lnTo>
                        <a:pt x="436" y="497"/>
                      </a:lnTo>
                      <a:lnTo>
                        <a:pt x="436" y="497"/>
                      </a:lnTo>
                      <a:lnTo>
                        <a:pt x="438" y="497"/>
                      </a:lnTo>
                      <a:lnTo>
                        <a:pt x="437" y="494"/>
                      </a:lnTo>
                      <a:lnTo>
                        <a:pt x="434" y="490"/>
                      </a:lnTo>
                      <a:lnTo>
                        <a:pt x="430" y="484"/>
                      </a:lnTo>
                      <a:lnTo>
                        <a:pt x="430" y="484"/>
                      </a:lnTo>
                      <a:lnTo>
                        <a:pt x="423" y="480"/>
                      </a:lnTo>
                      <a:lnTo>
                        <a:pt x="413" y="478"/>
                      </a:lnTo>
                      <a:lnTo>
                        <a:pt x="407" y="477"/>
                      </a:lnTo>
                      <a:lnTo>
                        <a:pt x="404" y="477"/>
                      </a:lnTo>
                      <a:lnTo>
                        <a:pt x="404" y="478"/>
                      </a:lnTo>
                      <a:lnTo>
                        <a:pt x="404" y="478"/>
                      </a:lnTo>
                      <a:lnTo>
                        <a:pt x="403" y="480"/>
                      </a:lnTo>
                      <a:lnTo>
                        <a:pt x="402" y="480"/>
                      </a:lnTo>
                      <a:lnTo>
                        <a:pt x="397" y="480"/>
                      </a:lnTo>
                      <a:lnTo>
                        <a:pt x="380" y="475"/>
                      </a:lnTo>
                      <a:lnTo>
                        <a:pt x="380" y="475"/>
                      </a:lnTo>
                      <a:lnTo>
                        <a:pt x="372" y="474"/>
                      </a:lnTo>
                      <a:lnTo>
                        <a:pt x="368" y="471"/>
                      </a:lnTo>
                      <a:lnTo>
                        <a:pt x="362" y="470"/>
                      </a:lnTo>
                      <a:lnTo>
                        <a:pt x="358" y="468"/>
                      </a:lnTo>
                      <a:lnTo>
                        <a:pt x="358" y="468"/>
                      </a:lnTo>
                      <a:lnTo>
                        <a:pt x="351" y="468"/>
                      </a:lnTo>
                      <a:lnTo>
                        <a:pt x="342" y="465"/>
                      </a:lnTo>
                      <a:lnTo>
                        <a:pt x="334" y="463"/>
                      </a:lnTo>
                      <a:lnTo>
                        <a:pt x="326" y="458"/>
                      </a:lnTo>
                      <a:lnTo>
                        <a:pt x="326" y="458"/>
                      </a:lnTo>
                      <a:lnTo>
                        <a:pt x="322" y="456"/>
                      </a:lnTo>
                      <a:lnTo>
                        <a:pt x="316" y="454"/>
                      </a:lnTo>
                      <a:lnTo>
                        <a:pt x="305" y="453"/>
                      </a:lnTo>
                      <a:lnTo>
                        <a:pt x="295" y="456"/>
                      </a:lnTo>
                      <a:lnTo>
                        <a:pt x="291" y="457"/>
                      </a:lnTo>
                      <a:lnTo>
                        <a:pt x="290" y="460"/>
                      </a:lnTo>
                      <a:lnTo>
                        <a:pt x="290" y="460"/>
                      </a:lnTo>
                      <a:lnTo>
                        <a:pt x="287" y="464"/>
                      </a:lnTo>
                      <a:lnTo>
                        <a:pt x="282" y="465"/>
                      </a:lnTo>
                      <a:lnTo>
                        <a:pt x="277" y="465"/>
                      </a:lnTo>
                      <a:lnTo>
                        <a:pt x="271" y="465"/>
                      </a:lnTo>
                      <a:lnTo>
                        <a:pt x="271" y="465"/>
                      </a:lnTo>
                      <a:lnTo>
                        <a:pt x="270" y="465"/>
                      </a:lnTo>
                      <a:lnTo>
                        <a:pt x="268" y="464"/>
                      </a:lnTo>
                      <a:lnTo>
                        <a:pt x="270" y="461"/>
                      </a:lnTo>
                      <a:lnTo>
                        <a:pt x="273" y="458"/>
                      </a:lnTo>
                      <a:lnTo>
                        <a:pt x="273" y="457"/>
                      </a:lnTo>
                      <a:lnTo>
                        <a:pt x="273" y="456"/>
                      </a:lnTo>
                      <a:lnTo>
                        <a:pt x="273" y="456"/>
                      </a:lnTo>
                      <a:lnTo>
                        <a:pt x="270" y="453"/>
                      </a:lnTo>
                      <a:lnTo>
                        <a:pt x="270" y="450"/>
                      </a:lnTo>
                      <a:lnTo>
                        <a:pt x="270" y="446"/>
                      </a:lnTo>
                      <a:lnTo>
                        <a:pt x="268" y="444"/>
                      </a:lnTo>
                      <a:lnTo>
                        <a:pt x="267" y="443"/>
                      </a:lnTo>
                      <a:lnTo>
                        <a:pt x="267" y="443"/>
                      </a:lnTo>
                      <a:lnTo>
                        <a:pt x="264" y="444"/>
                      </a:lnTo>
                      <a:lnTo>
                        <a:pt x="263" y="447"/>
                      </a:lnTo>
                      <a:lnTo>
                        <a:pt x="258" y="454"/>
                      </a:lnTo>
                      <a:lnTo>
                        <a:pt x="253" y="463"/>
                      </a:lnTo>
                      <a:lnTo>
                        <a:pt x="248" y="465"/>
                      </a:lnTo>
                      <a:lnTo>
                        <a:pt x="246" y="465"/>
                      </a:lnTo>
                      <a:lnTo>
                        <a:pt x="246" y="465"/>
                      </a:lnTo>
                      <a:lnTo>
                        <a:pt x="241" y="465"/>
                      </a:lnTo>
                      <a:lnTo>
                        <a:pt x="238" y="461"/>
                      </a:lnTo>
                      <a:lnTo>
                        <a:pt x="233" y="453"/>
                      </a:lnTo>
                      <a:lnTo>
                        <a:pt x="227" y="441"/>
                      </a:lnTo>
                      <a:lnTo>
                        <a:pt x="224" y="437"/>
                      </a:lnTo>
                      <a:lnTo>
                        <a:pt x="221" y="434"/>
                      </a:lnTo>
                      <a:lnTo>
                        <a:pt x="221" y="434"/>
                      </a:lnTo>
                      <a:lnTo>
                        <a:pt x="214" y="430"/>
                      </a:lnTo>
                      <a:lnTo>
                        <a:pt x="210" y="430"/>
                      </a:lnTo>
                      <a:lnTo>
                        <a:pt x="209" y="430"/>
                      </a:lnTo>
                      <a:lnTo>
                        <a:pt x="209" y="431"/>
                      </a:lnTo>
                      <a:lnTo>
                        <a:pt x="212" y="437"/>
                      </a:lnTo>
                      <a:lnTo>
                        <a:pt x="212" y="437"/>
                      </a:lnTo>
                      <a:lnTo>
                        <a:pt x="213" y="440"/>
                      </a:lnTo>
                      <a:lnTo>
                        <a:pt x="213" y="441"/>
                      </a:lnTo>
                      <a:lnTo>
                        <a:pt x="213" y="443"/>
                      </a:lnTo>
                      <a:lnTo>
                        <a:pt x="212" y="443"/>
                      </a:lnTo>
                      <a:lnTo>
                        <a:pt x="207" y="444"/>
                      </a:lnTo>
                      <a:lnTo>
                        <a:pt x="206" y="444"/>
                      </a:lnTo>
                      <a:lnTo>
                        <a:pt x="206" y="446"/>
                      </a:lnTo>
                      <a:lnTo>
                        <a:pt x="206" y="446"/>
                      </a:lnTo>
                      <a:lnTo>
                        <a:pt x="206" y="448"/>
                      </a:lnTo>
                      <a:lnTo>
                        <a:pt x="204" y="451"/>
                      </a:lnTo>
                      <a:lnTo>
                        <a:pt x="200" y="456"/>
                      </a:lnTo>
                      <a:lnTo>
                        <a:pt x="196" y="457"/>
                      </a:lnTo>
                      <a:lnTo>
                        <a:pt x="195" y="457"/>
                      </a:lnTo>
                      <a:lnTo>
                        <a:pt x="195" y="457"/>
                      </a:lnTo>
                      <a:lnTo>
                        <a:pt x="195" y="457"/>
                      </a:lnTo>
                      <a:lnTo>
                        <a:pt x="193" y="454"/>
                      </a:lnTo>
                      <a:lnTo>
                        <a:pt x="189" y="453"/>
                      </a:lnTo>
                      <a:lnTo>
                        <a:pt x="185" y="454"/>
                      </a:lnTo>
                      <a:lnTo>
                        <a:pt x="179" y="458"/>
                      </a:lnTo>
                      <a:lnTo>
                        <a:pt x="179" y="458"/>
                      </a:lnTo>
                      <a:lnTo>
                        <a:pt x="172" y="464"/>
                      </a:lnTo>
                      <a:lnTo>
                        <a:pt x="168" y="467"/>
                      </a:lnTo>
                      <a:lnTo>
                        <a:pt x="165" y="465"/>
                      </a:lnTo>
                      <a:lnTo>
                        <a:pt x="163" y="464"/>
                      </a:lnTo>
                      <a:lnTo>
                        <a:pt x="163" y="464"/>
                      </a:lnTo>
                      <a:lnTo>
                        <a:pt x="162" y="464"/>
                      </a:lnTo>
                      <a:lnTo>
                        <a:pt x="159" y="464"/>
                      </a:lnTo>
                      <a:lnTo>
                        <a:pt x="151" y="468"/>
                      </a:lnTo>
                      <a:lnTo>
                        <a:pt x="142" y="473"/>
                      </a:lnTo>
                      <a:lnTo>
                        <a:pt x="139" y="475"/>
                      </a:lnTo>
                      <a:lnTo>
                        <a:pt x="138" y="477"/>
                      </a:lnTo>
                      <a:lnTo>
                        <a:pt x="138" y="477"/>
                      </a:lnTo>
                      <a:lnTo>
                        <a:pt x="138" y="481"/>
                      </a:lnTo>
                      <a:lnTo>
                        <a:pt x="136" y="483"/>
                      </a:lnTo>
                      <a:lnTo>
                        <a:pt x="132" y="484"/>
                      </a:lnTo>
                      <a:lnTo>
                        <a:pt x="128" y="484"/>
                      </a:lnTo>
                      <a:lnTo>
                        <a:pt x="128" y="484"/>
                      </a:lnTo>
                      <a:lnTo>
                        <a:pt x="125" y="484"/>
                      </a:lnTo>
                      <a:lnTo>
                        <a:pt x="125" y="481"/>
                      </a:lnTo>
                      <a:lnTo>
                        <a:pt x="128" y="478"/>
                      </a:lnTo>
                      <a:lnTo>
                        <a:pt x="132" y="475"/>
                      </a:lnTo>
                      <a:lnTo>
                        <a:pt x="132" y="475"/>
                      </a:lnTo>
                      <a:lnTo>
                        <a:pt x="146" y="467"/>
                      </a:lnTo>
                      <a:lnTo>
                        <a:pt x="155" y="461"/>
                      </a:lnTo>
                      <a:lnTo>
                        <a:pt x="162" y="458"/>
                      </a:lnTo>
                      <a:lnTo>
                        <a:pt x="162" y="458"/>
                      </a:lnTo>
                      <a:lnTo>
                        <a:pt x="170" y="456"/>
                      </a:lnTo>
                      <a:lnTo>
                        <a:pt x="177" y="453"/>
                      </a:lnTo>
                      <a:lnTo>
                        <a:pt x="185" y="450"/>
                      </a:lnTo>
                      <a:lnTo>
                        <a:pt x="186" y="447"/>
                      </a:lnTo>
                      <a:lnTo>
                        <a:pt x="187" y="446"/>
                      </a:lnTo>
                      <a:lnTo>
                        <a:pt x="187" y="446"/>
                      </a:lnTo>
                      <a:lnTo>
                        <a:pt x="187" y="444"/>
                      </a:lnTo>
                      <a:lnTo>
                        <a:pt x="186" y="444"/>
                      </a:lnTo>
                      <a:lnTo>
                        <a:pt x="183" y="444"/>
                      </a:lnTo>
                      <a:lnTo>
                        <a:pt x="179" y="444"/>
                      </a:lnTo>
                      <a:lnTo>
                        <a:pt x="173" y="444"/>
                      </a:lnTo>
                      <a:lnTo>
                        <a:pt x="173" y="444"/>
                      </a:lnTo>
                      <a:lnTo>
                        <a:pt x="169" y="444"/>
                      </a:lnTo>
                      <a:lnTo>
                        <a:pt x="162" y="447"/>
                      </a:lnTo>
                      <a:lnTo>
                        <a:pt x="149" y="454"/>
                      </a:lnTo>
                      <a:lnTo>
                        <a:pt x="149" y="454"/>
                      </a:lnTo>
                      <a:lnTo>
                        <a:pt x="141" y="456"/>
                      </a:lnTo>
                      <a:lnTo>
                        <a:pt x="135" y="457"/>
                      </a:lnTo>
                      <a:lnTo>
                        <a:pt x="131" y="460"/>
                      </a:lnTo>
                      <a:lnTo>
                        <a:pt x="131" y="460"/>
                      </a:lnTo>
                      <a:lnTo>
                        <a:pt x="131" y="463"/>
                      </a:lnTo>
                      <a:lnTo>
                        <a:pt x="131" y="463"/>
                      </a:lnTo>
                      <a:lnTo>
                        <a:pt x="131" y="464"/>
                      </a:lnTo>
                      <a:lnTo>
                        <a:pt x="131" y="464"/>
                      </a:lnTo>
                      <a:lnTo>
                        <a:pt x="126" y="464"/>
                      </a:lnTo>
                      <a:lnTo>
                        <a:pt x="122" y="464"/>
                      </a:lnTo>
                      <a:lnTo>
                        <a:pt x="121" y="464"/>
                      </a:lnTo>
                      <a:lnTo>
                        <a:pt x="119" y="465"/>
                      </a:lnTo>
                      <a:lnTo>
                        <a:pt x="119" y="465"/>
                      </a:lnTo>
                      <a:lnTo>
                        <a:pt x="118" y="467"/>
                      </a:lnTo>
                      <a:lnTo>
                        <a:pt x="115" y="467"/>
                      </a:lnTo>
                      <a:lnTo>
                        <a:pt x="115" y="465"/>
                      </a:lnTo>
                      <a:lnTo>
                        <a:pt x="116" y="463"/>
                      </a:lnTo>
                      <a:lnTo>
                        <a:pt x="116" y="463"/>
                      </a:lnTo>
                      <a:lnTo>
                        <a:pt x="116" y="463"/>
                      </a:lnTo>
                      <a:lnTo>
                        <a:pt x="116" y="461"/>
                      </a:lnTo>
                      <a:lnTo>
                        <a:pt x="114" y="460"/>
                      </a:lnTo>
                      <a:lnTo>
                        <a:pt x="109" y="458"/>
                      </a:lnTo>
                      <a:lnTo>
                        <a:pt x="108" y="458"/>
                      </a:lnTo>
                      <a:lnTo>
                        <a:pt x="108" y="460"/>
                      </a:lnTo>
                      <a:lnTo>
                        <a:pt x="108" y="460"/>
                      </a:lnTo>
                      <a:lnTo>
                        <a:pt x="107" y="461"/>
                      </a:lnTo>
                      <a:lnTo>
                        <a:pt x="105" y="463"/>
                      </a:lnTo>
                      <a:lnTo>
                        <a:pt x="102" y="464"/>
                      </a:lnTo>
                      <a:lnTo>
                        <a:pt x="97" y="465"/>
                      </a:lnTo>
                      <a:lnTo>
                        <a:pt x="97" y="465"/>
                      </a:lnTo>
                      <a:lnTo>
                        <a:pt x="91" y="465"/>
                      </a:lnTo>
                      <a:lnTo>
                        <a:pt x="85" y="468"/>
                      </a:lnTo>
                      <a:lnTo>
                        <a:pt x="84" y="473"/>
                      </a:lnTo>
                      <a:lnTo>
                        <a:pt x="84" y="474"/>
                      </a:lnTo>
                      <a:lnTo>
                        <a:pt x="85" y="475"/>
                      </a:lnTo>
                      <a:lnTo>
                        <a:pt x="85" y="475"/>
                      </a:lnTo>
                      <a:lnTo>
                        <a:pt x="92" y="481"/>
                      </a:lnTo>
                      <a:lnTo>
                        <a:pt x="92" y="483"/>
                      </a:lnTo>
                      <a:lnTo>
                        <a:pt x="92" y="484"/>
                      </a:lnTo>
                      <a:lnTo>
                        <a:pt x="92" y="484"/>
                      </a:lnTo>
                      <a:lnTo>
                        <a:pt x="91" y="485"/>
                      </a:lnTo>
                      <a:lnTo>
                        <a:pt x="88" y="485"/>
                      </a:lnTo>
                      <a:lnTo>
                        <a:pt x="84" y="483"/>
                      </a:lnTo>
                      <a:lnTo>
                        <a:pt x="77" y="480"/>
                      </a:lnTo>
                      <a:lnTo>
                        <a:pt x="73" y="478"/>
                      </a:lnTo>
                      <a:lnTo>
                        <a:pt x="68" y="478"/>
                      </a:lnTo>
                      <a:lnTo>
                        <a:pt x="68" y="478"/>
                      </a:lnTo>
                      <a:lnTo>
                        <a:pt x="63" y="478"/>
                      </a:lnTo>
                      <a:lnTo>
                        <a:pt x="57" y="477"/>
                      </a:lnTo>
                      <a:lnTo>
                        <a:pt x="44" y="471"/>
                      </a:lnTo>
                      <a:lnTo>
                        <a:pt x="34" y="465"/>
                      </a:lnTo>
                      <a:lnTo>
                        <a:pt x="31" y="463"/>
                      </a:lnTo>
                      <a:lnTo>
                        <a:pt x="30" y="461"/>
                      </a:lnTo>
                      <a:lnTo>
                        <a:pt x="30" y="461"/>
                      </a:lnTo>
                      <a:lnTo>
                        <a:pt x="30" y="460"/>
                      </a:lnTo>
                      <a:lnTo>
                        <a:pt x="27" y="460"/>
                      </a:lnTo>
                      <a:lnTo>
                        <a:pt x="20" y="458"/>
                      </a:lnTo>
                      <a:lnTo>
                        <a:pt x="0" y="458"/>
                      </a:lnTo>
                      <a:lnTo>
                        <a:pt x="0" y="704"/>
                      </a:lnTo>
                      <a:lnTo>
                        <a:pt x="0" y="704"/>
                      </a:lnTo>
                      <a:lnTo>
                        <a:pt x="4" y="705"/>
                      </a:lnTo>
                      <a:lnTo>
                        <a:pt x="7" y="707"/>
                      </a:lnTo>
                      <a:lnTo>
                        <a:pt x="9" y="705"/>
                      </a:lnTo>
                      <a:lnTo>
                        <a:pt x="9" y="705"/>
                      </a:lnTo>
                      <a:lnTo>
                        <a:pt x="12" y="704"/>
                      </a:lnTo>
                      <a:lnTo>
                        <a:pt x="14" y="704"/>
                      </a:lnTo>
                      <a:lnTo>
                        <a:pt x="19" y="704"/>
                      </a:lnTo>
                      <a:lnTo>
                        <a:pt x="24" y="702"/>
                      </a:lnTo>
                      <a:lnTo>
                        <a:pt x="24" y="702"/>
                      </a:lnTo>
                      <a:lnTo>
                        <a:pt x="27" y="701"/>
                      </a:lnTo>
                      <a:lnTo>
                        <a:pt x="29" y="701"/>
                      </a:lnTo>
                      <a:lnTo>
                        <a:pt x="33" y="704"/>
                      </a:lnTo>
                      <a:lnTo>
                        <a:pt x="34" y="707"/>
                      </a:lnTo>
                      <a:lnTo>
                        <a:pt x="34" y="711"/>
                      </a:lnTo>
                      <a:lnTo>
                        <a:pt x="34" y="711"/>
                      </a:lnTo>
                      <a:lnTo>
                        <a:pt x="37" y="714"/>
                      </a:lnTo>
                      <a:lnTo>
                        <a:pt x="41" y="718"/>
                      </a:lnTo>
                      <a:lnTo>
                        <a:pt x="47" y="722"/>
                      </a:lnTo>
                      <a:lnTo>
                        <a:pt x="51" y="726"/>
                      </a:lnTo>
                      <a:lnTo>
                        <a:pt x="51" y="726"/>
                      </a:lnTo>
                      <a:lnTo>
                        <a:pt x="57" y="733"/>
                      </a:lnTo>
                      <a:lnTo>
                        <a:pt x="60" y="735"/>
                      </a:lnTo>
                      <a:lnTo>
                        <a:pt x="63" y="735"/>
                      </a:lnTo>
                      <a:lnTo>
                        <a:pt x="63" y="735"/>
                      </a:lnTo>
                      <a:lnTo>
                        <a:pt x="73" y="729"/>
                      </a:lnTo>
                      <a:lnTo>
                        <a:pt x="77" y="726"/>
                      </a:lnTo>
                      <a:lnTo>
                        <a:pt x="78" y="725"/>
                      </a:lnTo>
                      <a:lnTo>
                        <a:pt x="78" y="724"/>
                      </a:lnTo>
                      <a:lnTo>
                        <a:pt x="78" y="724"/>
                      </a:lnTo>
                      <a:lnTo>
                        <a:pt x="78" y="721"/>
                      </a:lnTo>
                      <a:lnTo>
                        <a:pt x="81" y="719"/>
                      </a:lnTo>
                      <a:lnTo>
                        <a:pt x="88" y="718"/>
                      </a:lnTo>
                      <a:lnTo>
                        <a:pt x="97" y="719"/>
                      </a:lnTo>
                      <a:lnTo>
                        <a:pt x="98" y="722"/>
                      </a:lnTo>
                      <a:lnTo>
                        <a:pt x="99" y="724"/>
                      </a:lnTo>
                      <a:lnTo>
                        <a:pt x="99" y="724"/>
                      </a:lnTo>
                      <a:lnTo>
                        <a:pt x="101" y="728"/>
                      </a:lnTo>
                      <a:lnTo>
                        <a:pt x="104" y="731"/>
                      </a:lnTo>
                      <a:lnTo>
                        <a:pt x="112" y="739"/>
                      </a:lnTo>
                      <a:lnTo>
                        <a:pt x="124" y="749"/>
                      </a:lnTo>
                      <a:lnTo>
                        <a:pt x="129" y="756"/>
                      </a:lnTo>
                      <a:lnTo>
                        <a:pt x="134" y="763"/>
                      </a:lnTo>
                      <a:lnTo>
                        <a:pt x="134" y="763"/>
                      </a:lnTo>
                      <a:lnTo>
                        <a:pt x="141" y="777"/>
                      </a:lnTo>
                      <a:lnTo>
                        <a:pt x="146" y="786"/>
                      </a:lnTo>
                      <a:lnTo>
                        <a:pt x="152" y="792"/>
                      </a:lnTo>
                      <a:lnTo>
                        <a:pt x="162" y="797"/>
                      </a:lnTo>
                      <a:lnTo>
                        <a:pt x="162" y="797"/>
                      </a:lnTo>
                      <a:lnTo>
                        <a:pt x="173" y="802"/>
                      </a:lnTo>
                      <a:lnTo>
                        <a:pt x="177" y="806"/>
                      </a:lnTo>
                      <a:lnTo>
                        <a:pt x="179" y="810"/>
                      </a:lnTo>
                      <a:lnTo>
                        <a:pt x="177" y="814"/>
                      </a:lnTo>
                      <a:lnTo>
                        <a:pt x="177" y="814"/>
                      </a:lnTo>
                      <a:lnTo>
                        <a:pt x="177" y="816"/>
                      </a:lnTo>
                      <a:lnTo>
                        <a:pt x="179" y="819"/>
                      </a:lnTo>
                      <a:lnTo>
                        <a:pt x="182" y="821"/>
                      </a:lnTo>
                      <a:lnTo>
                        <a:pt x="183" y="826"/>
                      </a:lnTo>
                      <a:lnTo>
                        <a:pt x="183" y="827"/>
                      </a:lnTo>
                      <a:lnTo>
                        <a:pt x="180" y="828"/>
                      </a:lnTo>
                      <a:lnTo>
                        <a:pt x="180" y="828"/>
                      </a:lnTo>
                      <a:lnTo>
                        <a:pt x="170" y="836"/>
                      </a:lnTo>
                      <a:lnTo>
                        <a:pt x="170" y="836"/>
                      </a:lnTo>
                      <a:lnTo>
                        <a:pt x="170" y="838"/>
                      </a:lnTo>
                      <a:lnTo>
                        <a:pt x="172" y="840"/>
                      </a:lnTo>
                      <a:lnTo>
                        <a:pt x="177" y="844"/>
                      </a:lnTo>
                      <a:lnTo>
                        <a:pt x="177" y="844"/>
                      </a:lnTo>
                      <a:lnTo>
                        <a:pt x="177" y="845"/>
                      </a:lnTo>
                      <a:lnTo>
                        <a:pt x="177" y="847"/>
                      </a:lnTo>
                      <a:lnTo>
                        <a:pt x="175" y="848"/>
                      </a:lnTo>
                      <a:lnTo>
                        <a:pt x="172" y="850"/>
                      </a:lnTo>
                      <a:lnTo>
                        <a:pt x="172" y="850"/>
                      </a:lnTo>
                      <a:lnTo>
                        <a:pt x="173" y="851"/>
                      </a:lnTo>
                      <a:lnTo>
                        <a:pt x="173" y="851"/>
                      </a:lnTo>
                      <a:lnTo>
                        <a:pt x="175" y="854"/>
                      </a:lnTo>
                      <a:lnTo>
                        <a:pt x="175" y="857"/>
                      </a:lnTo>
                      <a:lnTo>
                        <a:pt x="175" y="860"/>
                      </a:lnTo>
                      <a:lnTo>
                        <a:pt x="176" y="862"/>
                      </a:lnTo>
                      <a:lnTo>
                        <a:pt x="176" y="862"/>
                      </a:lnTo>
                      <a:lnTo>
                        <a:pt x="179" y="865"/>
                      </a:lnTo>
                      <a:lnTo>
                        <a:pt x="182" y="865"/>
                      </a:lnTo>
                      <a:lnTo>
                        <a:pt x="186" y="864"/>
                      </a:lnTo>
                      <a:lnTo>
                        <a:pt x="189" y="862"/>
                      </a:lnTo>
                      <a:lnTo>
                        <a:pt x="189" y="862"/>
                      </a:lnTo>
                      <a:lnTo>
                        <a:pt x="192" y="862"/>
                      </a:lnTo>
                      <a:lnTo>
                        <a:pt x="193" y="864"/>
                      </a:lnTo>
                      <a:lnTo>
                        <a:pt x="195" y="868"/>
                      </a:lnTo>
                      <a:lnTo>
                        <a:pt x="193" y="871"/>
                      </a:lnTo>
                      <a:lnTo>
                        <a:pt x="193" y="871"/>
                      </a:lnTo>
                      <a:lnTo>
                        <a:pt x="192" y="875"/>
                      </a:lnTo>
                      <a:lnTo>
                        <a:pt x="195" y="878"/>
                      </a:lnTo>
                      <a:lnTo>
                        <a:pt x="197" y="878"/>
                      </a:lnTo>
                      <a:lnTo>
                        <a:pt x="200" y="877"/>
                      </a:lnTo>
                      <a:lnTo>
                        <a:pt x="200" y="877"/>
                      </a:lnTo>
                      <a:lnTo>
                        <a:pt x="202" y="877"/>
                      </a:lnTo>
                      <a:lnTo>
                        <a:pt x="203" y="877"/>
                      </a:lnTo>
                      <a:lnTo>
                        <a:pt x="206" y="880"/>
                      </a:lnTo>
                      <a:lnTo>
                        <a:pt x="213" y="885"/>
                      </a:lnTo>
                      <a:lnTo>
                        <a:pt x="213" y="885"/>
                      </a:lnTo>
                      <a:lnTo>
                        <a:pt x="214" y="887"/>
                      </a:lnTo>
                      <a:lnTo>
                        <a:pt x="216" y="889"/>
                      </a:lnTo>
                      <a:lnTo>
                        <a:pt x="216" y="891"/>
                      </a:lnTo>
                      <a:lnTo>
                        <a:pt x="214" y="892"/>
                      </a:lnTo>
                      <a:lnTo>
                        <a:pt x="214" y="892"/>
                      </a:lnTo>
                      <a:lnTo>
                        <a:pt x="212" y="892"/>
                      </a:lnTo>
                      <a:lnTo>
                        <a:pt x="212" y="894"/>
                      </a:lnTo>
                      <a:lnTo>
                        <a:pt x="210" y="897"/>
                      </a:lnTo>
                      <a:lnTo>
                        <a:pt x="210" y="901"/>
                      </a:lnTo>
                      <a:lnTo>
                        <a:pt x="213" y="902"/>
                      </a:lnTo>
                      <a:lnTo>
                        <a:pt x="213" y="902"/>
                      </a:lnTo>
                      <a:lnTo>
                        <a:pt x="216" y="902"/>
                      </a:lnTo>
                      <a:lnTo>
                        <a:pt x="216" y="905"/>
                      </a:lnTo>
                      <a:lnTo>
                        <a:pt x="217" y="911"/>
                      </a:lnTo>
                      <a:lnTo>
                        <a:pt x="217" y="911"/>
                      </a:lnTo>
                      <a:lnTo>
                        <a:pt x="219" y="914"/>
                      </a:lnTo>
                      <a:lnTo>
                        <a:pt x="223" y="915"/>
                      </a:lnTo>
                      <a:lnTo>
                        <a:pt x="229" y="916"/>
                      </a:lnTo>
                      <a:lnTo>
                        <a:pt x="234" y="916"/>
                      </a:lnTo>
                      <a:lnTo>
                        <a:pt x="234" y="916"/>
                      </a:lnTo>
                      <a:lnTo>
                        <a:pt x="237" y="916"/>
                      </a:lnTo>
                      <a:lnTo>
                        <a:pt x="240" y="918"/>
                      </a:lnTo>
                      <a:lnTo>
                        <a:pt x="244" y="923"/>
                      </a:lnTo>
                      <a:lnTo>
                        <a:pt x="244" y="923"/>
                      </a:lnTo>
                      <a:lnTo>
                        <a:pt x="247" y="926"/>
                      </a:lnTo>
                      <a:lnTo>
                        <a:pt x="251" y="928"/>
                      </a:lnTo>
                      <a:lnTo>
                        <a:pt x="255" y="929"/>
                      </a:lnTo>
                      <a:lnTo>
                        <a:pt x="258" y="928"/>
                      </a:lnTo>
                      <a:lnTo>
                        <a:pt x="258" y="928"/>
                      </a:lnTo>
                      <a:lnTo>
                        <a:pt x="261" y="928"/>
                      </a:lnTo>
                      <a:lnTo>
                        <a:pt x="263" y="929"/>
                      </a:lnTo>
                      <a:lnTo>
                        <a:pt x="264" y="938"/>
                      </a:lnTo>
                      <a:lnTo>
                        <a:pt x="264" y="938"/>
                      </a:lnTo>
                      <a:lnTo>
                        <a:pt x="265" y="939"/>
                      </a:lnTo>
                      <a:lnTo>
                        <a:pt x="270" y="940"/>
                      </a:lnTo>
                      <a:lnTo>
                        <a:pt x="277" y="939"/>
                      </a:lnTo>
                      <a:lnTo>
                        <a:pt x="277" y="939"/>
                      </a:lnTo>
                      <a:lnTo>
                        <a:pt x="280" y="939"/>
                      </a:lnTo>
                      <a:lnTo>
                        <a:pt x="282" y="942"/>
                      </a:lnTo>
                      <a:lnTo>
                        <a:pt x="284" y="943"/>
                      </a:lnTo>
                      <a:lnTo>
                        <a:pt x="287" y="943"/>
                      </a:lnTo>
                      <a:lnTo>
                        <a:pt x="287" y="943"/>
                      </a:lnTo>
                      <a:lnTo>
                        <a:pt x="288" y="943"/>
                      </a:lnTo>
                      <a:lnTo>
                        <a:pt x="290" y="945"/>
                      </a:lnTo>
                      <a:lnTo>
                        <a:pt x="292" y="948"/>
                      </a:lnTo>
                      <a:lnTo>
                        <a:pt x="298" y="959"/>
                      </a:lnTo>
                      <a:lnTo>
                        <a:pt x="739" y="956"/>
                      </a:lnTo>
                      <a:lnTo>
                        <a:pt x="739" y="956"/>
                      </a:lnTo>
                      <a:lnTo>
                        <a:pt x="741" y="952"/>
                      </a:lnTo>
                      <a:lnTo>
                        <a:pt x="742" y="949"/>
                      </a:lnTo>
                      <a:lnTo>
                        <a:pt x="743" y="949"/>
                      </a:lnTo>
                      <a:lnTo>
                        <a:pt x="745" y="949"/>
                      </a:lnTo>
                      <a:lnTo>
                        <a:pt x="745" y="949"/>
                      </a:lnTo>
                      <a:lnTo>
                        <a:pt x="746" y="952"/>
                      </a:lnTo>
                      <a:lnTo>
                        <a:pt x="748" y="956"/>
                      </a:lnTo>
                      <a:lnTo>
                        <a:pt x="748" y="959"/>
                      </a:lnTo>
                      <a:lnTo>
                        <a:pt x="751" y="962"/>
                      </a:lnTo>
                      <a:lnTo>
                        <a:pt x="751" y="962"/>
                      </a:lnTo>
                      <a:lnTo>
                        <a:pt x="759" y="965"/>
                      </a:lnTo>
                      <a:lnTo>
                        <a:pt x="762" y="966"/>
                      </a:lnTo>
                      <a:lnTo>
                        <a:pt x="765" y="966"/>
                      </a:lnTo>
                      <a:lnTo>
                        <a:pt x="765" y="966"/>
                      </a:lnTo>
                      <a:lnTo>
                        <a:pt x="772" y="963"/>
                      </a:lnTo>
                      <a:lnTo>
                        <a:pt x="776" y="963"/>
                      </a:lnTo>
                      <a:lnTo>
                        <a:pt x="779" y="966"/>
                      </a:lnTo>
                      <a:lnTo>
                        <a:pt x="779" y="966"/>
                      </a:lnTo>
                      <a:lnTo>
                        <a:pt x="783" y="970"/>
                      </a:lnTo>
                      <a:lnTo>
                        <a:pt x="787" y="970"/>
                      </a:lnTo>
                      <a:lnTo>
                        <a:pt x="790" y="970"/>
                      </a:lnTo>
                      <a:lnTo>
                        <a:pt x="793" y="972"/>
                      </a:lnTo>
                      <a:lnTo>
                        <a:pt x="793" y="972"/>
                      </a:lnTo>
                      <a:lnTo>
                        <a:pt x="796" y="975"/>
                      </a:lnTo>
                      <a:lnTo>
                        <a:pt x="799" y="976"/>
                      </a:lnTo>
                      <a:lnTo>
                        <a:pt x="803" y="976"/>
                      </a:lnTo>
                      <a:lnTo>
                        <a:pt x="806" y="975"/>
                      </a:lnTo>
                      <a:lnTo>
                        <a:pt x="806" y="975"/>
                      </a:lnTo>
                      <a:lnTo>
                        <a:pt x="809" y="973"/>
                      </a:lnTo>
                      <a:lnTo>
                        <a:pt x="810" y="973"/>
                      </a:lnTo>
                      <a:lnTo>
                        <a:pt x="817" y="973"/>
                      </a:lnTo>
                      <a:lnTo>
                        <a:pt x="830" y="977"/>
                      </a:lnTo>
                      <a:lnTo>
                        <a:pt x="830" y="977"/>
                      </a:lnTo>
                      <a:lnTo>
                        <a:pt x="836" y="972"/>
                      </a:lnTo>
                      <a:lnTo>
                        <a:pt x="840" y="965"/>
                      </a:lnTo>
                      <a:lnTo>
                        <a:pt x="846" y="960"/>
                      </a:lnTo>
                      <a:lnTo>
                        <a:pt x="848" y="959"/>
                      </a:lnTo>
                      <a:lnTo>
                        <a:pt x="850" y="957"/>
                      </a:lnTo>
                      <a:lnTo>
                        <a:pt x="850" y="957"/>
                      </a:lnTo>
                      <a:lnTo>
                        <a:pt x="860" y="959"/>
                      </a:lnTo>
                      <a:lnTo>
                        <a:pt x="870" y="960"/>
                      </a:lnTo>
                      <a:lnTo>
                        <a:pt x="875" y="962"/>
                      </a:lnTo>
                      <a:lnTo>
                        <a:pt x="880" y="965"/>
                      </a:lnTo>
                      <a:lnTo>
                        <a:pt x="882" y="967"/>
                      </a:lnTo>
                      <a:lnTo>
                        <a:pt x="884" y="972"/>
                      </a:lnTo>
                      <a:lnTo>
                        <a:pt x="884" y="972"/>
                      </a:lnTo>
                      <a:lnTo>
                        <a:pt x="885" y="976"/>
                      </a:lnTo>
                      <a:lnTo>
                        <a:pt x="887" y="977"/>
                      </a:lnTo>
                      <a:lnTo>
                        <a:pt x="892" y="979"/>
                      </a:lnTo>
                      <a:lnTo>
                        <a:pt x="898" y="979"/>
                      </a:lnTo>
                      <a:lnTo>
                        <a:pt x="901" y="980"/>
                      </a:lnTo>
                      <a:lnTo>
                        <a:pt x="901" y="984"/>
                      </a:lnTo>
                      <a:lnTo>
                        <a:pt x="901" y="984"/>
                      </a:lnTo>
                      <a:lnTo>
                        <a:pt x="904" y="992"/>
                      </a:lnTo>
                      <a:lnTo>
                        <a:pt x="907" y="997"/>
                      </a:lnTo>
                      <a:lnTo>
                        <a:pt x="909" y="1001"/>
                      </a:lnTo>
                      <a:lnTo>
                        <a:pt x="911" y="1006"/>
                      </a:lnTo>
                      <a:lnTo>
                        <a:pt x="911" y="1006"/>
                      </a:lnTo>
                      <a:lnTo>
                        <a:pt x="919" y="1013"/>
                      </a:lnTo>
                      <a:lnTo>
                        <a:pt x="919" y="1013"/>
                      </a:lnTo>
                      <a:lnTo>
                        <a:pt x="924" y="1013"/>
                      </a:lnTo>
                      <a:lnTo>
                        <a:pt x="931" y="1013"/>
                      </a:lnTo>
                      <a:lnTo>
                        <a:pt x="943" y="1016"/>
                      </a:lnTo>
                      <a:lnTo>
                        <a:pt x="943" y="1016"/>
                      </a:lnTo>
                      <a:lnTo>
                        <a:pt x="948" y="1017"/>
                      </a:lnTo>
                      <a:lnTo>
                        <a:pt x="952" y="1017"/>
                      </a:lnTo>
                      <a:lnTo>
                        <a:pt x="960" y="1017"/>
                      </a:lnTo>
                      <a:lnTo>
                        <a:pt x="965" y="1017"/>
                      </a:lnTo>
                      <a:lnTo>
                        <a:pt x="969" y="1018"/>
                      </a:lnTo>
                      <a:lnTo>
                        <a:pt x="972" y="1020"/>
                      </a:lnTo>
                      <a:lnTo>
                        <a:pt x="973" y="1024"/>
                      </a:lnTo>
                      <a:lnTo>
                        <a:pt x="973" y="1024"/>
                      </a:lnTo>
                      <a:lnTo>
                        <a:pt x="977" y="1033"/>
                      </a:lnTo>
                      <a:lnTo>
                        <a:pt x="982" y="1038"/>
                      </a:lnTo>
                      <a:lnTo>
                        <a:pt x="983" y="1041"/>
                      </a:lnTo>
                      <a:lnTo>
                        <a:pt x="983" y="1044"/>
                      </a:lnTo>
                      <a:lnTo>
                        <a:pt x="982" y="1045"/>
                      </a:lnTo>
                      <a:lnTo>
                        <a:pt x="979" y="1045"/>
                      </a:lnTo>
                      <a:lnTo>
                        <a:pt x="979" y="1045"/>
                      </a:lnTo>
                      <a:lnTo>
                        <a:pt x="976" y="1045"/>
                      </a:lnTo>
                      <a:lnTo>
                        <a:pt x="972" y="1044"/>
                      </a:lnTo>
                      <a:lnTo>
                        <a:pt x="965" y="1041"/>
                      </a:lnTo>
                      <a:lnTo>
                        <a:pt x="960" y="1038"/>
                      </a:lnTo>
                      <a:lnTo>
                        <a:pt x="959" y="1038"/>
                      </a:lnTo>
                      <a:lnTo>
                        <a:pt x="959" y="1041"/>
                      </a:lnTo>
                      <a:lnTo>
                        <a:pt x="959" y="1041"/>
                      </a:lnTo>
                      <a:lnTo>
                        <a:pt x="958" y="1044"/>
                      </a:lnTo>
                      <a:lnTo>
                        <a:pt x="956" y="1047"/>
                      </a:lnTo>
                      <a:lnTo>
                        <a:pt x="955" y="1050"/>
                      </a:lnTo>
                      <a:lnTo>
                        <a:pt x="953" y="1055"/>
                      </a:lnTo>
                      <a:lnTo>
                        <a:pt x="953" y="1055"/>
                      </a:lnTo>
                      <a:lnTo>
                        <a:pt x="952" y="1064"/>
                      </a:lnTo>
                      <a:lnTo>
                        <a:pt x="949" y="1071"/>
                      </a:lnTo>
                      <a:lnTo>
                        <a:pt x="946" y="1078"/>
                      </a:lnTo>
                      <a:lnTo>
                        <a:pt x="945" y="1079"/>
                      </a:lnTo>
                      <a:lnTo>
                        <a:pt x="942" y="1079"/>
                      </a:lnTo>
                      <a:lnTo>
                        <a:pt x="942" y="1079"/>
                      </a:lnTo>
                      <a:lnTo>
                        <a:pt x="942" y="1079"/>
                      </a:lnTo>
                      <a:lnTo>
                        <a:pt x="942" y="1079"/>
                      </a:lnTo>
                      <a:lnTo>
                        <a:pt x="942" y="1087"/>
                      </a:lnTo>
                      <a:lnTo>
                        <a:pt x="943" y="1089"/>
                      </a:lnTo>
                      <a:lnTo>
                        <a:pt x="945" y="1092"/>
                      </a:lnTo>
                      <a:lnTo>
                        <a:pt x="945" y="1092"/>
                      </a:lnTo>
                      <a:lnTo>
                        <a:pt x="955" y="1085"/>
                      </a:lnTo>
                      <a:lnTo>
                        <a:pt x="959" y="1082"/>
                      </a:lnTo>
                      <a:lnTo>
                        <a:pt x="965" y="1082"/>
                      </a:lnTo>
                      <a:lnTo>
                        <a:pt x="965" y="1082"/>
                      </a:lnTo>
                      <a:lnTo>
                        <a:pt x="972" y="1084"/>
                      </a:lnTo>
                      <a:lnTo>
                        <a:pt x="976" y="1085"/>
                      </a:lnTo>
                      <a:lnTo>
                        <a:pt x="980" y="1087"/>
                      </a:lnTo>
                      <a:lnTo>
                        <a:pt x="985" y="1084"/>
                      </a:lnTo>
                      <a:lnTo>
                        <a:pt x="985" y="1084"/>
                      </a:lnTo>
                      <a:lnTo>
                        <a:pt x="992" y="1079"/>
                      </a:lnTo>
                      <a:lnTo>
                        <a:pt x="994" y="1079"/>
                      </a:lnTo>
                      <a:lnTo>
                        <a:pt x="994" y="1081"/>
                      </a:lnTo>
                      <a:lnTo>
                        <a:pt x="994" y="1081"/>
                      </a:lnTo>
                      <a:lnTo>
                        <a:pt x="994" y="1082"/>
                      </a:lnTo>
                      <a:lnTo>
                        <a:pt x="994" y="1082"/>
                      </a:lnTo>
                      <a:lnTo>
                        <a:pt x="999" y="1079"/>
                      </a:lnTo>
                      <a:lnTo>
                        <a:pt x="999" y="1078"/>
                      </a:lnTo>
                      <a:lnTo>
                        <a:pt x="999" y="1078"/>
                      </a:lnTo>
                      <a:lnTo>
                        <a:pt x="999" y="1072"/>
                      </a:lnTo>
                      <a:lnTo>
                        <a:pt x="999" y="1072"/>
                      </a:lnTo>
                      <a:lnTo>
                        <a:pt x="990" y="1072"/>
                      </a:lnTo>
                      <a:lnTo>
                        <a:pt x="989" y="1071"/>
                      </a:lnTo>
                      <a:lnTo>
                        <a:pt x="987" y="1068"/>
                      </a:lnTo>
                      <a:lnTo>
                        <a:pt x="987" y="1068"/>
                      </a:lnTo>
                      <a:lnTo>
                        <a:pt x="987" y="1065"/>
                      </a:lnTo>
                      <a:lnTo>
                        <a:pt x="989" y="1064"/>
                      </a:lnTo>
                      <a:lnTo>
                        <a:pt x="999" y="1058"/>
                      </a:lnTo>
                      <a:lnTo>
                        <a:pt x="1010" y="1057"/>
                      </a:lnTo>
                      <a:lnTo>
                        <a:pt x="1020" y="1055"/>
                      </a:lnTo>
                      <a:lnTo>
                        <a:pt x="1020" y="1055"/>
                      </a:lnTo>
                      <a:lnTo>
                        <a:pt x="1027" y="1055"/>
                      </a:lnTo>
                      <a:lnTo>
                        <a:pt x="1033" y="1054"/>
                      </a:lnTo>
                      <a:lnTo>
                        <a:pt x="1038" y="1052"/>
                      </a:lnTo>
                      <a:lnTo>
                        <a:pt x="1040" y="1052"/>
                      </a:lnTo>
                      <a:lnTo>
                        <a:pt x="1041" y="1054"/>
                      </a:lnTo>
                      <a:lnTo>
                        <a:pt x="1041" y="1054"/>
                      </a:lnTo>
                      <a:lnTo>
                        <a:pt x="1054" y="1044"/>
                      </a:lnTo>
                      <a:lnTo>
                        <a:pt x="1060" y="1040"/>
                      </a:lnTo>
                      <a:lnTo>
                        <a:pt x="1063" y="1038"/>
                      </a:lnTo>
                      <a:lnTo>
                        <a:pt x="1063" y="1038"/>
                      </a:lnTo>
                      <a:lnTo>
                        <a:pt x="1118" y="1037"/>
                      </a:lnTo>
                      <a:lnTo>
                        <a:pt x="1118" y="1037"/>
                      </a:lnTo>
                      <a:lnTo>
                        <a:pt x="1128" y="1031"/>
                      </a:lnTo>
                      <a:lnTo>
                        <a:pt x="1133" y="1024"/>
                      </a:lnTo>
                      <a:lnTo>
                        <a:pt x="1136" y="1020"/>
                      </a:lnTo>
                      <a:lnTo>
                        <a:pt x="1138" y="1017"/>
                      </a:lnTo>
                      <a:lnTo>
                        <a:pt x="1138" y="1017"/>
                      </a:lnTo>
                      <a:lnTo>
                        <a:pt x="1141" y="1007"/>
                      </a:lnTo>
                      <a:lnTo>
                        <a:pt x="1146" y="997"/>
                      </a:lnTo>
                      <a:lnTo>
                        <a:pt x="1153" y="989"/>
                      </a:lnTo>
                      <a:lnTo>
                        <a:pt x="1156" y="987"/>
                      </a:lnTo>
                      <a:lnTo>
                        <a:pt x="1158" y="989"/>
                      </a:lnTo>
                      <a:lnTo>
                        <a:pt x="1158" y="989"/>
                      </a:lnTo>
                      <a:lnTo>
                        <a:pt x="1160" y="990"/>
                      </a:lnTo>
                      <a:lnTo>
                        <a:pt x="1165" y="990"/>
                      </a:lnTo>
                      <a:lnTo>
                        <a:pt x="1172" y="992"/>
                      </a:lnTo>
                      <a:lnTo>
                        <a:pt x="1177" y="992"/>
                      </a:lnTo>
                      <a:lnTo>
                        <a:pt x="1179" y="993"/>
                      </a:lnTo>
                      <a:lnTo>
                        <a:pt x="1179" y="994"/>
                      </a:lnTo>
                      <a:lnTo>
                        <a:pt x="1179" y="994"/>
                      </a:lnTo>
                      <a:lnTo>
                        <a:pt x="1179" y="1000"/>
                      </a:lnTo>
                      <a:lnTo>
                        <a:pt x="1180" y="1010"/>
                      </a:lnTo>
                      <a:lnTo>
                        <a:pt x="1180" y="1016"/>
                      </a:lnTo>
                      <a:lnTo>
                        <a:pt x="1183" y="1023"/>
                      </a:lnTo>
                      <a:lnTo>
                        <a:pt x="1187" y="1030"/>
                      </a:lnTo>
                      <a:lnTo>
                        <a:pt x="1193" y="1038"/>
                      </a:lnTo>
                      <a:lnTo>
                        <a:pt x="1193" y="1038"/>
                      </a:lnTo>
                      <a:lnTo>
                        <a:pt x="1203" y="1034"/>
                      </a:lnTo>
                      <a:lnTo>
                        <a:pt x="1206" y="1033"/>
                      </a:lnTo>
                      <a:lnTo>
                        <a:pt x="1210" y="1031"/>
                      </a:lnTo>
                      <a:lnTo>
                        <a:pt x="1210" y="1031"/>
                      </a:lnTo>
                      <a:lnTo>
                        <a:pt x="1216" y="1031"/>
                      </a:lnTo>
                      <a:lnTo>
                        <a:pt x="1220" y="1027"/>
                      </a:lnTo>
                      <a:lnTo>
                        <a:pt x="1226" y="1023"/>
                      </a:lnTo>
                      <a:lnTo>
                        <a:pt x="1228" y="1018"/>
                      </a:lnTo>
                      <a:lnTo>
                        <a:pt x="1228" y="1018"/>
                      </a:lnTo>
                      <a:lnTo>
                        <a:pt x="1230" y="1017"/>
                      </a:lnTo>
                      <a:lnTo>
                        <a:pt x="1231" y="1017"/>
                      </a:lnTo>
                      <a:lnTo>
                        <a:pt x="1233" y="1018"/>
                      </a:lnTo>
                      <a:lnTo>
                        <a:pt x="1233" y="1023"/>
                      </a:lnTo>
                      <a:lnTo>
                        <a:pt x="1231" y="1024"/>
                      </a:lnTo>
                      <a:lnTo>
                        <a:pt x="1230" y="1026"/>
                      </a:lnTo>
                      <a:lnTo>
                        <a:pt x="1230" y="1026"/>
                      </a:lnTo>
                      <a:lnTo>
                        <a:pt x="1228" y="1026"/>
                      </a:lnTo>
                      <a:lnTo>
                        <a:pt x="1228" y="1027"/>
                      </a:lnTo>
                      <a:lnTo>
                        <a:pt x="1231" y="1028"/>
                      </a:lnTo>
                      <a:lnTo>
                        <a:pt x="1237" y="1030"/>
                      </a:lnTo>
                      <a:lnTo>
                        <a:pt x="1244" y="1031"/>
                      </a:lnTo>
                      <a:lnTo>
                        <a:pt x="1244" y="1031"/>
                      </a:lnTo>
                      <a:lnTo>
                        <a:pt x="1247" y="1031"/>
                      </a:lnTo>
                      <a:lnTo>
                        <a:pt x="1244" y="1033"/>
                      </a:lnTo>
                      <a:lnTo>
                        <a:pt x="1238" y="1034"/>
                      </a:lnTo>
                      <a:lnTo>
                        <a:pt x="1233" y="1034"/>
                      </a:lnTo>
                      <a:lnTo>
                        <a:pt x="1233" y="1034"/>
                      </a:lnTo>
                      <a:lnTo>
                        <a:pt x="1227" y="1034"/>
                      </a:lnTo>
                      <a:lnTo>
                        <a:pt x="1223" y="1035"/>
                      </a:lnTo>
                      <a:lnTo>
                        <a:pt x="1219" y="1038"/>
                      </a:lnTo>
                      <a:lnTo>
                        <a:pt x="1211" y="1044"/>
                      </a:lnTo>
                      <a:lnTo>
                        <a:pt x="1211" y="1044"/>
                      </a:lnTo>
                      <a:lnTo>
                        <a:pt x="1206" y="1051"/>
                      </a:lnTo>
                      <a:lnTo>
                        <a:pt x="1204" y="1055"/>
                      </a:lnTo>
                      <a:lnTo>
                        <a:pt x="1206" y="1060"/>
                      </a:lnTo>
                      <a:lnTo>
                        <a:pt x="1210" y="1062"/>
                      </a:lnTo>
                      <a:lnTo>
                        <a:pt x="1210" y="1062"/>
                      </a:lnTo>
                      <a:lnTo>
                        <a:pt x="1214" y="1065"/>
                      </a:lnTo>
                      <a:lnTo>
                        <a:pt x="1220" y="1065"/>
                      </a:lnTo>
                      <a:lnTo>
                        <a:pt x="1226" y="1062"/>
                      </a:lnTo>
                      <a:lnTo>
                        <a:pt x="1231" y="1058"/>
                      </a:lnTo>
                      <a:lnTo>
                        <a:pt x="1231" y="1058"/>
                      </a:lnTo>
                      <a:lnTo>
                        <a:pt x="1236" y="1054"/>
                      </a:lnTo>
                      <a:lnTo>
                        <a:pt x="1238" y="1050"/>
                      </a:lnTo>
                      <a:lnTo>
                        <a:pt x="1241" y="1047"/>
                      </a:lnTo>
                      <a:lnTo>
                        <a:pt x="1246" y="1045"/>
                      </a:lnTo>
                      <a:lnTo>
                        <a:pt x="1246" y="1045"/>
                      </a:lnTo>
                      <a:lnTo>
                        <a:pt x="1254" y="1044"/>
                      </a:lnTo>
                      <a:lnTo>
                        <a:pt x="1264" y="1041"/>
                      </a:lnTo>
                      <a:lnTo>
                        <a:pt x="1282" y="1035"/>
                      </a:lnTo>
                      <a:lnTo>
                        <a:pt x="1282" y="1035"/>
                      </a:lnTo>
                      <a:lnTo>
                        <a:pt x="1287" y="1034"/>
                      </a:lnTo>
                      <a:lnTo>
                        <a:pt x="1288" y="1031"/>
                      </a:lnTo>
                      <a:lnTo>
                        <a:pt x="1287" y="1030"/>
                      </a:lnTo>
                      <a:lnTo>
                        <a:pt x="1287" y="1027"/>
                      </a:lnTo>
                      <a:lnTo>
                        <a:pt x="1287" y="1027"/>
                      </a:lnTo>
                      <a:lnTo>
                        <a:pt x="1287" y="1026"/>
                      </a:lnTo>
                      <a:lnTo>
                        <a:pt x="1288" y="1026"/>
                      </a:lnTo>
                      <a:lnTo>
                        <a:pt x="1295" y="1023"/>
                      </a:lnTo>
                      <a:lnTo>
                        <a:pt x="1302" y="1021"/>
                      </a:lnTo>
                      <a:lnTo>
                        <a:pt x="1308" y="1020"/>
                      </a:lnTo>
                      <a:lnTo>
                        <a:pt x="1308" y="1020"/>
                      </a:lnTo>
                      <a:lnTo>
                        <a:pt x="1309" y="1017"/>
                      </a:lnTo>
                      <a:lnTo>
                        <a:pt x="1308" y="1014"/>
                      </a:lnTo>
                      <a:lnTo>
                        <a:pt x="1305" y="1013"/>
                      </a:lnTo>
                      <a:lnTo>
                        <a:pt x="1301" y="1013"/>
                      </a:lnTo>
                      <a:lnTo>
                        <a:pt x="1301" y="1013"/>
                      </a:lnTo>
                      <a:close/>
                      <a:moveTo>
                        <a:pt x="379" y="553"/>
                      </a:moveTo>
                      <a:lnTo>
                        <a:pt x="379" y="553"/>
                      </a:lnTo>
                      <a:lnTo>
                        <a:pt x="372" y="560"/>
                      </a:lnTo>
                      <a:lnTo>
                        <a:pt x="368" y="565"/>
                      </a:lnTo>
                      <a:lnTo>
                        <a:pt x="362" y="566"/>
                      </a:lnTo>
                      <a:lnTo>
                        <a:pt x="356" y="565"/>
                      </a:lnTo>
                      <a:lnTo>
                        <a:pt x="356" y="565"/>
                      </a:lnTo>
                      <a:lnTo>
                        <a:pt x="351" y="565"/>
                      </a:lnTo>
                      <a:lnTo>
                        <a:pt x="346" y="566"/>
                      </a:lnTo>
                      <a:lnTo>
                        <a:pt x="343" y="569"/>
                      </a:lnTo>
                      <a:lnTo>
                        <a:pt x="346" y="572"/>
                      </a:lnTo>
                      <a:lnTo>
                        <a:pt x="346" y="572"/>
                      </a:lnTo>
                      <a:lnTo>
                        <a:pt x="348" y="575"/>
                      </a:lnTo>
                      <a:lnTo>
                        <a:pt x="349" y="576"/>
                      </a:lnTo>
                      <a:lnTo>
                        <a:pt x="346" y="579"/>
                      </a:lnTo>
                      <a:lnTo>
                        <a:pt x="341" y="580"/>
                      </a:lnTo>
                      <a:lnTo>
                        <a:pt x="341" y="580"/>
                      </a:lnTo>
                      <a:lnTo>
                        <a:pt x="334" y="583"/>
                      </a:lnTo>
                      <a:lnTo>
                        <a:pt x="328" y="586"/>
                      </a:lnTo>
                      <a:lnTo>
                        <a:pt x="324" y="589"/>
                      </a:lnTo>
                      <a:lnTo>
                        <a:pt x="321" y="589"/>
                      </a:lnTo>
                      <a:lnTo>
                        <a:pt x="321" y="589"/>
                      </a:lnTo>
                      <a:lnTo>
                        <a:pt x="321" y="589"/>
                      </a:lnTo>
                      <a:lnTo>
                        <a:pt x="322" y="586"/>
                      </a:lnTo>
                      <a:lnTo>
                        <a:pt x="326" y="580"/>
                      </a:lnTo>
                      <a:lnTo>
                        <a:pt x="332" y="575"/>
                      </a:lnTo>
                      <a:lnTo>
                        <a:pt x="334" y="572"/>
                      </a:lnTo>
                      <a:lnTo>
                        <a:pt x="332" y="569"/>
                      </a:lnTo>
                      <a:lnTo>
                        <a:pt x="332" y="569"/>
                      </a:lnTo>
                      <a:lnTo>
                        <a:pt x="329" y="569"/>
                      </a:lnTo>
                      <a:lnTo>
                        <a:pt x="326" y="569"/>
                      </a:lnTo>
                      <a:lnTo>
                        <a:pt x="321" y="572"/>
                      </a:lnTo>
                      <a:lnTo>
                        <a:pt x="315" y="576"/>
                      </a:lnTo>
                      <a:lnTo>
                        <a:pt x="314" y="580"/>
                      </a:lnTo>
                      <a:lnTo>
                        <a:pt x="314" y="580"/>
                      </a:lnTo>
                      <a:lnTo>
                        <a:pt x="312" y="583"/>
                      </a:lnTo>
                      <a:lnTo>
                        <a:pt x="308" y="586"/>
                      </a:lnTo>
                      <a:lnTo>
                        <a:pt x="299" y="586"/>
                      </a:lnTo>
                      <a:lnTo>
                        <a:pt x="299" y="586"/>
                      </a:lnTo>
                      <a:lnTo>
                        <a:pt x="295" y="585"/>
                      </a:lnTo>
                      <a:lnTo>
                        <a:pt x="291" y="583"/>
                      </a:lnTo>
                      <a:lnTo>
                        <a:pt x="290" y="580"/>
                      </a:lnTo>
                      <a:lnTo>
                        <a:pt x="292" y="580"/>
                      </a:lnTo>
                      <a:lnTo>
                        <a:pt x="292" y="580"/>
                      </a:lnTo>
                      <a:lnTo>
                        <a:pt x="294" y="579"/>
                      </a:lnTo>
                      <a:lnTo>
                        <a:pt x="295" y="576"/>
                      </a:lnTo>
                      <a:lnTo>
                        <a:pt x="297" y="573"/>
                      </a:lnTo>
                      <a:lnTo>
                        <a:pt x="301" y="570"/>
                      </a:lnTo>
                      <a:lnTo>
                        <a:pt x="301" y="570"/>
                      </a:lnTo>
                      <a:lnTo>
                        <a:pt x="302" y="569"/>
                      </a:lnTo>
                      <a:lnTo>
                        <a:pt x="304" y="568"/>
                      </a:lnTo>
                      <a:lnTo>
                        <a:pt x="304" y="566"/>
                      </a:lnTo>
                      <a:lnTo>
                        <a:pt x="302" y="563"/>
                      </a:lnTo>
                      <a:lnTo>
                        <a:pt x="302" y="560"/>
                      </a:lnTo>
                      <a:lnTo>
                        <a:pt x="302" y="560"/>
                      </a:lnTo>
                      <a:lnTo>
                        <a:pt x="304" y="559"/>
                      </a:lnTo>
                      <a:lnTo>
                        <a:pt x="305" y="559"/>
                      </a:lnTo>
                      <a:lnTo>
                        <a:pt x="311" y="560"/>
                      </a:lnTo>
                      <a:lnTo>
                        <a:pt x="316" y="560"/>
                      </a:lnTo>
                      <a:lnTo>
                        <a:pt x="318" y="559"/>
                      </a:lnTo>
                      <a:lnTo>
                        <a:pt x="319" y="558"/>
                      </a:lnTo>
                      <a:lnTo>
                        <a:pt x="319" y="558"/>
                      </a:lnTo>
                      <a:lnTo>
                        <a:pt x="318" y="556"/>
                      </a:lnTo>
                      <a:lnTo>
                        <a:pt x="316" y="553"/>
                      </a:lnTo>
                      <a:lnTo>
                        <a:pt x="311" y="551"/>
                      </a:lnTo>
                      <a:lnTo>
                        <a:pt x="305" y="549"/>
                      </a:lnTo>
                      <a:lnTo>
                        <a:pt x="299" y="551"/>
                      </a:lnTo>
                      <a:lnTo>
                        <a:pt x="299" y="551"/>
                      </a:lnTo>
                      <a:lnTo>
                        <a:pt x="294" y="553"/>
                      </a:lnTo>
                      <a:lnTo>
                        <a:pt x="287" y="558"/>
                      </a:lnTo>
                      <a:lnTo>
                        <a:pt x="278" y="558"/>
                      </a:lnTo>
                      <a:lnTo>
                        <a:pt x="274" y="558"/>
                      </a:lnTo>
                      <a:lnTo>
                        <a:pt x="268" y="556"/>
                      </a:lnTo>
                      <a:lnTo>
                        <a:pt x="268" y="556"/>
                      </a:lnTo>
                      <a:lnTo>
                        <a:pt x="268" y="556"/>
                      </a:lnTo>
                      <a:lnTo>
                        <a:pt x="268" y="555"/>
                      </a:lnTo>
                      <a:lnTo>
                        <a:pt x="273" y="553"/>
                      </a:lnTo>
                      <a:lnTo>
                        <a:pt x="285" y="552"/>
                      </a:lnTo>
                      <a:lnTo>
                        <a:pt x="301" y="548"/>
                      </a:lnTo>
                      <a:lnTo>
                        <a:pt x="307" y="546"/>
                      </a:lnTo>
                      <a:lnTo>
                        <a:pt x="311" y="543"/>
                      </a:lnTo>
                      <a:lnTo>
                        <a:pt x="311" y="543"/>
                      </a:lnTo>
                      <a:lnTo>
                        <a:pt x="314" y="541"/>
                      </a:lnTo>
                      <a:lnTo>
                        <a:pt x="319" y="539"/>
                      </a:lnTo>
                      <a:lnTo>
                        <a:pt x="332" y="535"/>
                      </a:lnTo>
                      <a:lnTo>
                        <a:pt x="343" y="534"/>
                      </a:lnTo>
                      <a:lnTo>
                        <a:pt x="348" y="535"/>
                      </a:lnTo>
                      <a:lnTo>
                        <a:pt x="351" y="536"/>
                      </a:lnTo>
                      <a:lnTo>
                        <a:pt x="351" y="536"/>
                      </a:lnTo>
                      <a:lnTo>
                        <a:pt x="351" y="538"/>
                      </a:lnTo>
                      <a:lnTo>
                        <a:pt x="349" y="539"/>
                      </a:lnTo>
                      <a:lnTo>
                        <a:pt x="343" y="543"/>
                      </a:lnTo>
                      <a:lnTo>
                        <a:pt x="341" y="546"/>
                      </a:lnTo>
                      <a:lnTo>
                        <a:pt x="341" y="549"/>
                      </a:lnTo>
                      <a:lnTo>
                        <a:pt x="342" y="551"/>
                      </a:lnTo>
                      <a:lnTo>
                        <a:pt x="342" y="551"/>
                      </a:lnTo>
                      <a:lnTo>
                        <a:pt x="351" y="552"/>
                      </a:lnTo>
                      <a:lnTo>
                        <a:pt x="358" y="552"/>
                      </a:lnTo>
                      <a:lnTo>
                        <a:pt x="365" y="551"/>
                      </a:lnTo>
                      <a:lnTo>
                        <a:pt x="369" y="546"/>
                      </a:lnTo>
                      <a:lnTo>
                        <a:pt x="369" y="546"/>
                      </a:lnTo>
                      <a:lnTo>
                        <a:pt x="372" y="545"/>
                      </a:lnTo>
                      <a:lnTo>
                        <a:pt x="373" y="543"/>
                      </a:lnTo>
                      <a:lnTo>
                        <a:pt x="379" y="543"/>
                      </a:lnTo>
                      <a:lnTo>
                        <a:pt x="380" y="545"/>
                      </a:lnTo>
                      <a:lnTo>
                        <a:pt x="382" y="546"/>
                      </a:lnTo>
                      <a:lnTo>
                        <a:pt x="380" y="549"/>
                      </a:lnTo>
                      <a:lnTo>
                        <a:pt x="379" y="553"/>
                      </a:lnTo>
                      <a:lnTo>
                        <a:pt x="379" y="553"/>
                      </a:lnTo>
                      <a:close/>
                      <a:moveTo>
                        <a:pt x="468" y="667"/>
                      </a:moveTo>
                      <a:lnTo>
                        <a:pt x="468" y="667"/>
                      </a:lnTo>
                      <a:lnTo>
                        <a:pt x="461" y="673"/>
                      </a:lnTo>
                      <a:lnTo>
                        <a:pt x="458" y="675"/>
                      </a:lnTo>
                      <a:lnTo>
                        <a:pt x="448" y="677"/>
                      </a:lnTo>
                      <a:lnTo>
                        <a:pt x="448" y="677"/>
                      </a:lnTo>
                      <a:lnTo>
                        <a:pt x="446" y="677"/>
                      </a:lnTo>
                      <a:lnTo>
                        <a:pt x="444" y="678"/>
                      </a:lnTo>
                      <a:lnTo>
                        <a:pt x="443" y="682"/>
                      </a:lnTo>
                      <a:lnTo>
                        <a:pt x="440" y="687"/>
                      </a:lnTo>
                      <a:lnTo>
                        <a:pt x="438" y="688"/>
                      </a:lnTo>
                      <a:lnTo>
                        <a:pt x="434" y="688"/>
                      </a:lnTo>
                      <a:lnTo>
                        <a:pt x="434" y="688"/>
                      </a:lnTo>
                      <a:lnTo>
                        <a:pt x="424" y="690"/>
                      </a:lnTo>
                      <a:lnTo>
                        <a:pt x="410" y="690"/>
                      </a:lnTo>
                      <a:lnTo>
                        <a:pt x="399" y="688"/>
                      </a:lnTo>
                      <a:lnTo>
                        <a:pt x="394" y="685"/>
                      </a:lnTo>
                      <a:lnTo>
                        <a:pt x="392" y="684"/>
                      </a:lnTo>
                      <a:lnTo>
                        <a:pt x="392" y="684"/>
                      </a:lnTo>
                      <a:lnTo>
                        <a:pt x="392" y="684"/>
                      </a:lnTo>
                      <a:lnTo>
                        <a:pt x="393" y="682"/>
                      </a:lnTo>
                      <a:lnTo>
                        <a:pt x="399" y="682"/>
                      </a:lnTo>
                      <a:lnTo>
                        <a:pt x="404" y="681"/>
                      </a:lnTo>
                      <a:lnTo>
                        <a:pt x="407" y="680"/>
                      </a:lnTo>
                      <a:lnTo>
                        <a:pt x="407" y="678"/>
                      </a:lnTo>
                      <a:lnTo>
                        <a:pt x="407" y="678"/>
                      </a:lnTo>
                      <a:lnTo>
                        <a:pt x="409" y="674"/>
                      </a:lnTo>
                      <a:lnTo>
                        <a:pt x="412" y="671"/>
                      </a:lnTo>
                      <a:lnTo>
                        <a:pt x="416" y="667"/>
                      </a:lnTo>
                      <a:lnTo>
                        <a:pt x="420" y="665"/>
                      </a:lnTo>
                      <a:lnTo>
                        <a:pt x="420" y="665"/>
                      </a:lnTo>
                      <a:lnTo>
                        <a:pt x="423" y="665"/>
                      </a:lnTo>
                      <a:lnTo>
                        <a:pt x="424" y="664"/>
                      </a:lnTo>
                      <a:lnTo>
                        <a:pt x="424" y="663"/>
                      </a:lnTo>
                      <a:lnTo>
                        <a:pt x="424" y="661"/>
                      </a:lnTo>
                      <a:lnTo>
                        <a:pt x="421" y="655"/>
                      </a:lnTo>
                      <a:lnTo>
                        <a:pt x="416" y="651"/>
                      </a:lnTo>
                      <a:lnTo>
                        <a:pt x="416" y="651"/>
                      </a:lnTo>
                      <a:lnTo>
                        <a:pt x="413" y="650"/>
                      </a:lnTo>
                      <a:lnTo>
                        <a:pt x="413" y="647"/>
                      </a:lnTo>
                      <a:lnTo>
                        <a:pt x="416" y="646"/>
                      </a:lnTo>
                      <a:lnTo>
                        <a:pt x="420" y="646"/>
                      </a:lnTo>
                      <a:lnTo>
                        <a:pt x="426" y="646"/>
                      </a:lnTo>
                      <a:lnTo>
                        <a:pt x="430" y="647"/>
                      </a:lnTo>
                      <a:lnTo>
                        <a:pt x="436" y="648"/>
                      </a:lnTo>
                      <a:lnTo>
                        <a:pt x="438" y="651"/>
                      </a:lnTo>
                      <a:lnTo>
                        <a:pt x="438" y="651"/>
                      </a:lnTo>
                      <a:lnTo>
                        <a:pt x="444" y="657"/>
                      </a:lnTo>
                      <a:lnTo>
                        <a:pt x="451" y="661"/>
                      </a:lnTo>
                      <a:lnTo>
                        <a:pt x="457" y="663"/>
                      </a:lnTo>
                      <a:lnTo>
                        <a:pt x="460" y="661"/>
                      </a:lnTo>
                      <a:lnTo>
                        <a:pt x="463" y="660"/>
                      </a:lnTo>
                      <a:lnTo>
                        <a:pt x="463" y="660"/>
                      </a:lnTo>
                      <a:lnTo>
                        <a:pt x="473" y="654"/>
                      </a:lnTo>
                      <a:lnTo>
                        <a:pt x="487" y="647"/>
                      </a:lnTo>
                      <a:lnTo>
                        <a:pt x="501" y="641"/>
                      </a:lnTo>
                      <a:lnTo>
                        <a:pt x="505" y="641"/>
                      </a:lnTo>
                      <a:lnTo>
                        <a:pt x="507" y="643"/>
                      </a:lnTo>
                      <a:lnTo>
                        <a:pt x="507" y="644"/>
                      </a:lnTo>
                      <a:lnTo>
                        <a:pt x="507" y="644"/>
                      </a:lnTo>
                      <a:lnTo>
                        <a:pt x="505" y="647"/>
                      </a:lnTo>
                      <a:lnTo>
                        <a:pt x="502" y="650"/>
                      </a:lnTo>
                      <a:lnTo>
                        <a:pt x="491" y="655"/>
                      </a:lnTo>
                      <a:lnTo>
                        <a:pt x="478" y="661"/>
                      </a:lnTo>
                      <a:lnTo>
                        <a:pt x="473" y="664"/>
                      </a:lnTo>
                      <a:lnTo>
                        <a:pt x="468" y="667"/>
                      </a:lnTo>
                      <a:lnTo>
                        <a:pt x="468" y="667"/>
                      </a:lnTo>
                      <a:close/>
                      <a:moveTo>
                        <a:pt x="715" y="925"/>
                      </a:moveTo>
                      <a:lnTo>
                        <a:pt x="715" y="925"/>
                      </a:lnTo>
                      <a:lnTo>
                        <a:pt x="712" y="925"/>
                      </a:lnTo>
                      <a:lnTo>
                        <a:pt x="711" y="922"/>
                      </a:lnTo>
                      <a:lnTo>
                        <a:pt x="711" y="915"/>
                      </a:lnTo>
                      <a:lnTo>
                        <a:pt x="709" y="909"/>
                      </a:lnTo>
                      <a:lnTo>
                        <a:pt x="708" y="905"/>
                      </a:lnTo>
                      <a:lnTo>
                        <a:pt x="705" y="901"/>
                      </a:lnTo>
                      <a:lnTo>
                        <a:pt x="701" y="897"/>
                      </a:lnTo>
                      <a:lnTo>
                        <a:pt x="701" y="897"/>
                      </a:lnTo>
                      <a:lnTo>
                        <a:pt x="695" y="894"/>
                      </a:lnTo>
                      <a:lnTo>
                        <a:pt x="691" y="889"/>
                      </a:lnTo>
                      <a:lnTo>
                        <a:pt x="682" y="880"/>
                      </a:lnTo>
                      <a:lnTo>
                        <a:pt x="678" y="870"/>
                      </a:lnTo>
                      <a:lnTo>
                        <a:pt x="677" y="861"/>
                      </a:lnTo>
                      <a:lnTo>
                        <a:pt x="677" y="861"/>
                      </a:lnTo>
                      <a:lnTo>
                        <a:pt x="678" y="858"/>
                      </a:lnTo>
                      <a:lnTo>
                        <a:pt x="680" y="855"/>
                      </a:lnTo>
                      <a:lnTo>
                        <a:pt x="682" y="854"/>
                      </a:lnTo>
                      <a:lnTo>
                        <a:pt x="685" y="853"/>
                      </a:lnTo>
                      <a:lnTo>
                        <a:pt x="688" y="851"/>
                      </a:lnTo>
                      <a:lnTo>
                        <a:pt x="691" y="851"/>
                      </a:lnTo>
                      <a:lnTo>
                        <a:pt x="695" y="853"/>
                      </a:lnTo>
                      <a:lnTo>
                        <a:pt x="697" y="855"/>
                      </a:lnTo>
                      <a:lnTo>
                        <a:pt x="697" y="855"/>
                      </a:lnTo>
                      <a:lnTo>
                        <a:pt x="702" y="864"/>
                      </a:lnTo>
                      <a:lnTo>
                        <a:pt x="707" y="877"/>
                      </a:lnTo>
                      <a:lnTo>
                        <a:pt x="712" y="891"/>
                      </a:lnTo>
                      <a:lnTo>
                        <a:pt x="716" y="901"/>
                      </a:lnTo>
                      <a:lnTo>
                        <a:pt x="716" y="901"/>
                      </a:lnTo>
                      <a:lnTo>
                        <a:pt x="719" y="908"/>
                      </a:lnTo>
                      <a:lnTo>
                        <a:pt x="719" y="916"/>
                      </a:lnTo>
                      <a:lnTo>
                        <a:pt x="718" y="922"/>
                      </a:lnTo>
                      <a:lnTo>
                        <a:pt x="716" y="925"/>
                      </a:lnTo>
                      <a:lnTo>
                        <a:pt x="715" y="925"/>
                      </a:lnTo>
                      <a:lnTo>
                        <a:pt x="715" y="92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Freeform 130"/>
                <p:cNvSpPr>
                  <a:spLocks noEditPoints="1"/>
                </p:cNvSpPr>
                <p:nvPr/>
              </p:nvSpPr>
              <p:spPr bwMode="auto">
                <a:xfrm>
                  <a:off x="5375477" y="3342933"/>
                  <a:ext cx="367164" cy="262260"/>
                </a:xfrm>
                <a:custGeom>
                  <a:avLst/>
                  <a:gdLst>
                    <a:gd name="T0" fmla="*/ 184 w 203"/>
                    <a:gd name="T1" fmla="*/ 26 h 145"/>
                    <a:gd name="T2" fmla="*/ 166 w 203"/>
                    <a:gd name="T3" fmla="*/ 22 h 145"/>
                    <a:gd name="T4" fmla="*/ 157 w 203"/>
                    <a:gd name="T5" fmla="*/ 19 h 145"/>
                    <a:gd name="T6" fmla="*/ 149 w 203"/>
                    <a:gd name="T7" fmla="*/ 22 h 145"/>
                    <a:gd name="T8" fmla="*/ 130 w 203"/>
                    <a:gd name="T9" fmla="*/ 13 h 145"/>
                    <a:gd name="T10" fmla="*/ 116 w 203"/>
                    <a:gd name="T11" fmla="*/ 9 h 145"/>
                    <a:gd name="T12" fmla="*/ 94 w 203"/>
                    <a:gd name="T13" fmla="*/ 6 h 145"/>
                    <a:gd name="T14" fmla="*/ 40 w 203"/>
                    <a:gd name="T15" fmla="*/ 5 h 145"/>
                    <a:gd name="T16" fmla="*/ 21 w 203"/>
                    <a:gd name="T17" fmla="*/ 0 h 145"/>
                    <a:gd name="T18" fmla="*/ 13 w 203"/>
                    <a:gd name="T19" fmla="*/ 8 h 145"/>
                    <a:gd name="T20" fmla="*/ 0 w 203"/>
                    <a:gd name="T21" fmla="*/ 12 h 145"/>
                    <a:gd name="T22" fmla="*/ 7 w 203"/>
                    <a:gd name="T23" fmla="*/ 23 h 145"/>
                    <a:gd name="T24" fmla="*/ 10 w 203"/>
                    <a:gd name="T25" fmla="*/ 34 h 145"/>
                    <a:gd name="T26" fmla="*/ 16 w 203"/>
                    <a:gd name="T27" fmla="*/ 32 h 145"/>
                    <a:gd name="T28" fmla="*/ 18 w 203"/>
                    <a:gd name="T29" fmla="*/ 36 h 145"/>
                    <a:gd name="T30" fmla="*/ 28 w 203"/>
                    <a:gd name="T31" fmla="*/ 37 h 145"/>
                    <a:gd name="T32" fmla="*/ 33 w 203"/>
                    <a:gd name="T33" fmla="*/ 37 h 145"/>
                    <a:gd name="T34" fmla="*/ 42 w 203"/>
                    <a:gd name="T35" fmla="*/ 39 h 145"/>
                    <a:gd name="T36" fmla="*/ 48 w 203"/>
                    <a:gd name="T37" fmla="*/ 43 h 145"/>
                    <a:gd name="T38" fmla="*/ 38 w 203"/>
                    <a:gd name="T39" fmla="*/ 51 h 145"/>
                    <a:gd name="T40" fmla="*/ 40 w 203"/>
                    <a:gd name="T41" fmla="*/ 66 h 145"/>
                    <a:gd name="T42" fmla="*/ 37 w 203"/>
                    <a:gd name="T43" fmla="*/ 76 h 145"/>
                    <a:gd name="T44" fmla="*/ 35 w 203"/>
                    <a:gd name="T45" fmla="*/ 80 h 145"/>
                    <a:gd name="T46" fmla="*/ 31 w 203"/>
                    <a:gd name="T47" fmla="*/ 87 h 145"/>
                    <a:gd name="T48" fmla="*/ 35 w 203"/>
                    <a:gd name="T49" fmla="*/ 95 h 145"/>
                    <a:gd name="T50" fmla="*/ 31 w 203"/>
                    <a:gd name="T51" fmla="*/ 101 h 145"/>
                    <a:gd name="T52" fmla="*/ 37 w 203"/>
                    <a:gd name="T53" fmla="*/ 110 h 145"/>
                    <a:gd name="T54" fmla="*/ 31 w 203"/>
                    <a:gd name="T55" fmla="*/ 112 h 145"/>
                    <a:gd name="T56" fmla="*/ 31 w 203"/>
                    <a:gd name="T57" fmla="*/ 127 h 145"/>
                    <a:gd name="T58" fmla="*/ 40 w 203"/>
                    <a:gd name="T59" fmla="*/ 127 h 145"/>
                    <a:gd name="T60" fmla="*/ 52 w 203"/>
                    <a:gd name="T61" fmla="*/ 144 h 145"/>
                    <a:gd name="T62" fmla="*/ 61 w 203"/>
                    <a:gd name="T63" fmla="*/ 145 h 145"/>
                    <a:gd name="T64" fmla="*/ 64 w 203"/>
                    <a:gd name="T65" fmla="*/ 139 h 145"/>
                    <a:gd name="T66" fmla="*/ 75 w 203"/>
                    <a:gd name="T67" fmla="*/ 139 h 145"/>
                    <a:gd name="T68" fmla="*/ 86 w 203"/>
                    <a:gd name="T69" fmla="*/ 134 h 145"/>
                    <a:gd name="T70" fmla="*/ 115 w 203"/>
                    <a:gd name="T71" fmla="*/ 132 h 145"/>
                    <a:gd name="T72" fmla="*/ 120 w 203"/>
                    <a:gd name="T73" fmla="*/ 125 h 145"/>
                    <a:gd name="T74" fmla="*/ 130 w 203"/>
                    <a:gd name="T75" fmla="*/ 120 h 145"/>
                    <a:gd name="T76" fmla="*/ 136 w 203"/>
                    <a:gd name="T77" fmla="*/ 108 h 145"/>
                    <a:gd name="T78" fmla="*/ 149 w 203"/>
                    <a:gd name="T79" fmla="*/ 95 h 145"/>
                    <a:gd name="T80" fmla="*/ 146 w 203"/>
                    <a:gd name="T81" fmla="*/ 80 h 145"/>
                    <a:gd name="T82" fmla="*/ 153 w 203"/>
                    <a:gd name="T83" fmla="*/ 67 h 145"/>
                    <a:gd name="T84" fmla="*/ 162 w 203"/>
                    <a:gd name="T85" fmla="*/ 57 h 145"/>
                    <a:gd name="T86" fmla="*/ 177 w 203"/>
                    <a:gd name="T87" fmla="*/ 49 h 145"/>
                    <a:gd name="T88" fmla="*/ 190 w 203"/>
                    <a:gd name="T89" fmla="*/ 42 h 145"/>
                    <a:gd name="T90" fmla="*/ 200 w 203"/>
                    <a:gd name="T91" fmla="*/ 34 h 145"/>
                    <a:gd name="T92" fmla="*/ 203 w 203"/>
                    <a:gd name="T93" fmla="*/ 78 h 145"/>
                    <a:gd name="T94" fmla="*/ 194 w 203"/>
                    <a:gd name="T95" fmla="*/ 77 h 145"/>
                    <a:gd name="T96" fmla="*/ 189 w 203"/>
                    <a:gd name="T97" fmla="*/ 83 h 145"/>
                    <a:gd name="T98" fmla="*/ 203 w 203"/>
                    <a:gd name="T99" fmla="*/ 81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03" h="145">
                      <a:moveTo>
                        <a:pt x="201" y="26"/>
                      </a:moveTo>
                      <a:lnTo>
                        <a:pt x="201" y="26"/>
                      </a:lnTo>
                      <a:lnTo>
                        <a:pt x="193" y="26"/>
                      </a:lnTo>
                      <a:lnTo>
                        <a:pt x="184" y="26"/>
                      </a:lnTo>
                      <a:lnTo>
                        <a:pt x="184" y="26"/>
                      </a:lnTo>
                      <a:lnTo>
                        <a:pt x="174" y="25"/>
                      </a:lnTo>
                      <a:lnTo>
                        <a:pt x="169" y="23"/>
                      </a:lnTo>
                      <a:lnTo>
                        <a:pt x="166" y="22"/>
                      </a:lnTo>
                      <a:lnTo>
                        <a:pt x="166" y="22"/>
                      </a:lnTo>
                      <a:lnTo>
                        <a:pt x="160" y="17"/>
                      </a:lnTo>
                      <a:lnTo>
                        <a:pt x="159" y="17"/>
                      </a:lnTo>
                      <a:lnTo>
                        <a:pt x="157" y="19"/>
                      </a:lnTo>
                      <a:lnTo>
                        <a:pt x="157" y="19"/>
                      </a:lnTo>
                      <a:lnTo>
                        <a:pt x="157" y="22"/>
                      </a:lnTo>
                      <a:lnTo>
                        <a:pt x="153" y="23"/>
                      </a:lnTo>
                      <a:lnTo>
                        <a:pt x="149" y="22"/>
                      </a:lnTo>
                      <a:lnTo>
                        <a:pt x="146" y="20"/>
                      </a:lnTo>
                      <a:lnTo>
                        <a:pt x="146" y="20"/>
                      </a:lnTo>
                      <a:lnTo>
                        <a:pt x="137" y="17"/>
                      </a:lnTo>
                      <a:lnTo>
                        <a:pt x="130" y="13"/>
                      </a:lnTo>
                      <a:lnTo>
                        <a:pt x="130" y="13"/>
                      </a:lnTo>
                      <a:lnTo>
                        <a:pt x="120" y="9"/>
                      </a:lnTo>
                      <a:lnTo>
                        <a:pt x="120" y="9"/>
                      </a:lnTo>
                      <a:lnTo>
                        <a:pt x="116" y="9"/>
                      </a:lnTo>
                      <a:lnTo>
                        <a:pt x="109" y="8"/>
                      </a:lnTo>
                      <a:lnTo>
                        <a:pt x="101" y="6"/>
                      </a:lnTo>
                      <a:lnTo>
                        <a:pt x="94" y="6"/>
                      </a:lnTo>
                      <a:lnTo>
                        <a:pt x="94" y="6"/>
                      </a:lnTo>
                      <a:lnTo>
                        <a:pt x="82" y="6"/>
                      </a:lnTo>
                      <a:lnTo>
                        <a:pt x="68" y="6"/>
                      </a:lnTo>
                      <a:lnTo>
                        <a:pt x="40" y="5"/>
                      </a:lnTo>
                      <a:lnTo>
                        <a:pt x="40" y="5"/>
                      </a:lnTo>
                      <a:lnTo>
                        <a:pt x="33" y="5"/>
                      </a:lnTo>
                      <a:lnTo>
                        <a:pt x="28" y="3"/>
                      </a:lnTo>
                      <a:lnTo>
                        <a:pt x="25" y="2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7" y="2"/>
                      </a:lnTo>
                      <a:lnTo>
                        <a:pt x="16" y="5"/>
                      </a:lnTo>
                      <a:lnTo>
                        <a:pt x="13" y="8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3" y="10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7" y="23"/>
                      </a:lnTo>
                      <a:lnTo>
                        <a:pt x="7" y="27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0" y="34"/>
                      </a:lnTo>
                      <a:lnTo>
                        <a:pt x="11" y="34"/>
                      </a:lnTo>
                      <a:lnTo>
                        <a:pt x="11" y="34"/>
                      </a:lnTo>
                      <a:lnTo>
                        <a:pt x="14" y="32"/>
                      </a:lnTo>
                      <a:lnTo>
                        <a:pt x="16" y="32"/>
                      </a:lnTo>
                      <a:lnTo>
                        <a:pt x="17" y="33"/>
                      </a:lnTo>
                      <a:lnTo>
                        <a:pt x="17" y="34"/>
                      </a:lnTo>
                      <a:lnTo>
                        <a:pt x="17" y="34"/>
                      </a:lnTo>
                      <a:lnTo>
                        <a:pt x="18" y="36"/>
                      </a:lnTo>
                      <a:lnTo>
                        <a:pt x="21" y="37"/>
                      </a:lnTo>
                      <a:lnTo>
                        <a:pt x="27" y="37"/>
                      </a:lnTo>
                      <a:lnTo>
                        <a:pt x="27" y="37"/>
                      </a:lnTo>
                      <a:lnTo>
                        <a:pt x="28" y="37"/>
                      </a:lnTo>
                      <a:lnTo>
                        <a:pt x="30" y="37"/>
                      </a:lnTo>
                      <a:lnTo>
                        <a:pt x="31" y="39"/>
                      </a:lnTo>
                      <a:lnTo>
                        <a:pt x="33" y="37"/>
                      </a:lnTo>
                      <a:lnTo>
                        <a:pt x="33" y="37"/>
                      </a:lnTo>
                      <a:lnTo>
                        <a:pt x="37" y="36"/>
                      </a:lnTo>
                      <a:lnTo>
                        <a:pt x="40" y="36"/>
                      </a:lnTo>
                      <a:lnTo>
                        <a:pt x="42" y="36"/>
                      </a:lnTo>
                      <a:lnTo>
                        <a:pt x="42" y="39"/>
                      </a:lnTo>
                      <a:lnTo>
                        <a:pt x="42" y="39"/>
                      </a:lnTo>
                      <a:lnTo>
                        <a:pt x="44" y="40"/>
                      </a:lnTo>
                      <a:lnTo>
                        <a:pt x="47" y="42"/>
                      </a:lnTo>
                      <a:lnTo>
                        <a:pt x="48" y="43"/>
                      </a:lnTo>
                      <a:lnTo>
                        <a:pt x="47" y="44"/>
                      </a:lnTo>
                      <a:lnTo>
                        <a:pt x="47" y="44"/>
                      </a:lnTo>
                      <a:lnTo>
                        <a:pt x="40" y="50"/>
                      </a:lnTo>
                      <a:lnTo>
                        <a:pt x="38" y="51"/>
                      </a:lnTo>
                      <a:lnTo>
                        <a:pt x="37" y="54"/>
                      </a:lnTo>
                      <a:lnTo>
                        <a:pt x="37" y="54"/>
                      </a:lnTo>
                      <a:lnTo>
                        <a:pt x="38" y="61"/>
                      </a:lnTo>
                      <a:lnTo>
                        <a:pt x="40" y="66"/>
                      </a:lnTo>
                      <a:lnTo>
                        <a:pt x="38" y="68"/>
                      </a:lnTo>
                      <a:lnTo>
                        <a:pt x="38" y="68"/>
                      </a:lnTo>
                      <a:lnTo>
                        <a:pt x="37" y="73"/>
                      </a:lnTo>
                      <a:lnTo>
                        <a:pt x="37" y="76"/>
                      </a:lnTo>
                      <a:lnTo>
                        <a:pt x="37" y="78"/>
                      </a:lnTo>
                      <a:lnTo>
                        <a:pt x="35" y="80"/>
                      </a:lnTo>
                      <a:lnTo>
                        <a:pt x="35" y="80"/>
                      </a:lnTo>
                      <a:lnTo>
                        <a:pt x="35" y="80"/>
                      </a:lnTo>
                      <a:lnTo>
                        <a:pt x="33" y="80"/>
                      </a:lnTo>
                      <a:lnTo>
                        <a:pt x="30" y="81"/>
                      </a:lnTo>
                      <a:lnTo>
                        <a:pt x="28" y="83"/>
                      </a:lnTo>
                      <a:lnTo>
                        <a:pt x="31" y="87"/>
                      </a:lnTo>
                      <a:lnTo>
                        <a:pt x="31" y="87"/>
                      </a:lnTo>
                      <a:lnTo>
                        <a:pt x="37" y="93"/>
                      </a:lnTo>
                      <a:lnTo>
                        <a:pt x="37" y="94"/>
                      </a:lnTo>
                      <a:lnTo>
                        <a:pt x="35" y="95"/>
                      </a:lnTo>
                      <a:lnTo>
                        <a:pt x="35" y="95"/>
                      </a:lnTo>
                      <a:lnTo>
                        <a:pt x="33" y="95"/>
                      </a:lnTo>
                      <a:lnTo>
                        <a:pt x="31" y="98"/>
                      </a:lnTo>
                      <a:lnTo>
                        <a:pt x="31" y="101"/>
                      </a:lnTo>
                      <a:lnTo>
                        <a:pt x="31" y="104"/>
                      </a:lnTo>
                      <a:lnTo>
                        <a:pt x="31" y="104"/>
                      </a:lnTo>
                      <a:lnTo>
                        <a:pt x="37" y="108"/>
                      </a:lnTo>
                      <a:lnTo>
                        <a:pt x="37" y="110"/>
                      </a:lnTo>
                      <a:lnTo>
                        <a:pt x="37" y="111"/>
                      </a:lnTo>
                      <a:lnTo>
                        <a:pt x="35" y="111"/>
                      </a:lnTo>
                      <a:lnTo>
                        <a:pt x="35" y="111"/>
                      </a:lnTo>
                      <a:lnTo>
                        <a:pt x="31" y="112"/>
                      </a:lnTo>
                      <a:lnTo>
                        <a:pt x="30" y="115"/>
                      </a:lnTo>
                      <a:lnTo>
                        <a:pt x="28" y="121"/>
                      </a:lnTo>
                      <a:lnTo>
                        <a:pt x="28" y="121"/>
                      </a:lnTo>
                      <a:lnTo>
                        <a:pt x="31" y="127"/>
                      </a:lnTo>
                      <a:lnTo>
                        <a:pt x="31" y="127"/>
                      </a:lnTo>
                      <a:lnTo>
                        <a:pt x="35" y="127"/>
                      </a:lnTo>
                      <a:lnTo>
                        <a:pt x="40" y="127"/>
                      </a:lnTo>
                      <a:lnTo>
                        <a:pt x="40" y="127"/>
                      </a:lnTo>
                      <a:lnTo>
                        <a:pt x="41" y="129"/>
                      </a:lnTo>
                      <a:lnTo>
                        <a:pt x="44" y="131"/>
                      </a:lnTo>
                      <a:lnTo>
                        <a:pt x="48" y="138"/>
                      </a:lnTo>
                      <a:lnTo>
                        <a:pt x="52" y="144"/>
                      </a:lnTo>
                      <a:lnTo>
                        <a:pt x="55" y="145"/>
                      </a:lnTo>
                      <a:lnTo>
                        <a:pt x="58" y="145"/>
                      </a:lnTo>
                      <a:lnTo>
                        <a:pt x="58" y="145"/>
                      </a:lnTo>
                      <a:lnTo>
                        <a:pt x="61" y="145"/>
                      </a:lnTo>
                      <a:lnTo>
                        <a:pt x="61" y="144"/>
                      </a:lnTo>
                      <a:lnTo>
                        <a:pt x="62" y="141"/>
                      </a:lnTo>
                      <a:lnTo>
                        <a:pt x="62" y="141"/>
                      </a:lnTo>
                      <a:lnTo>
                        <a:pt x="64" y="139"/>
                      </a:lnTo>
                      <a:lnTo>
                        <a:pt x="67" y="139"/>
                      </a:lnTo>
                      <a:lnTo>
                        <a:pt x="72" y="139"/>
                      </a:lnTo>
                      <a:lnTo>
                        <a:pt x="72" y="139"/>
                      </a:lnTo>
                      <a:lnTo>
                        <a:pt x="75" y="139"/>
                      </a:lnTo>
                      <a:lnTo>
                        <a:pt x="76" y="137"/>
                      </a:lnTo>
                      <a:lnTo>
                        <a:pt x="81" y="135"/>
                      </a:lnTo>
                      <a:lnTo>
                        <a:pt x="86" y="134"/>
                      </a:lnTo>
                      <a:lnTo>
                        <a:pt x="86" y="134"/>
                      </a:lnTo>
                      <a:lnTo>
                        <a:pt x="106" y="134"/>
                      </a:lnTo>
                      <a:lnTo>
                        <a:pt x="106" y="134"/>
                      </a:lnTo>
                      <a:lnTo>
                        <a:pt x="111" y="134"/>
                      </a:lnTo>
                      <a:lnTo>
                        <a:pt x="115" y="132"/>
                      </a:lnTo>
                      <a:lnTo>
                        <a:pt x="116" y="131"/>
                      </a:lnTo>
                      <a:lnTo>
                        <a:pt x="118" y="128"/>
                      </a:lnTo>
                      <a:lnTo>
                        <a:pt x="118" y="128"/>
                      </a:lnTo>
                      <a:lnTo>
                        <a:pt x="120" y="125"/>
                      </a:lnTo>
                      <a:lnTo>
                        <a:pt x="123" y="122"/>
                      </a:lnTo>
                      <a:lnTo>
                        <a:pt x="126" y="121"/>
                      </a:lnTo>
                      <a:lnTo>
                        <a:pt x="130" y="120"/>
                      </a:lnTo>
                      <a:lnTo>
                        <a:pt x="130" y="120"/>
                      </a:lnTo>
                      <a:lnTo>
                        <a:pt x="135" y="118"/>
                      </a:lnTo>
                      <a:lnTo>
                        <a:pt x="136" y="115"/>
                      </a:lnTo>
                      <a:lnTo>
                        <a:pt x="136" y="108"/>
                      </a:lnTo>
                      <a:lnTo>
                        <a:pt x="136" y="108"/>
                      </a:lnTo>
                      <a:lnTo>
                        <a:pt x="139" y="105"/>
                      </a:lnTo>
                      <a:lnTo>
                        <a:pt x="143" y="101"/>
                      </a:lnTo>
                      <a:lnTo>
                        <a:pt x="146" y="98"/>
                      </a:lnTo>
                      <a:lnTo>
                        <a:pt x="149" y="95"/>
                      </a:lnTo>
                      <a:lnTo>
                        <a:pt x="149" y="95"/>
                      </a:lnTo>
                      <a:lnTo>
                        <a:pt x="147" y="93"/>
                      </a:lnTo>
                      <a:lnTo>
                        <a:pt x="146" y="87"/>
                      </a:lnTo>
                      <a:lnTo>
                        <a:pt x="146" y="80"/>
                      </a:lnTo>
                      <a:lnTo>
                        <a:pt x="147" y="76"/>
                      </a:lnTo>
                      <a:lnTo>
                        <a:pt x="149" y="73"/>
                      </a:lnTo>
                      <a:lnTo>
                        <a:pt x="149" y="73"/>
                      </a:lnTo>
                      <a:lnTo>
                        <a:pt x="153" y="67"/>
                      </a:lnTo>
                      <a:lnTo>
                        <a:pt x="157" y="63"/>
                      </a:lnTo>
                      <a:lnTo>
                        <a:pt x="160" y="60"/>
                      </a:lnTo>
                      <a:lnTo>
                        <a:pt x="162" y="57"/>
                      </a:lnTo>
                      <a:lnTo>
                        <a:pt x="162" y="57"/>
                      </a:lnTo>
                      <a:lnTo>
                        <a:pt x="163" y="53"/>
                      </a:lnTo>
                      <a:lnTo>
                        <a:pt x="166" y="51"/>
                      </a:lnTo>
                      <a:lnTo>
                        <a:pt x="172" y="50"/>
                      </a:lnTo>
                      <a:lnTo>
                        <a:pt x="177" y="49"/>
                      </a:lnTo>
                      <a:lnTo>
                        <a:pt x="177" y="49"/>
                      </a:lnTo>
                      <a:lnTo>
                        <a:pt x="181" y="47"/>
                      </a:lnTo>
                      <a:lnTo>
                        <a:pt x="186" y="44"/>
                      </a:lnTo>
                      <a:lnTo>
                        <a:pt x="190" y="42"/>
                      </a:lnTo>
                      <a:lnTo>
                        <a:pt x="194" y="40"/>
                      </a:lnTo>
                      <a:lnTo>
                        <a:pt x="194" y="40"/>
                      </a:lnTo>
                      <a:lnTo>
                        <a:pt x="198" y="37"/>
                      </a:lnTo>
                      <a:lnTo>
                        <a:pt x="200" y="34"/>
                      </a:lnTo>
                      <a:lnTo>
                        <a:pt x="201" y="32"/>
                      </a:lnTo>
                      <a:lnTo>
                        <a:pt x="201" y="26"/>
                      </a:lnTo>
                      <a:lnTo>
                        <a:pt x="201" y="26"/>
                      </a:lnTo>
                      <a:close/>
                      <a:moveTo>
                        <a:pt x="203" y="78"/>
                      </a:moveTo>
                      <a:lnTo>
                        <a:pt x="203" y="78"/>
                      </a:lnTo>
                      <a:lnTo>
                        <a:pt x="201" y="76"/>
                      </a:lnTo>
                      <a:lnTo>
                        <a:pt x="198" y="76"/>
                      </a:lnTo>
                      <a:lnTo>
                        <a:pt x="194" y="77"/>
                      </a:lnTo>
                      <a:lnTo>
                        <a:pt x="189" y="80"/>
                      </a:lnTo>
                      <a:lnTo>
                        <a:pt x="189" y="81"/>
                      </a:lnTo>
                      <a:lnTo>
                        <a:pt x="189" y="83"/>
                      </a:lnTo>
                      <a:lnTo>
                        <a:pt x="189" y="83"/>
                      </a:lnTo>
                      <a:lnTo>
                        <a:pt x="194" y="85"/>
                      </a:lnTo>
                      <a:lnTo>
                        <a:pt x="198" y="85"/>
                      </a:lnTo>
                      <a:lnTo>
                        <a:pt x="201" y="83"/>
                      </a:lnTo>
                      <a:lnTo>
                        <a:pt x="203" y="81"/>
                      </a:lnTo>
                      <a:lnTo>
                        <a:pt x="203" y="78"/>
                      </a:lnTo>
                      <a:lnTo>
                        <a:pt x="203" y="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131"/>
                <p:cNvSpPr>
                  <a:spLocks noEditPoints="1"/>
                </p:cNvSpPr>
                <p:nvPr/>
              </p:nvSpPr>
              <p:spPr bwMode="auto">
                <a:xfrm>
                  <a:off x="6216517" y="3413472"/>
                  <a:ext cx="184486" cy="227895"/>
                </a:xfrm>
                <a:custGeom>
                  <a:avLst/>
                  <a:gdLst>
                    <a:gd name="T0" fmla="*/ 94 w 102"/>
                    <a:gd name="T1" fmla="*/ 1 h 126"/>
                    <a:gd name="T2" fmla="*/ 92 w 102"/>
                    <a:gd name="T3" fmla="*/ 5 h 126"/>
                    <a:gd name="T4" fmla="*/ 70 w 102"/>
                    <a:gd name="T5" fmla="*/ 4 h 126"/>
                    <a:gd name="T6" fmla="*/ 48 w 102"/>
                    <a:gd name="T7" fmla="*/ 4 h 126"/>
                    <a:gd name="T8" fmla="*/ 41 w 102"/>
                    <a:gd name="T9" fmla="*/ 10 h 126"/>
                    <a:gd name="T10" fmla="*/ 31 w 102"/>
                    <a:gd name="T11" fmla="*/ 11 h 126"/>
                    <a:gd name="T12" fmla="*/ 26 w 102"/>
                    <a:gd name="T13" fmla="*/ 15 h 126"/>
                    <a:gd name="T14" fmla="*/ 14 w 102"/>
                    <a:gd name="T15" fmla="*/ 17 h 126"/>
                    <a:gd name="T16" fmla="*/ 9 w 102"/>
                    <a:gd name="T17" fmla="*/ 28 h 126"/>
                    <a:gd name="T18" fmla="*/ 6 w 102"/>
                    <a:gd name="T19" fmla="*/ 32 h 126"/>
                    <a:gd name="T20" fmla="*/ 0 w 102"/>
                    <a:gd name="T21" fmla="*/ 41 h 126"/>
                    <a:gd name="T22" fmla="*/ 7 w 102"/>
                    <a:gd name="T23" fmla="*/ 46 h 126"/>
                    <a:gd name="T24" fmla="*/ 10 w 102"/>
                    <a:gd name="T25" fmla="*/ 59 h 126"/>
                    <a:gd name="T26" fmla="*/ 21 w 102"/>
                    <a:gd name="T27" fmla="*/ 59 h 126"/>
                    <a:gd name="T28" fmla="*/ 34 w 102"/>
                    <a:gd name="T29" fmla="*/ 62 h 126"/>
                    <a:gd name="T30" fmla="*/ 34 w 102"/>
                    <a:gd name="T31" fmla="*/ 65 h 126"/>
                    <a:gd name="T32" fmla="*/ 19 w 102"/>
                    <a:gd name="T33" fmla="*/ 66 h 126"/>
                    <a:gd name="T34" fmla="*/ 19 w 102"/>
                    <a:gd name="T35" fmla="*/ 72 h 126"/>
                    <a:gd name="T36" fmla="*/ 21 w 102"/>
                    <a:gd name="T37" fmla="*/ 79 h 126"/>
                    <a:gd name="T38" fmla="*/ 30 w 102"/>
                    <a:gd name="T39" fmla="*/ 90 h 126"/>
                    <a:gd name="T40" fmla="*/ 43 w 102"/>
                    <a:gd name="T41" fmla="*/ 98 h 126"/>
                    <a:gd name="T42" fmla="*/ 46 w 102"/>
                    <a:gd name="T43" fmla="*/ 95 h 126"/>
                    <a:gd name="T44" fmla="*/ 43 w 102"/>
                    <a:gd name="T45" fmla="*/ 82 h 126"/>
                    <a:gd name="T46" fmla="*/ 53 w 102"/>
                    <a:gd name="T47" fmla="*/ 81 h 126"/>
                    <a:gd name="T48" fmla="*/ 50 w 102"/>
                    <a:gd name="T49" fmla="*/ 75 h 126"/>
                    <a:gd name="T50" fmla="*/ 44 w 102"/>
                    <a:gd name="T51" fmla="*/ 72 h 126"/>
                    <a:gd name="T52" fmla="*/ 55 w 102"/>
                    <a:gd name="T53" fmla="*/ 73 h 126"/>
                    <a:gd name="T54" fmla="*/ 65 w 102"/>
                    <a:gd name="T55" fmla="*/ 68 h 126"/>
                    <a:gd name="T56" fmla="*/ 58 w 102"/>
                    <a:gd name="T57" fmla="*/ 56 h 126"/>
                    <a:gd name="T58" fmla="*/ 48 w 102"/>
                    <a:gd name="T59" fmla="*/ 59 h 126"/>
                    <a:gd name="T60" fmla="*/ 43 w 102"/>
                    <a:gd name="T61" fmla="*/ 55 h 126"/>
                    <a:gd name="T62" fmla="*/ 50 w 102"/>
                    <a:gd name="T63" fmla="*/ 49 h 126"/>
                    <a:gd name="T64" fmla="*/ 37 w 102"/>
                    <a:gd name="T65" fmla="*/ 31 h 126"/>
                    <a:gd name="T66" fmla="*/ 38 w 102"/>
                    <a:gd name="T67" fmla="*/ 25 h 126"/>
                    <a:gd name="T68" fmla="*/ 48 w 102"/>
                    <a:gd name="T69" fmla="*/ 29 h 126"/>
                    <a:gd name="T70" fmla="*/ 58 w 102"/>
                    <a:gd name="T71" fmla="*/ 28 h 126"/>
                    <a:gd name="T72" fmla="*/ 58 w 102"/>
                    <a:gd name="T73" fmla="*/ 20 h 126"/>
                    <a:gd name="T74" fmla="*/ 65 w 102"/>
                    <a:gd name="T75" fmla="*/ 15 h 126"/>
                    <a:gd name="T76" fmla="*/ 72 w 102"/>
                    <a:gd name="T77" fmla="*/ 20 h 126"/>
                    <a:gd name="T78" fmla="*/ 82 w 102"/>
                    <a:gd name="T79" fmla="*/ 14 h 126"/>
                    <a:gd name="T80" fmla="*/ 97 w 102"/>
                    <a:gd name="T81" fmla="*/ 15 h 126"/>
                    <a:gd name="T82" fmla="*/ 99 w 102"/>
                    <a:gd name="T83" fmla="*/ 10 h 126"/>
                    <a:gd name="T84" fmla="*/ 101 w 102"/>
                    <a:gd name="T85" fmla="*/ 0 h 126"/>
                    <a:gd name="T86" fmla="*/ 82 w 102"/>
                    <a:gd name="T87" fmla="*/ 117 h 126"/>
                    <a:gd name="T88" fmla="*/ 63 w 102"/>
                    <a:gd name="T89" fmla="*/ 116 h 126"/>
                    <a:gd name="T90" fmla="*/ 54 w 102"/>
                    <a:gd name="T91" fmla="*/ 116 h 126"/>
                    <a:gd name="T92" fmla="*/ 53 w 102"/>
                    <a:gd name="T93" fmla="*/ 120 h 126"/>
                    <a:gd name="T94" fmla="*/ 75 w 102"/>
                    <a:gd name="T95" fmla="*/ 126 h 126"/>
                    <a:gd name="T96" fmla="*/ 97 w 102"/>
                    <a:gd name="T97" fmla="*/ 119 h 126"/>
                    <a:gd name="T98" fmla="*/ 91 w 102"/>
                    <a:gd name="T99" fmla="*/ 11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2" h="126">
                      <a:moveTo>
                        <a:pt x="101" y="0"/>
                      </a:moveTo>
                      <a:lnTo>
                        <a:pt x="101" y="0"/>
                      </a:lnTo>
                      <a:lnTo>
                        <a:pt x="95" y="1"/>
                      </a:lnTo>
                      <a:lnTo>
                        <a:pt x="94" y="1"/>
                      </a:lnTo>
                      <a:lnTo>
                        <a:pt x="92" y="3"/>
                      </a:lnTo>
                      <a:lnTo>
                        <a:pt x="92" y="3"/>
                      </a:lnTo>
                      <a:lnTo>
                        <a:pt x="92" y="5"/>
                      </a:lnTo>
                      <a:lnTo>
                        <a:pt x="92" y="5"/>
                      </a:lnTo>
                      <a:lnTo>
                        <a:pt x="87" y="7"/>
                      </a:lnTo>
                      <a:lnTo>
                        <a:pt x="87" y="7"/>
                      </a:lnTo>
                      <a:lnTo>
                        <a:pt x="80" y="7"/>
                      </a:lnTo>
                      <a:lnTo>
                        <a:pt x="70" y="4"/>
                      </a:lnTo>
                      <a:lnTo>
                        <a:pt x="70" y="4"/>
                      </a:lnTo>
                      <a:lnTo>
                        <a:pt x="67" y="4"/>
                      </a:lnTo>
                      <a:lnTo>
                        <a:pt x="60" y="3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41" y="10"/>
                      </a:lnTo>
                      <a:lnTo>
                        <a:pt x="36" y="11"/>
                      </a:lnTo>
                      <a:lnTo>
                        <a:pt x="33" y="11"/>
                      </a:lnTo>
                      <a:lnTo>
                        <a:pt x="33" y="11"/>
                      </a:lnTo>
                      <a:lnTo>
                        <a:pt x="31" y="11"/>
                      </a:lnTo>
                      <a:lnTo>
                        <a:pt x="30" y="12"/>
                      </a:lnTo>
                      <a:lnTo>
                        <a:pt x="28" y="15"/>
                      </a:lnTo>
                      <a:lnTo>
                        <a:pt x="26" y="15"/>
                      </a:lnTo>
                      <a:lnTo>
                        <a:pt x="26" y="15"/>
                      </a:lnTo>
                      <a:lnTo>
                        <a:pt x="19" y="17"/>
                      </a:lnTo>
                      <a:lnTo>
                        <a:pt x="16" y="17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3" y="22"/>
                      </a:lnTo>
                      <a:lnTo>
                        <a:pt x="9" y="27"/>
                      </a:lnTo>
                      <a:lnTo>
                        <a:pt x="9" y="27"/>
                      </a:lnTo>
                      <a:lnTo>
                        <a:pt x="9" y="28"/>
                      </a:lnTo>
                      <a:lnTo>
                        <a:pt x="7" y="31"/>
                      </a:lnTo>
                      <a:lnTo>
                        <a:pt x="7" y="32"/>
                      </a:lnTo>
                      <a:lnTo>
                        <a:pt x="6" y="32"/>
                      </a:lnTo>
                      <a:lnTo>
                        <a:pt x="6" y="32"/>
                      </a:lnTo>
                      <a:lnTo>
                        <a:pt x="3" y="34"/>
                      </a:lnTo>
                      <a:lnTo>
                        <a:pt x="3" y="35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4" y="44"/>
                      </a:lnTo>
                      <a:lnTo>
                        <a:pt x="7" y="46"/>
                      </a:lnTo>
                      <a:lnTo>
                        <a:pt x="10" y="51"/>
                      </a:lnTo>
                      <a:lnTo>
                        <a:pt x="10" y="55"/>
                      </a:lnTo>
                      <a:lnTo>
                        <a:pt x="10" y="55"/>
                      </a:lnTo>
                      <a:lnTo>
                        <a:pt x="10" y="59"/>
                      </a:lnTo>
                      <a:lnTo>
                        <a:pt x="14" y="61"/>
                      </a:lnTo>
                      <a:lnTo>
                        <a:pt x="17" y="61"/>
                      </a:lnTo>
                      <a:lnTo>
                        <a:pt x="21" y="59"/>
                      </a:lnTo>
                      <a:lnTo>
                        <a:pt x="21" y="59"/>
                      </a:lnTo>
                      <a:lnTo>
                        <a:pt x="23" y="58"/>
                      </a:lnTo>
                      <a:lnTo>
                        <a:pt x="26" y="58"/>
                      </a:lnTo>
                      <a:lnTo>
                        <a:pt x="30" y="59"/>
                      </a:lnTo>
                      <a:lnTo>
                        <a:pt x="34" y="62"/>
                      </a:lnTo>
                      <a:lnTo>
                        <a:pt x="36" y="65"/>
                      </a:lnTo>
                      <a:lnTo>
                        <a:pt x="36" y="65"/>
                      </a:lnTo>
                      <a:lnTo>
                        <a:pt x="36" y="65"/>
                      </a:lnTo>
                      <a:lnTo>
                        <a:pt x="34" y="65"/>
                      </a:lnTo>
                      <a:lnTo>
                        <a:pt x="30" y="65"/>
                      </a:lnTo>
                      <a:lnTo>
                        <a:pt x="24" y="64"/>
                      </a:lnTo>
                      <a:lnTo>
                        <a:pt x="21" y="65"/>
                      </a:lnTo>
                      <a:lnTo>
                        <a:pt x="19" y="66"/>
                      </a:lnTo>
                      <a:lnTo>
                        <a:pt x="19" y="66"/>
                      </a:lnTo>
                      <a:lnTo>
                        <a:pt x="17" y="68"/>
                      </a:lnTo>
                      <a:lnTo>
                        <a:pt x="17" y="69"/>
                      </a:lnTo>
                      <a:lnTo>
                        <a:pt x="19" y="72"/>
                      </a:lnTo>
                      <a:lnTo>
                        <a:pt x="21" y="76"/>
                      </a:lnTo>
                      <a:lnTo>
                        <a:pt x="21" y="78"/>
                      </a:lnTo>
                      <a:lnTo>
                        <a:pt x="21" y="79"/>
                      </a:lnTo>
                      <a:lnTo>
                        <a:pt x="21" y="79"/>
                      </a:lnTo>
                      <a:lnTo>
                        <a:pt x="21" y="83"/>
                      </a:lnTo>
                      <a:lnTo>
                        <a:pt x="23" y="86"/>
                      </a:lnTo>
                      <a:lnTo>
                        <a:pt x="26" y="89"/>
                      </a:lnTo>
                      <a:lnTo>
                        <a:pt x="30" y="90"/>
                      </a:lnTo>
                      <a:lnTo>
                        <a:pt x="30" y="90"/>
                      </a:lnTo>
                      <a:lnTo>
                        <a:pt x="34" y="92"/>
                      </a:lnTo>
                      <a:lnTo>
                        <a:pt x="38" y="95"/>
                      </a:lnTo>
                      <a:lnTo>
                        <a:pt x="43" y="98"/>
                      </a:lnTo>
                      <a:lnTo>
                        <a:pt x="46" y="98"/>
                      </a:lnTo>
                      <a:lnTo>
                        <a:pt x="46" y="98"/>
                      </a:lnTo>
                      <a:lnTo>
                        <a:pt x="46" y="96"/>
                      </a:lnTo>
                      <a:lnTo>
                        <a:pt x="46" y="95"/>
                      </a:lnTo>
                      <a:lnTo>
                        <a:pt x="44" y="89"/>
                      </a:lnTo>
                      <a:lnTo>
                        <a:pt x="43" y="85"/>
                      </a:lnTo>
                      <a:lnTo>
                        <a:pt x="43" y="82"/>
                      </a:lnTo>
                      <a:lnTo>
                        <a:pt x="43" y="82"/>
                      </a:lnTo>
                      <a:lnTo>
                        <a:pt x="44" y="81"/>
                      </a:lnTo>
                      <a:lnTo>
                        <a:pt x="47" y="82"/>
                      </a:lnTo>
                      <a:lnTo>
                        <a:pt x="50" y="82"/>
                      </a:lnTo>
                      <a:lnTo>
                        <a:pt x="53" y="81"/>
                      </a:lnTo>
                      <a:lnTo>
                        <a:pt x="53" y="81"/>
                      </a:lnTo>
                      <a:lnTo>
                        <a:pt x="54" y="78"/>
                      </a:lnTo>
                      <a:lnTo>
                        <a:pt x="53" y="76"/>
                      </a:lnTo>
                      <a:lnTo>
                        <a:pt x="50" y="75"/>
                      </a:lnTo>
                      <a:lnTo>
                        <a:pt x="46" y="75"/>
                      </a:lnTo>
                      <a:lnTo>
                        <a:pt x="46" y="75"/>
                      </a:lnTo>
                      <a:lnTo>
                        <a:pt x="44" y="73"/>
                      </a:lnTo>
                      <a:lnTo>
                        <a:pt x="44" y="72"/>
                      </a:lnTo>
                      <a:lnTo>
                        <a:pt x="47" y="71"/>
                      </a:lnTo>
                      <a:lnTo>
                        <a:pt x="51" y="72"/>
                      </a:lnTo>
                      <a:lnTo>
                        <a:pt x="51" y="72"/>
                      </a:lnTo>
                      <a:lnTo>
                        <a:pt x="55" y="73"/>
                      </a:lnTo>
                      <a:lnTo>
                        <a:pt x="58" y="72"/>
                      </a:lnTo>
                      <a:lnTo>
                        <a:pt x="63" y="71"/>
                      </a:lnTo>
                      <a:lnTo>
                        <a:pt x="63" y="71"/>
                      </a:lnTo>
                      <a:lnTo>
                        <a:pt x="65" y="68"/>
                      </a:lnTo>
                      <a:lnTo>
                        <a:pt x="65" y="64"/>
                      </a:lnTo>
                      <a:lnTo>
                        <a:pt x="63" y="59"/>
                      </a:lnTo>
                      <a:lnTo>
                        <a:pt x="61" y="58"/>
                      </a:lnTo>
                      <a:lnTo>
                        <a:pt x="58" y="56"/>
                      </a:lnTo>
                      <a:lnTo>
                        <a:pt x="58" y="56"/>
                      </a:lnTo>
                      <a:lnTo>
                        <a:pt x="53" y="56"/>
                      </a:lnTo>
                      <a:lnTo>
                        <a:pt x="50" y="58"/>
                      </a:lnTo>
                      <a:lnTo>
                        <a:pt x="48" y="59"/>
                      </a:lnTo>
                      <a:lnTo>
                        <a:pt x="44" y="58"/>
                      </a:lnTo>
                      <a:lnTo>
                        <a:pt x="44" y="58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6" y="52"/>
                      </a:lnTo>
                      <a:lnTo>
                        <a:pt x="48" y="52"/>
                      </a:lnTo>
                      <a:lnTo>
                        <a:pt x="50" y="51"/>
                      </a:lnTo>
                      <a:lnTo>
                        <a:pt x="50" y="49"/>
                      </a:lnTo>
                      <a:lnTo>
                        <a:pt x="50" y="49"/>
                      </a:lnTo>
                      <a:lnTo>
                        <a:pt x="48" y="45"/>
                      </a:lnTo>
                      <a:lnTo>
                        <a:pt x="46" y="41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6" y="29"/>
                      </a:lnTo>
                      <a:lnTo>
                        <a:pt x="36" y="27"/>
                      </a:lnTo>
                      <a:lnTo>
                        <a:pt x="38" y="25"/>
                      </a:lnTo>
                      <a:lnTo>
                        <a:pt x="43" y="25"/>
                      </a:lnTo>
                      <a:lnTo>
                        <a:pt x="46" y="27"/>
                      </a:lnTo>
                      <a:lnTo>
                        <a:pt x="46" y="27"/>
                      </a:lnTo>
                      <a:lnTo>
                        <a:pt x="48" y="29"/>
                      </a:lnTo>
                      <a:lnTo>
                        <a:pt x="51" y="29"/>
                      </a:lnTo>
                      <a:lnTo>
                        <a:pt x="54" y="29"/>
                      </a:lnTo>
                      <a:lnTo>
                        <a:pt x="58" y="28"/>
                      </a:lnTo>
                      <a:lnTo>
                        <a:pt x="58" y="28"/>
                      </a:lnTo>
                      <a:lnTo>
                        <a:pt x="60" y="28"/>
                      </a:lnTo>
                      <a:lnTo>
                        <a:pt x="60" y="27"/>
                      </a:lnTo>
                      <a:lnTo>
                        <a:pt x="58" y="22"/>
                      </a:lnTo>
                      <a:lnTo>
                        <a:pt x="58" y="20"/>
                      </a:lnTo>
                      <a:lnTo>
                        <a:pt x="60" y="18"/>
                      </a:lnTo>
                      <a:lnTo>
                        <a:pt x="61" y="17"/>
                      </a:lnTo>
                      <a:lnTo>
                        <a:pt x="61" y="17"/>
                      </a:lnTo>
                      <a:lnTo>
                        <a:pt x="65" y="15"/>
                      </a:lnTo>
                      <a:lnTo>
                        <a:pt x="68" y="17"/>
                      </a:lnTo>
                      <a:lnTo>
                        <a:pt x="71" y="20"/>
                      </a:lnTo>
                      <a:lnTo>
                        <a:pt x="71" y="20"/>
                      </a:lnTo>
                      <a:lnTo>
                        <a:pt x="72" y="20"/>
                      </a:lnTo>
                      <a:lnTo>
                        <a:pt x="75" y="17"/>
                      </a:lnTo>
                      <a:lnTo>
                        <a:pt x="78" y="14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88" y="15"/>
                      </a:lnTo>
                      <a:lnTo>
                        <a:pt x="94" y="18"/>
                      </a:lnTo>
                      <a:lnTo>
                        <a:pt x="94" y="18"/>
                      </a:lnTo>
                      <a:lnTo>
                        <a:pt x="97" y="15"/>
                      </a:lnTo>
                      <a:lnTo>
                        <a:pt x="98" y="12"/>
                      </a:lnTo>
                      <a:lnTo>
                        <a:pt x="98" y="12"/>
                      </a:lnTo>
                      <a:lnTo>
                        <a:pt x="98" y="11"/>
                      </a:lnTo>
                      <a:lnTo>
                        <a:pt x="99" y="10"/>
                      </a:lnTo>
                      <a:lnTo>
                        <a:pt x="101" y="8"/>
                      </a:lnTo>
                      <a:lnTo>
                        <a:pt x="102" y="5"/>
                      </a:lnTo>
                      <a:lnTo>
                        <a:pt x="102" y="5"/>
                      </a:lnTo>
                      <a:lnTo>
                        <a:pt x="101" y="0"/>
                      </a:lnTo>
                      <a:lnTo>
                        <a:pt x="101" y="0"/>
                      </a:lnTo>
                      <a:close/>
                      <a:moveTo>
                        <a:pt x="87" y="119"/>
                      </a:moveTo>
                      <a:lnTo>
                        <a:pt x="87" y="119"/>
                      </a:lnTo>
                      <a:lnTo>
                        <a:pt x="82" y="117"/>
                      </a:lnTo>
                      <a:lnTo>
                        <a:pt x="75" y="117"/>
                      </a:lnTo>
                      <a:lnTo>
                        <a:pt x="67" y="117"/>
                      </a:lnTo>
                      <a:lnTo>
                        <a:pt x="64" y="117"/>
                      </a:lnTo>
                      <a:lnTo>
                        <a:pt x="63" y="116"/>
                      </a:lnTo>
                      <a:lnTo>
                        <a:pt x="63" y="116"/>
                      </a:lnTo>
                      <a:lnTo>
                        <a:pt x="60" y="115"/>
                      </a:lnTo>
                      <a:lnTo>
                        <a:pt x="58" y="115"/>
                      </a:lnTo>
                      <a:lnTo>
                        <a:pt x="54" y="116"/>
                      </a:lnTo>
                      <a:lnTo>
                        <a:pt x="51" y="119"/>
                      </a:lnTo>
                      <a:lnTo>
                        <a:pt x="51" y="119"/>
                      </a:lnTo>
                      <a:lnTo>
                        <a:pt x="53" y="120"/>
                      </a:lnTo>
                      <a:lnTo>
                        <a:pt x="53" y="120"/>
                      </a:lnTo>
                      <a:lnTo>
                        <a:pt x="63" y="123"/>
                      </a:lnTo>
                      <a:lnTo>
                        <a:pt x="70" y="124"/>
                      </a:lnTo>
                      <a:lnTo>
                        <a:pt x="75" y="126"/>
                      </a:lnTo>
                      <a:lnTo>
                        <a:pt x="75" y="126"/>
                      </a:lnTo>
                      <a:lnTo>
                        <a:pt x="82" y="126"/>
                      </a:lnTo>
                      <a:lnTo>
                        <a:pt x="89" y="123"/>
                      </a:lnTo>
                      <a:lnTo>
                        <a:pt x="95" y="122"/>
                      </a:lnTo>
                      <a:lnTo>
                        <a:pt x="97" y="119"/>
                      </a:lnTo>
                      <a:lnTo>
                        <a:pt x="97" y="119"/>
                      </a:lnTo>
                      <a:lnTo>
                        <a:pt x="97" y="119"/>
                      </a:lnTo>
                      <a:lnTo>
                        <a:pt x="94" y="119"/>
                      </a:lnTo>
                      <a:lnTo>
                        <a:pt x="91" y="119"/>
                      </a:lnTo>
                      <a:lnTo>
                        <a:pt x="87" y="119"/>
                      </a:lnTo>
                      <a:lnTo>
                        <a:pt x="87" y="11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132"/>
                <p:cNvSpPr>
                  <a:spLocks/>
                </p:cNvSpPr>
                <p:nvPr/>
              </p:nvSpPr>
              <p:spPr bwMode="auto">
                <a:xfrm>
                  <a:off x="6563785" y="3612428"/>
                  <a:ext cx="65112" cy="39791"/>
                </a:xfrm>
                <a:custGeom>
                  <a:avLst/>
                  <a:gdLst>
                    <a:gd name="T0" fmla="*/ 25 w 36"/>
                    <a:gd name="T1" fmla="*/ 16 h 22"/>
                    <a:gd name="T2" fmla="*/ 25 w 36"/>
                    <a:gd name="T3" fmla="*/ 16 h 22"/>
                    <a:gd name="T4" fmla="*/ 25 w 36"/>
                    <a:gd name="T5" fmla="*/ 13 h 22"/>
                    <a:gd name="T6" fmla="*/ 27 w 36"/>
                    <a:gd name="T7" fmla="*/ 10 h 22"/>
                    <a:gd name="T8" fmla="*/ 29 w 36"/>
                    <a:gd name="T9" fmla="*/ 7 h 22"/>
                    <a:gd name="T10" fmla="*/ 34 w 36"/>
                    <a:gd name="T11" fmla="*/ 5 h 22"/>
                    <a:gd name="T12" fmla="*/ 34 w 36"/>
                    <a:gd name="T13" fmla="*/ 5 h 22"/>
                    <a:gd name="T14" fmla="*/ 36 w 36"/>
                    <a:gd name="T15" fmla="*/ 3 h 22"/>
                    <a:gd name="T16" fmla="*/ 36 w 36"/>
                    <a:gd name="T17" fmla="*/ 2 h 22"/>
                    <a:gd name="T18" fmla="*/ 35 w 36"/>
                    <a:gd name="T19" fmla="*/ 0 h 22"/>
                    <a:gd name="T20" fmla="*/ 34 w 36"/>
                    <a:gd name="T21" fmla="*/ 2 h 22"/>
                    <a:gd name="T22" fmla="*/ 34 w 36"/>
                    <a:gd name="T23" fmla="*/ 2 h 22"/>
                    <a:gd name="T24" fmla="*/ 29 w 36"/>
                    <a:gd name="T25" fmla="*/ 5 h 22"/>
                    <a:gd name="T26" fmla="*/ 25 w 36"/>
                    <a:gd name="T27" fmla="*/ 6 h 22"/>
                    <a:gd name="T28" fmla="*/ 18 w 36"/>
                    <a:gd name="T29" fmla="*/ 7 h 22"/>
                    <a:gd name="T30" fmla="*/ 11 w 36"/>
                    <a:gd name="T31" fmla="*/ 9 h 22"/>
                    <a:gd name="T32" fmla="*/ 11 w 36"/>
                    <a:gd name="T33" fmla="*/ 9 h 22"/>
                    <a:gd name="T34" fmla="*/ 4 w 36"/>
                    <a:gd name="T35" fmla="*/ 10 h 22"/>
                    <a:gd name="T36" fmla="*/ 1 w 36"/>
                    <a:gd name="T37" fmla="*/ 13 h 22"/>
                    <a:gd name="T38" fmla="*/ 0 w 36"/>
                    <a:gd name="T39" fmla="*/ 17 h 22"/>
                    <a:gd name="T40" fmla="*/ 4 w 36"/>
                    <a:gd name="T41" fmla="*/ 20 h 22"/>
                    <a:gd name="T42" fmla="*/ 4 w 36"/>
                    <a:gd name="T43" fmla="*/ 20 h 22"/>
                    <a:gd name="T44" fmla="*/ 7 w 36"/>
                    <a:gd name="T45" fmla="*/ 22 h 22"/>
                    <a:gd name="T46" fmla="*/ 11 w 36"/>
                    <a:gd name="T47" fmla="*/ 22 h 22"/>
                    <a:gd name="T48" fmla="*/ 18 w 36"/>
                    <a:gd name="T49" fmla="*/ 20 h 22"/>
                    <a:gd name="T50" fmla="*/ 24 w 36"/>
                    <a:gd name="T51" fmla="*/ 17 h 22"/>
                    <a:gd name="T52" fmla="*/ 25 w 36"/>
                    <a:gd name="T53" fmla="*/ 16 h 22"/>
                    <a:gd name="T54" fmla="*/ 25 w 36"/>
                    <a:gd name="T55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6" h="22">
                      <a:moveTo>
                        <a:pt x="25" y="16"/>
                      </a:moveTo>
                      <a:lnTo>
                        <a:pt x="25" y="16"/>
                      </a:lnTo>
                      <a:lnTo>
                        <a:pt x="25" y="13"/>
                      </a:lnTo>
                      <a:lnTo>
                        <a:pt x="27" y="10"/>
                      </a:lnTo>
                      <a:lnTo>
                        <a:pt x="29" y="7"/>
                      </a:lnTo>
                      <a:lnTo>
                        <a:pt x="34" y="5"/>
                      </a:lnTo>
                      <a:lnTo>
                        <a:pt x="34" y="5"/>
                      </a:lnTo>
                      <a:lnTo>
                        <a:pt x="36" y="3"/>
                      </a:lnTo>
                      <a:lnTo>
                        <a:pt x="36" y="2"/>
                      </a:lnTo>
                      <a:lnTo>
                        <a:pt x="35" y="0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29" y="5"/>
                      </a:lnTo>
                      <a:lnTo>
                        <a:pt x="25" y="6"/>
                      </a:lnTo>
                      <a:lnTo>
                        <a:pt x="18" y="7"/>
                      </a:lnTo>
                      <a:lnTo>
                        <a:pt x="11" y="9"/>
                      </a:lnTo>
                      <a:lnTo>
                        <a:pt x="11" y="9"/>
                      </a:lnTo>
                      <a:lnTo>
                        <a:pt x="4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7" y="22"/>
                      </a:lnTo>
                      <a:lnTo>
                        <a:pt x="11" y="22"/>
                      </a:lnTo>
                      <a:lnTo>
                        <a:pt x="18" y="20"/>
                      </a:lnTo>
                      <a:lnTo>
                        <a:pt x="24" y="17"/>
                      </a:lnTo>
                      <a:lnTo>
                        <a:pt x="25" y="16"/>
                      </a:lnTo>
                      <a:lnTo>
                        <a:pt x="25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133"/>
                <p:cNvSpPr>
                  <a:spLocks/>
                </p:cNvSpPr>
                <p:nvPr/>
              </p:nvSpPr>
              <p:spPr bwMode="auto">
                <a:xfrm>
                  <a:off x="4941393" y="2407843"/>
                  <a:ext cx="307477" cy="148312"/>
                </a:xfrm>
                <a:custGeom>
                  <a:avLst/>
                  <a:gdLst>
                    <a:gd name="T0" fmla="*/ 149 w 170"/>
                    <a:gd name="T1" fmla="*/ 57 h 82"/>
                    <a:gd name="T2" fmla="*/ 156 w 170"/>
                    <a:gd name="T3" fmla="*/ 50 h 82"/>
                    <a:gd name="T4" fmla="*/ 169 w 170"/>
                    <a:gd name="T5" fmla="*/ 37 h 82"/>
                    <a:gd name="T6" fmla="*/ 165 w 170"/>
                    <a:gd name="T7" fmla="*/ 25 h 82"/>
                    <a:gd name="T8" fmla="*/ 153 w 170"/>
                    <a:gd name="T9" fmla="*/ 21 h 82"/>
                    <a:gd name="T10" fmla="*/ 152 w 170"/>
                    <a:gd name="T11" fmla="*/ 14 h 82"/>
                    <a:gd name="T12" fmla="*/ 148 w 170"/>
                    <a:gd name="T13" fmla="*/ 6 h 82"/>
                    <a:gd name="T14" fmla="*/ 135 w 170"/>
                    <a:gd name="T15" fmla="*/ 6 h 82"/>
                    <a:gd name="T16" fmla="*/ 124 w 170"/>
                    <a:gd name="T17" fmla="*/ 0 h 82"/>
                    <a:gd name="T18" fmla="*/ 121 w 170"/>
                    <a:gd name="T19" fmla="*/ 10 h 82"/>
                    <a:gd name="T20" fmla="*/ 114 w 170"/>
                    <a:gd name="T21" fmla="*/ 8 h 82"/>
                    <a:gd name="T22" fmla="*/ 111 w 170"/>
                    <a:gd name="T23" fmla="*/ 11 h 82"/>
                    <a:gd name="T24" fmla="*/ 105 w 170"/>
                    <a:gd name="T25" fmla="*/ 10 h 82"/>
                    <a:gd name="T26" fmla="*/ 97 w 170"/>
                    <a:gd name="T27" fmla="*/ 11 h 82"/>
                    <a:gd name="T28" fmla="*/ 88 w 170"/>
                    <a:gd name="T29" fmla="*/ 8 h 82"/>
                    <a:gd name="T30" fmla="*/ 78 w 170"/>
                    <a:gd name="T31" fmla="*/ 13 h 82"/>
                    <a:gd name="T32" fmla="*/ 75 w 170"/>
                    <a:gd name="T33" fmla="*/ 18 h 82"/>
                    <a:gd name="T34" fmla="*/ 70 w 170"/>
                    <a:gd name="T35" fmla="*/ 11 h 82"/>
                    <a:gd name="T36" fmla="*/ 63 w 170"/>
                    <a:gd name="T37" fmla="*/ 14 h 82"/>
                    <a:gd name="T38" fmla="*/ 64 w 170"/>
                    <a:gd name="T39" fmla="*/ 24 h 82"/>
                    <a:gd name="T40" fmla="*/ 58 w 170"/>
                    <a:gd name="T41" fmla="*/ 24 h 82"/>
                    <a:gd name="T42" fmla="*/ 50 w 170"/>
                    <a:gd name="T43" fmla="*/ 30 h 82"/>
                    <a:gd name="T44" fmla="*/ 46 w 170"/>
                    <a:gd name="T45" fmla="*/ 18 h 82"/>
                    <a:gd name="T46" fmla="*/ 46 w 170"/>
                    <a:gd name="T47" fmla="*/ 13 h 82"/>
                    <a:gd name="T48" fmla="*/ 23 w 170"/>
                    <a:gd name="T49" fmla="*/ 1 h 82"/>
                    <a:gd name="T50" fmla="*/ 24 w 170"/>
                    <a:gd name="T51" fmla="*/ 10 h 82"/>
                    <a:gd name="T52" fmla="*/ 21 w 170"/>
                    <a:gd name="T53" fmla="*/ 11 h 82"/>
                    <a:gd name="T54" fmla="*/ 14 w 170"/>
                    <a:gd name="T55" fmla="*/ 8 h 82"/>
                    <a:gd name="T56" fmla="*/ 3 w 170"/>
                    <a:gd name="T57" fmla="*/ 20 h 82"/>
                    <a:gd name="T58" fmla="*/ 2 w 170"/>
                    <a:gd name="T59" fmla="*/ 27 h 82"/>
                    <a:gd name="T60" fmla="*/ 16 w 170"/>
                    <a:gd name="T61" fmla="*/ 28 h 82"/>
                    <a:gd name="T62" fmla="*/ 36 w 170"/>
                    <a:gd name="T63" fmla="*/ 28 h 82"/>
                    <a:gd name="T64" fmla="*/ 34 w 170"/>
                    <a:gd name="T65" fmla="*/ 33 h 82"/>
                    <a:gd name="T66" fmla="*/ 31 w 170"/>
                    <a:gd name="T67" fmla="*/ 35 h 82"/>
                    <a:gd name="T68" fmla="*/ 24 w 170"/>
                    <a:gd name="T69" fmla="*/ 40 h 82"/>
                    <a:gd name="T70" fmla="*/ 6 w 170"/>
                    <a:gd name="T71" fmla="*/ 42 h 82"/>
                    <a:gd name="T72" fmla="*/ 7 w 170"/>
                    <a:gd name="T73" fmla="*/ 45 h 82"/>
                    <a:gd name="T74" fmla="*/ 27 w 170"/>
                    <a:gd name="T75" fmla="*/ 45 h 82"/>
                    <a:gd name="T76" fmla="*/ 31 w 170"/>
                    <a:gd name="T77" fmla="*/ 52 h 82"/>
                    <a:gd name="T78" fmla="*/ 38 w 170"/>
                    <a:gd name="T79" fmla="*/ 52 h 82"/>
                    <a:gd name="T80" fmla="*/ 40 w 170"/>
                    <a:gd name="T81" fmla="*/ 58 h 82"/>
                    <a:gd name="T82" fmla="*/ 34 w 170"/>
                    <a:gd name="T83" fmla="*/ 64 h 82"/>
                    <a:gd name="T84" fmla="*/ 26 w 170"/>
                    <a:gd name="T85" fmla="*/ 69 h 82"/>
                    <a:gd name="T86" fmla="*/ 46 w 170"/>
                    <a:gd name="T87" fmla="*/ 69 h 82"/>
                    <a:gd name="T88" fmla="*/ 75 w 170"/>
                    <a:gd name="T89" fmla="*/ 81 h 82"/>
                    <a:gd name="T90" fmla="*/ 99 w 170"/>
                    <a:gd name="T91" fmla="*/ 78 h 82"/>
                    <a:gd name="T92" fmla="*/ 104 w 170"/>
                    <a:gd name="T93" fmla="*/ 72 h 82"/>
                    <a:gd name="T94" fmla="*/ 122 w 170"/>
                    <a:gd name="T95" fmla="*/ 68 h 82"/>
                    <a:gd name="T96" fmla="*/ 143 w 170"/>
                    <a:gd name="T97" fmla="*/ 59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70" h="82">
                      <a:moveTo>
                        <a:pt x="143" y="59"/>
                      </a:moveTo>
                      <a:lnTo>
                        <a:pt x="143" y="59"/>
                      </a:lnTo>
                      <a:lnTo>
                        <a:pt x="148" y="58"/>
                      </a:lnTo>
                      <a:lnTo>
                        <a:pt x="149" y="57"/>
                      </a:lnTo>
                      <a:lnTo>
                        <a:pt x="152" y="54"/>
                      </a:lnTo>
                      <a:lnTo>
                        <a:pt x="155" y="50"/>
                      </a:lnTo>
                      <a:lnTo>
                        <a:pt x="156" y="50"/>
                      </a:lnTo>
                      <a:lnTo>
                        <a:pt x="156" y="50"/>
                      </a:lnTo>
                      <a:lnTo>
                        <a:pt x="156" y="50"/>
                      </a:lnTo>
                      <a:lnTo>
                        <a:pt x="160" y="48"/>
                      </a:lnTo>
                      <a:lnTo>
                        <a:pt x="163" y="45"/>
                      </a:lnTo>
                      <a:lnTo>
                        <a:pt x="169" y="37"/>
                      </a:lnTo>
                      <a:lnTo>
                        <a:pt x="169" y="37"/>
                      </a:lnTo>
                      <a:lnTo>
                        <a:pt x="170" y="33"/>
                      </a:lnTo>
                      <a:lnTo>
                        <a:pt x="168" y="28"/>
                      </a:lnTo>
                      <a:lnTo>
                        <a:pt x="165" y="25"/>
                      </a:lnTo>
                      <a:lnTo>
                        <a:pt x="160" y="24"/>
                      </a:lnTo>
                      <a:lnTo>
                        <a:pt x="160" y="24"/>
                      </a:lnTo>
                      <a:lnTo>
                        <a:pt x="158" y="23"/>
                      </a:lnTo>
                      <a:lnTo>
                        <a:pt x="153" y="21"/>
                      </a:lnTo>
                      <a:lnTo>
                        <a:pt x="152" y="18"/>
                      </a:lnTo>
                      <a:lnTo>
                        <a:pt x="152" y="15"/>
                      </a:lnTo>
                      <a:lnTo>
                        <a:pt x="152" y="15"/>
                      </a:lnTo>
                      <a:lnTo>
                        <a:pt x="152" y="14"/>
                      </a:lnTo>
                      <a:lnTo>
                        <a:pt x="151" y="11"/>
                      </a:lnTo>
                      <a:lnTo>
                        <a:pt x="149" y="6"/>
                      </a:lnTo>
                      <a:lnTo>
                        <a:pt x="149" y="6"/>
                      </a:lnTo>
                      <a:lnTo>
                        <a:pt x="148" y="6"/>
                      </a:lnTo>
                      <a:lnTo>
                        <a:pt x="145" y="6"/>
                      </a:lnTo>
                      <a:lnTo>
                        <a:pt x="138" y="7"/>
                      </a:lnTo>
                      <a:lnTo>
                        <a:pt x="138" y="7"/>
                      </a:lnTo>
                      <a:lnTo>
                        <a:pt x="135" y="6"/>
                      </a:lnTo>
                      <a:lnTo>
                        <a:pt x="131" y="3"/>
                      </a:lnTo>
                      <a:lnTo>
                        <a:pt x="126" y="0"/>
                      </a:lnTo>
                      <a:lnTo>
                        <a:pt x="125" y="0"/>
                      </a:lnTo>
                      <a:lnTo>
                        <a:pt x="124" y="0"/>
                      </a:lnTo>
                      <a:lnTo>
                        <a:pt x="124" y="0"/>
                      </a:lnTo>
                      <a:lnTo>
                        <a:pt x="121" y="1"/>
                      </a:lnTo>
                      <a:lnTo>
                        <a:pt x="121" y="4"/>
                      </a:lnTo>
                      <a:lnTo>
                        <a:pt x="121" y="10"/>
                      </a:lnTo>
                      <a:lnTo>
                        <a:pt x="121" y="10"/>
                      </a:lnTo>
                      <a:lnTo>
                        <a:pt x="119" y="10"/>
                      </a:lnTo>
                      <a:lnTo>
                        <a:pt x="117" y="10"/>
                      </a:lnTo>
                      <a:lnTo>
                        <a:pt x="114" y="8"/>
                      </a:lnTo>
                      <a:lnTo>
                        <a:pt x="112" y="8"/>
                      </a:lnTo>
                      <a:lnTo>
                        <a:pt x="112" y="10"/>
                      </a:lnTo>
                      <a:lnTo>
                        <a:pt x="112" y="10"/>
                      </a:lnTo>
                      <a:lnTo>
                        <a:pt x="111" y="11"/>
                      </a:lnTo>
                      <a:lnTo>
                        <a:pt x="109" y="13"/>
                      </a:lnTo>
                      <a:lnTo>
                        <a:pt x="108" y="13"/>
                      </a:lnTo>
                      <a:lnTo>
                        <a:pt x="105" y="10"/>
                      </a:lnTo>
                      <a:lnTo>
                        <a:pt x="105" y="10"/>
                      </a:lnTo>
                      <a:lnTo>
                        <a:pt x="102" y="8"/>
                      </a:lnTo>
                      <a:lnTo>
                        <a:pt x="99" y="8"/>
                      </a:lnTo>
                      <a:lnTo>
                        <a:pt x="97" y="10"/>
                      </a:lnTo>
                      <a:lnTo>
                        <a:pt x="97" y="11"/>
                      </a:lnTo>
                      <a:lnTo>
                        <a:pt x="97" y="11"/>
                      </a:lnTo>
                      <a:lnTo>
                        <a:pt x="95" y="13"/>
                      </a:lnTo>
                      <a:lnTo>
                        <a:pt x="94" y="13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84" y="8"/>
                      </a:lnTo>
                      <a:lnTo>
                        <a:pt x="81" y="10"/>
                      </a:lnTo>
                      <a:lnTo>
                        <a:pt x="78" y="13"/>
                      </a:lnTo>
                      <a:lnTo>
                        <a:pt x="77" y="15"/>
                      </a:lnTo>
                      <a:lnTo>
                        <a:pt x="77" y="15"/>
                      </a:lnTo>
                      <a:lnTo>
                        <a:pt x="77" y="18"/>
                      </a:lnTo>
                      <a:lnTo>
                        <a:pt x="75" y="18"/>
                      </a:lnTo>
                      <a:lnTo>
                        <a:pt x="74" y="17"/>
                      </a:lnTo>
                      <a:lnTo>
                        <a:pt x="71" y="13"/>
                      </a:lnTo>
                      <a:lnTo>
                        <a:pt x="71" y="13"/>
                      </a:lnTo>
                      <a:lnTo>
                        <a:pt x="70" y="11"/>
                      </a:lnTo>
                      <a:lnTo>
                        <a:pt x="67" y="10"/>
                      </a:lnTo>
                      <a:lnTo>
                        <a:pt x="65" y="10"/>
                      </a:lnTo>
                      <a:lnTo>
                        <a:pt x="64" y="11"/>
                      </a:lnTo>
                      <a:lnTo>
                        <a:pt x="63" y="14"/>
                      </a:lnTo>
                      <a:lnTo>
                        <a:pt x="64" y="18"/>
                      </a:lnTo>
                      <a:lnTo>
                        <a:pt x="64" y="18"/>
                      </a:lnTo>
                      <a:lnTo>
                        <a:pt x="64" y="21"/>
                      </a:lnTo>
                      <a:lnTo>
                        <a:pt x="64" y="24"/>
                      </a:lnTo>
                      <a:lnTo>
                        <a:pt x="64" y="25"/>
                      </a:lnTo>
                      <a:lnTo>
                        <a:pt x="61" y="25"/>
                      </a:lnTo>
                      <a:lnTo>
                        <a:pt x="61" y="25"/>
                      </a:lnTo>
                      <a:lnTo>
                        <a:pt x="58" y="24"/>
                      </a:lnTo>
                      <a:lnTo>
                        <a:pt x="56" y="25"/>
                      </a:lnTo>
                      <a:lnTo>
                        <a:pt x="51" y="30"/>
                      </a:lnTo>
                      <a:lnTo>
                        <a:pt x="51" y="30"/>
                      </a:lnTo>
                      <a:lnTo>
                        <a:pt x="50" y="30"/>
                      </a:lnTo>
                      <a:lnTo>
                        <a:pt x="48" y="30"/>
                      </a:lnTo>
                      <a:lnTo>
                        <a:pt x="46" y="25"/>
                      </a:lnTo>
                      <a:lnTo>
                        <a:pt x="44" y="21"/>
                      </a:lnTo>
                      <a:lnTo>
                        <a:pt x="46" y="18"/>
                      </a:lnTo>
                      <a:lnTo>
                        <a:pt x="47" y="17"/>
                      </a:lnTo>
                      <a:lnTo>
                        <a:pt x="47" y="17"/>
                      </a:lnTo>
                      <a:lnTo>
                        <a:pt x="47" y="15"/>
                      </a:lnTo>
                      <a:lnTo>
                        <a:pt x="46" y="13"/>
                      </a:lnTo>
                      <a:lnTo>
                        <a:pt x="40" y="8"/>
                      </a:lnTo>
                      <a:lnTo>
                        <a:pt x="30" y="3"/>
                      </a:lnTo>
                      <a:lnTo>
                        <a:pt x="23" y="1"/>
                      </a:lnTo>
                      <a:lnTo>
                        <a:pt x="23" y="1"/>
                      </a:lnTo>
                      <a:lnTo>
                        <a:pt x="19" y="1"/>
                      </a:lnTo>
                      <a:lnTo>
                        <a:pt x="19" y="4"/>
                      </a:lnTo>
                      <a:lnTo>
                        <a:pt x="21" y="7"/>
                      </a:lnTo>
                      <a:lnTo>
                        <a:pt x="24" y="10"/>
                      </a:lnTo>
                      <a:lnTo>
                        <a:pt x="24" y="10"/>
                      </a:lnTo>
                      <a:lnTo>
                        <a:pt x="26" y="11"/>
                      </a:lnTo>
                      <a:lnTo>
                        <a:pt x="24" y="13"/>
                      </a:lnTo>
                      <a:lnTo>
                        <a:pt x="21" y="11"/>
                      </a:lnTo>
                      <a:lnTo>
                        <a:pt x="19" y="10"/>
                      </a:lnTo>
                      <a:lnTo>
                        <a:pt x="19" y="10"/>
                      </a:lnTo>
                      <a:lnTo>
                        <a:pt x="17" y="8"/>
                      </a:lnTo>
                      <a:lnTo>
                        <a:pt x="14" y="8"/>
                      </a:lnTo>
                      <a:lnTo>
                        <a:pt x="12" y="10"/>
                      </a:lnTo>
                      <a:lnTo>
                        <a:pt x="9" y="14"/>
                      </a:lnTo>
                      <a:lnTo>
                        <a:pt x="9" y="14"/>
                      </a:lnTo>
                      <a:lnTo>
                        <a:pt x="3" y="20"/>
                      </a:lnTo>
                      <a:lnTo>
                        <a:pt x="2" y="21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6" y="28"/>
                      </a:lnTo>
                      <a:lnTo>
                        <a:pt x="10" y="30"/>
                      </a:lnTo>
                      <a:lnTo>
                        <a:pt x="16" y="28"/>
                      </a:lnTo>
                      <a:lnTo>
                        <a:pt x="16" y="28"/>
                      </a:lnTo>
                      <a:lnTo>
                        <a:pt x="21" y="25"/>
                      </a:lnTo>
                      <a:lnTo>
                        <a:pt x="27" y="25"/>
                      </a:lnTo>
                      <a:lnTo>
                        <a:pt x="31" y="25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36" y="30"/>
                      </a:lnTo>
                      <a:lnTo>
                        <a:pt x="36" y="30"/>
                      </a:lnTo>
                      <a:lnTo>
                        <a:pt x="34" y="33"/>
                      </a:lnTo>
                      <a:lnTo>
                        <a:pt x="31" y="34"/>
                      </a:lnTo>
                      <a:lnTo>
                        <a:pt x="31" y="35"/>
                      </a:lnTo>
                      <a:lnTo>
                        <a:pt x="31" y="35"/>
                      </a:lnTo>
                      <a:lnTo>
                        <a:pt x="31" y="35"/>
                      </a:lnTo>
                      <a:lnTo>
                        <a:pt x="34" y="38"/>
                      </a:lnTo>
                      <a:lnTo>
                        <a:pt x="33" y="40"/>
                      </a:lnTo>
                      <a:lnTo>
                        <a:pt x="30" y="40"/>
                      </a:lnTo>
                      <a:lnTo>
                        <a:pt x="24" y="40"/>
                      </a:lnTo>
                      <a:lnTo>
                        <a:pt x="24" y="40"/>
                      </a:lnTo>
                      <a:lnTo>
                        <a:pt x="17" y="40"/>
                      </a:lnTo>
                      <a:lnTo>
                        <a:pt x="10" y="41"/>
                      </a:lnTo>
                      <a:lnTo>
                        <a:pt x="6" y="42"/>
                      </a:lnTo>
                      <a:lnTo>
                        <a:pt x="6" y="44"/>
                      </a:lnTo>
                      <a:lnTo>
                        <a:pt x="6" y="45"/>
                      </a:lnTo>
                      <a:lnTo>
                        <a:pt x="6" y="45"/>
                      </a:lnTo>
                      <a:lnTo>
                        <a:pt x="7" y="45"/>
                      </a:lnTo>
                      <a:lnTo>
                        <a:pt x="10" y="47"/>
                      </a:lnTo>
                      <a:lnTo>
                        <a:pt x="17" y="45"/>
                      </a:lnTo>
                      <a:lnTo>
                        <a:pt x="26" y="45"/>
                      </a:lnTo>
                      <a:lnTo>
                        <a:pt x="27" y="45"/>
                      </a:lnTo>
                      <a:lnTo>
                        <a:pt x="29" y="45"/>
                      </a:lnTo>
                      <a:lnTo>
                        <a:pt x="29" y="45"/>
                      </a:lnTo>
                      <a:lnTo>
                        <a:pt x="30" y="51"/>
                      </a:lnTo>
                      <a:lnTo>
                        <a:pt x="31" y="52"/>
                      </a:lnTo>
                      <a:lnTo>
                        <a:pt x="34" y="51"/>
                      </a:lnTo>
                      <a:lnTo>
                        <a:pt x="34" y="51"/>
                      </a:lnTo>
                      <a:lnTo>
                        <a:pt x="37" y="51"/>
                      </a:lnTo>
                      <a:lnTo>
                        <a:pt x="38" y="52"/>
                      </a:lnTo>
                      <a:lnTo>
                        <a:pt x="38" y="55"/>
                      </a:lnTo>
                      <a:lnTo>
                        <a:pt x="38" y="57"/>
                      </a:lnTo>
                      <a:lnTo>
                        <a:pt x="38" y="57"/>
                      </a:lnTo>
                      <a:lnTo>
                        <a:pt x="40" y="58"/>
                      </a:lnTo>
                      <a:lnTo>
                        <a:pt x="40" y="61"/>
                      </a:lnTo>
                      <a:lnTo>
                        <a:pt x="38" y="64"/>
                      </a:lnTo>
                      <a:lnTo>
                        <a:pt x="34" y="64"/>
                      </a:lnTo>
                      <a:lnTo>
                        <a:pt x="34" y="64"/>
                      </a:lnTo>
                      <a:lnTo>
                        <a:pt x="26" y="67"/>
                      </a:lnTo>
                      <a:lnTo>
                        <a:pt x="24" y="68"/>
                      </a:lnTo>
                      <a:lnTo>
                        <a:pt x="26" y="69"/>
                      </a:lnTo>
                      <a:lnTo>
                        <a:pt x="26" y="69"/>
                      </a:lnTo>
                      <a:lnTo>
                        <a:pt x="30" y="71"/>
                      </a:lnTo>
                      <a:lnTo>
                        <a:pt x="34" y="71"/>
                      </a:lnTo>
                      <a:lnTo>
                        <a:pt x="46" y="69"/>
                      </a:lnTo>
                      <a:lnTo>
                        <a:pt x="46" y="69"/>
                      </a:lnTo>
                      <a:lnTo>
                        <a:pt x="50" y="68"/>
                      </a:lnTo>
                      <a:lnTo>
                        <a:pt x="53" y="69"/>
                      </a:lnTo>
                      <a:lnTo>
                        <a:pt x="60" y="72"/>
                      </a:lnTo>
                      <a:lnTo>
                        <a:pt x="75" y="81"/>
                      </a:lnTo>
                      <a:lnTo>
                        <a:pt x="75" y="81"/>
                      </a:lnTo>
                      <a:lnTo>
                        <a:pt x="82" y="82"/>
                      </a:lnTo>
                      <a:lnTo>
                        <a:pt x="92" y="81"/>
                      </a:lnTo>
                      <a:lnTo>
                        <a:pt x="99" y="78"/>
                      </a:lnTo>
                      <a:lnTo>
                        <a:pt x="101" y="76"/>
                      </a:lnTo>
                      <a:lnTo>
                        <a:pt x="102" y="74"/>
                      </a:lnTo>
                      <a:lnTo>
                        <a:pt x="102" y="74"/>
                      </a:lnTo>
                      <a:lnTo>
                        <a:pt x="104" y="72"/>
                      </a:lnTo>
                      <a:lnTo>
                        <a:pt x="107" y="71"/>
                      </a:lnTo>
                      <a:lnTo>
                        <a:pt x="111" y="71"/>
                      </a:lnTo>
                      <a:lnTo>
                        <a:pt x="118" y="69"/>
                      </a:lnTo>
                      <a:lnTo>
                        <a:pt x="122" y="68"/>
                      </a:lnTo>
                      <a:lnTo>
                        <a:pt x="122" y="68"/>
                      </a:lnTo>
                      <a:lnTo>
                        <a:pt x="132" y="62"/>
                      </a:lnTo>
                      <a:lnTo>
                        <a:pt x="138" y="59"/>
                      </a:lnTo>
                      <a:lnTo>
                        <a:pt x="143" y="59"/>
                      </a:lnTo>
                      <a:lnTo>
                        <a:pt x="143" y="5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134"/>
                <p:cNvSpPr>
                  <a:spLocks/>
                </p:cNvSpPr>
                <p:nvPr/>
              </p:nvSpPr>
              <p:spPr bwMode="auto">
                <a:xfrm>
                  <a:off x="5341113" y="2910658"/>
                  <a:ext cx="124800" cy="142887"/>
                </a:xfrm>
                <a:custGeom>
                  <a:avLst/>
                  <a:gdLst>
                    <a:gd name="T0" fmla="*/ 64 w 69"/>
                    <a:gd name="T1" fmla="*/ 25 h 79"/>
                    <a:gd name="T2" fmla="*/ 59 w 69"/>
                    <a:gd name="T3" fmla="*/ 20 h 79"/>
                    <a:gd name="T4" fmla="*/ 52 w 69"/>
                    <a:gd name="T5" fmla="*/ 17 h 79"/>
                    <a:gd name="T6" fmla="*/ 50 w 69"/>
                    <a:gd name="T7" fmla="*/ 22 h 79"/>
                    <a:gd name="T8" fmla="*/ 49 w 69"/>
                    <a:gd name="T9" fmla="*/ 24 h 79"/>
                    <a:gd name="T10" fmla="*/ 39 w 69"/>
                    <a:gd name="T11" fmla="*/ 21 h 79"/>
                    <a:gd name="T12" fmla="*/ 39 w 69"/>
                    <a:gd name="T13" fmla="*/ 20 h 79"/>
                    <a:gd name="T14" fmla="*/ 43 w 69"/>
                    <a:gd name="T15" fmla="*/ 11 h 79"/>
                    <a:gd name="T16" fmla="*/ 46 w 69"/>
                    <a:gd name="T17" fmla="*/ 8 h 79"/>
                    <a:gd name="T18" fmla="*/ 47 w 69"/>
                    <a:gd name="T19" fmla="*/ 3 h 79"/>
                    <a:gd name="T20" fmla="*/ 46 w 69"/>
                    <a:gd name="T21" fmla="*/ 3 h 79"/>
                    <a:gd name="T22" fmla="*/ 35 w 69"/>
                    <a:gd name="T23" fmla="*/ 0 h 79"/>
                    <a:gd name="T24" fmla="*/ 30 w 69"/>
                    <a:gd name="T25" fmla="*/ 4 h 79"/>
                    <a:gd name="T26" fmla="*/ 29 w 69"/>
                    <a:gd name="T27" fmla="*/ 5 h 79"/>
                    <a:gd name="T28" fmla="*/ 33 w 69"/>
                    <a:gd name="T29" fmla="*/ 10 h 79"/>
                    <a:gd name="T30" fmla="*/ 37 w 69"/>
                    <a:gd name="T31" fmla="*/ 13 h 79"/>
                    <a:gd name="T32" fmla="*/ 36 w 69"/>
                    <a:gd name="T33" fmla="*/ 15 h 79"/>
                    <a:gd name="T34" fmla="*/ 29 w 69"/>
                    <a:gd name="T35" fmla="*/ 17 h 79"/>
                    <a:gd name="T36" fmla="*/ 23 w 69"/>
                    <a:gd name="T37" fmla="*/ 20 h 79"/>
                    <a:gd name="T38" fmla="*/ 16 w 69"/>
                    <a:gd name="T39" fmla="*/ 20 h 79"/>
                    <a:gd name="T40" fmla="*/ 6 w 69"/>
                    <a:gd name="T41" fmla="*/ 20 h 79"/>
                    <a:gd name="T42" fmla="*/ 6 w 69"/>
                    <a:gd name="T43" fmla="*/ 21 h 79"/>
                    <a:gd name="T44" fmla="*/ 8 w 69"/>
                    <a:gd name="T45" fmla="*/ 24 h 79"/>
                    <a:gd name="T46" fmla="*/ 9 w 69"/>
                    <a:gd name="T47" fmla="*/ 30 h 79"/>
                    <a:gd name="T48" fmla="*/ 9 w 69"/>
                    <a:gd name="T49" fmla="*/ 32 h 79"/>
                    <a:gd name="T50" fmla="*/ 8 w 69"/>
                    <a:gd name="T51" fmla="*/ 38 h 79"/>
                    <a:gd name="T52" fmla="*/ 16 w 69"/>
                    <a:gd name="T53" fmla="*/ 44 h 79"/>
                    <a:gd name="T54" fmla="*/ 19 w 69"/>
                    <a:gd name="T55" fmla="*/ 47 h 79"/>
                    <a:gd name="T56" fmla="*/ 13 w 69"/>
                    <a:gd name="T57" fmla="*/ 52 h 79"/>
                    <a:gd name="T58" fmla="*/ 12 w 69"/>
                    <a:gd name="T59" fmla="*/ 57 h 79"/>
                    <a:gd name="T60" fmla="*/ 10 w 69"/>
                    <a:gd name="T61" fmla="*/ 61 h 79"/>
                    <a:gd name="T62" fmla="*/ 3 w 69"/>
                    <a:gd name="T63" fmla="*/ 65 h 79"/>
                    <a:gd name="T64" fmla="*/ 0 w 69"/>
                    <a:gd name="T65" fmla="*/ 66 h 79"/>
                    <a:gd name="T66" fmla="*/ 2 w 69"/>
                    <a:gd name="T67" fmla="*/ 71 h 79"/>
                    <a:gd name="T68" fmla="*/ 10 w 69"/>
                    <a:gd name="T69" fmla="*/ 78 h 79"/>
                    <a:gd name="T70" fmla="*/ 17 w 69"/>
                    <a:gd name="T71" fmla="*/ 79 h 79"/>
                    <a:gd name="T72" fmla="*/ 30 w 69"/>
                    <a:gd name="T73" fmla="*/ 76 h 79"/>
                    <a:gd name="T74" fmla="*/ 44 w 69"/>
                    <a:gd name="T75" fmla="*/ 68 h 79"/>
                    <a:gd name="T76" fmla="*/ 47 w 69"/>
                    <a:gd name="T77" fmla="*/ 66 h 79"/>
                    <a:gd name="T78" fmla="*/ 54 w 69"/>
                    <a:gd name="T79" fmla="*/ 65 h 79"/>
                    <a:gd name="T80" fmla="*/ 64 w 69"/>
                    <a:gd name="T81" fmla="*/ 65 h 79"/>
                    <a:gd name="T82" fmla="*/ 67 w 69"/>
                    <a:gd name="T83" fmla="*/ 62 h 79"/>
                    <a:gd name="T84" fmla="*/ 69 w 69"/>
                    <a:gd name="T85" fmla="*/ 47 h 79"/>
                    <a:gd name="T86" fmla="*/ 64 w 69"/>
                    <a:gd name="T87" fmla="*/ 27 h 79"/>
                    <a:gd name="T88" fmla="*/ 64 w 69"/>
                    <a:gd name="T89" fmla="*/ 25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9" h="79">
                      <a:moveTo>
                        <a:pt x="64" y="25"/>
                      </a:moveTo>
                      <a:lnTo>
                        <a:pt x="64" y="25"/>
                      </a:lnTo>
                      <a:lnTo>
                        <a:pt x="59" y="20"/>
                      </a:lnTo>
                      <a:lnTo>
                        <a:pt x="59" y="20"/>
                      </a:lnTo>
                      <a:lnTo>
                        <a:pt x="54" y="17"/>
                      </a:lnTo>
                      <a:lnTo>
                        <a:pt x="52" y="17"/>
                      </a:lnTo>
                      <a:lnTo>
                        <a:pt x="50" y="20"/>
                      </a:lnTo>
                      <a:lnTo>
                        <a:pt x="50" y="22"/>
                      </a:lnTo>
                      <a:lnTo>
                        <a:pt x="50" y="22"/>
                      </a:lnTo>
                      <a:lnTo>
                        <a:pt x="49" y="24"/>
                      </a:lnTo>
                      <a:lnTo>
                        <a:pt x="46" y="24"/>
                      </a:lnTo>
                      <a:lnTo>
                        <a:pt x="39" y="21"/>
                      </a:lnTo>
                      <a:lnTo>
                        <a:pt x="39" y="21"/>
                      </a:lnTo>
                      <a:lnTo>
                        <a:pt x="39" y="20"/>
                      </a:lnTo>
                      <a:lnTo>
                        <a:pt x="39" y="17"/>
                      </a:lnTo>
                      <a:lnTo>
                        <a:pt x="43" y="11"/>
                      </a:lnTo>
                      <a:lnTo>
                        <a:pt x="43" y="11"/>
                      </a:lnTo>
                      <a:lnTo>
                        <a:pt x="46" y="8"/>
                      </a:lnTo>
                      <a:lnTo>
                        <a:pt x="47" y="3"/>
                      </a:lnTo>
                      <a:lnTo>
                        <a:pt x="47" y="3"/>
                      </a:lnTo>
                      <a:lnTo>
                        <a:pt x="46" y="3"/>
                      </a:lnTo>
                      <a:lnTo>
                        <a:pt x="46" y="3"/>
                      </a:lnTo>
                      <a:lnTo>
                        <a:pt x="40" y="1"/>
                      </a:lnTo>
                      <a:lnTo>
                        <a:pt x="35" y="0"/>
                      </a:lnTo>
                      <a:lnTo>
                        <a:pt x="32" y="3"/>
                      </a:lnTo>
                      <a:lnTo>
                        <a:pt x="30" y="4"/>
                      </a:lnTo>
                      <a:lnTo>
                        <a:pt x="29" y="5"/>
                      </a:lnTo>
                      <a:lnTo>
                        <a:pt x="29" y="5"/>
                      </a:lnTo>
                      <a:lnTo>
                        <a:pt x="30" y="8"/>
                      </a:lnTo>
                      <a:lnTo>
                        <a:pt x="33" y="10"/>
                      </a:lnTo>
                      <a:lnTo>
                        <a:pt x="36" y="11"/>
                      </a:lnTo>
                      <a:lnTo>
                        <a:pt x="37" y="13"/>
                      </a:lnTo>
                      <a:lnTo>
                        <a:pt x="37" y="13"/>
                      </a:lnTo>
                      <a:lnTo>
                        <a:pt x="36" y="15"/>
                      </a:lnTo>
                      <a:lnTo>
                        <a:pt x="33" y="17"/>
                      </a:lnTo>
                      <a:lnTo>
                        <a:pt x="29" y="17"/>
                      </a:lnTo>
                      <a:lnTo>
                        <a:pt x="23" y="20"/>
                      </a:lnTo>
                      <a:lnTo>
                        <a:pt x="23" y="20"/>
                      </a:lnTo>
                      <a:lnTo>
                        <a:pt x="20" y="21"/>
                      </a:lnTo>
                      <a:lnTo>
                        <a:pt x="16" y="20"/>
                      </a:lnTo>
                      <a:lnTo>
                        <a:pt x="12" y="20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6" y="21"/>
                      </a:lnTo>
                      <a:lnTo>
                        <a:pt x="5" y="22"/>
                      </a:lnTo>
                      <a:lnTo>
                        <a:pt x="8" y="24"/>
                      </a:lnTo>
                      <a:lnTo>
                        <a:pt x="9" y="28"/>
                      </a:lnTo>
                      <a:lnTo>
                        <a:pt x="9" y="30"/>
                      </a:lnTo>
                      <a:lnTo>
                        <a:pt x="9" y="32"/>
                      </a:lnTo>
                      <a:lnTo>
                        <a:pt x="9" y="32"/>
                      </a:lnTo>
                      <a:lnTo>
                        <a:pt x="8" y="35"/>
                      </a:lnTo>
                      <a:lnTo>
                        <a:pt x="8" y="38"/>
                      </a:lnTo>
                      <a:lnTo>
                        <a:pt x="16" y="44"/>
                      </a:lnTo>
                      <a:lnTo>
                        <a:pt x="16" y="44"/>
                      </a:lnTo>
                      <a:lnTo>
                        <a:pt x="17" y="45"/>
                      </a:lnTo>
                      <a:lnTo>
                        <a:pt x="19" y="47"/>
                      </a:lnTo>
                      <a:lnTo>
                        <a:pt x="16" y="49"/>
                      </a:lnTo>
                      <a:lnTo>
                        <a:pt x="13" y="52"/>
                      </a:lnTo>
                      <a:lnTo>
                        <a:pt x="12" y="55"/>
                      </a:lnTo>
                      <a:lnTo>
                        <a:pt x="12" y="57"/>
                      </a:lnTo>
                      <a:lnTo>
                        <a:pt x="12" y="57"/>
                      </a:lnTo>
                      <a:lnTo>
                        <a:pt x="10" y="61"/>
                      </a:lnTo>
                      <a:lnTo>
                        <a:pt x="8" y="62"/>
                      </a:lnTo>
                      <a:lnTo>
                        <a:pt x="3" y="65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0" y="69"/>
                      </a:lnTo>
                      <a:lnTo>
                        <a:pt x="2" y="71"/>
                      </a:lnTo>
                      <a:lnTo>
                        <a:pt x="5" y="75"/>
                      </a:lnTo>
                      <a:lnTo>
                        <a:pt x="10" y="78"/>
                      </a:lnTo>
                      <a:lnTo>
                        <a:pt x="17" y="79"/>
                      </a:lnTo>
                      <a:lnTo>
                        <a:pt x="17" y="79"/>
                      </a:lnTo>
                      <a:lnTo>
                        <a:pt x="23" y="79"/>
                      </a:lnTo>
                      <a:lnTo>
                        <a:pt x="30" y="76"/>
                      </a:lnTo>
                      <a:lnTo>
                        <a:pt x="37" y="74"/>
                      </a:lnTo>
                      <a:lnTo>
                        <a:pt x="44" y="68"/>
                      </a:lnTo>
                      <a:lnTo>
                        <a:pt x="44" y="68"/>
                      </a:lnTo>
                      <a:lnTo>
                        <a:pt x="47" y="66"/>
                      </a:lnTo>
                      <a:lnTo>
                        <a:pt x="50" y="65"/>
                      </a:lnTo>
                      <a:lnTo>
                        <a:pt x="54" y="65"/>
                      </a:lnTo>
                      <a:lnTo>
                        <a:pt x="59" y="65"/>
                      </a:lnTo>
                      <a:lnTo>
                        <a:pt x="64" y="65"/>
                      </a:lnTo>
                      <a:lnTo>
                        <a:pt x="64" y="65"/>
                      </a:lnTo>
                      <a:lnTo>
                        <a:pt x="67" y="62"/>
                      </a:lnTo>
                      <a:lnTo>
                        <a:pt x="67" y="58"/>
                      </a:lnTo>
                      <a:lnTo>
                        <a:pt x="69" y="47"/>
                      </a:lnTo>
                      <a:lnTo>
                        <a:pt x="67" y="35"/>
                      </a:lnTo>
                      <a:lnTo>
                        <a:pt x="64" y="27"/>
                      </a:lnTo>
                      <a:lnTo>
                        <a:pt x="64" y="27"/>
                      </a:lnTo>
                      <a:lnTo>
                        <a:pt x="64" y="25"/>
                      </a:lnTo>
                      <a:lnTo>
                        <a:pt x="64" y="2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135"/>
                <p:cNvSpPr>
                  <a:spLocks noEditPoints="1"/>
                </p:cNvSpPr>
                <p:nvPr/>
              </p:nvSpPr>
              <p:spPr bwMode="auto">
                <a:xfrm>
                  <a:off x="5411651" y="2677337"/>
                  <a:ext cx="283964" cy="435894"/>
                </a:xfrm>
                <a:custGeom>
                  <a:avLst/>
                  <a:gdLst>
                    <a:gd name="T0" fmla="*/ 14 w 157"/>
                    <a:gd name="T1" fmla="*/ 130 h 241"/>
                    <a:gd name="T2" fmla="*/ 0 w 157"/>
                    <a:gd name="T3" fmla="*/ 146 h 241"/>
                    <a:gd name="T4" fmla="*/ 11 w 157"/>
                    <a:gd name="T5" fmla="*/ 151 h 241"/>
                    <a:gd name="T6" fmla="*/ 20 w 157"/>
                    <a:gd name="T7" fmla="*/ 149 h 241"/>
                    <a:gd name="T8" fmla="*/ 37 w 157"/>
                    <a:gd name="T9" fmla="*/ 146 h 241"/>
                    <a:gd name="T10" fmla="*/ 28 w 157"/>
                    <a:gd name="T11" fmla="*/ 129 h 241"/>
                    <a:gd name="T12" fmla="*/ 150 w 157"/>
                    <a:gd name="T13" fmla="*/ 178 h 241"/>
                    <a:gd name="T14" fmla="*/ 137 w 157"/>
                    <a:gd name="T15" fmla="*/ 181 h 241"/>
                    <a:gd name="T16" fmla="*/ 133 w 157"/>
                    <a:gd name="T17" fmla="*/ 170 h 241"/>
                    <a:gd name="T18" fmla="*/ 127 w 157"/>
                    <a:gd name="T19" fmla="*/ 160 h 241"/>
                    <a:gd name="T20" fmla="*/ 116 w 157"/>
                    <a:gd name="T21" fmla="*/ 140 h 241"/>
                    <a:gd name="T22" fmla="*/ 105 w 157"/>
                    <a:gd name="T23" fmla="*/ 122 h 241"/>
                    <a:gd name="T24" fmla="*/ 91 w 157"/>
                    <a:gd name="T25" fmla="*/ 110 h 241"/>
                    <a:gd name="T26" fmla="*/ 82 w 157"/>
                    <a:gd name="T27" fmla="*/ 103 h 241"/>
                    <a:gd name="T28" fmla="*/ 98 w 157"/>
                    <a:gd name="T29" fmla="*/ 72 h 241"/>
                    <a:gd name="T30" fmla="*/ 68 w 157"/>
                    <a:gd name="T31" fmla="*/ 71 h 241"/>
                    <a:gd name="T32" fmla="*/ 62 w 157"/>
                    <a:gd name="T33" fmla="*/ 66 h 241"/>
                    <a:gd name="T34" fmla="*/ 75 w 157"/>
                    <a:gd name="T35" fmla="*/ 51 h 241"/>
                    <a:gd name="T36" fmla="*/ 74 w 157"/>
                    <a:gd name="T37" fmla="*/ 45 h 241"/>
                    <a:gd name="T38" fmla="*/ 52 w 157"/>
                    <a:gd name="T39" fmla="*/ 49 h 241"/>
                    <a:gd name="T40" fmla="*/ 42 w 157"/>
                    <a:gd name="T41" fmla="*/ 64 h 241"/>
                    <a:gd name="T42" fmla="*/ 35 w 157"/>
                    <a:gd name="T43" fmla="*/ 75 h 241"/>
                    <a:gd name="T44" fmla="*/ 28 w 157"/>
                    <a:gd name="T45" fmla="*/ 75 h 241"/>
                    <a:gd name="T46" fmla="*/ 24 w 157"/>
                    <a:gd name="T47" fmla="*/ 81 h 241"/>
                    <a:gd name="T48" fmla="*/ 34 w 157"/>
                    <a:gd name="T49" fmla="*/ 88 h 241"/>
                    <a:gd name="T50" fmla="*/ 31 w 157"/>
                    <a:gd name="T51" fmla="*/ 102 h 241"/>
                    <a:gd name="T52" fmla="*/ 35 w 157"/>
                    <a:gd name="T53" fmla="*/ 108 h 241"/>
                    <a:gd name="T54" fmla="*/ 24 w 157"/>
                    <a:gd name="T55" fmla="*/ 116 h 241"/>
                    <a:gd name="T56" fmla="*/ 35 w 157"/>
                    <a:gd name="T57" fmla="*/ 112 h 241"/>
                    <a:gd name="T58" fmla="*/ 44 w 157"/>
                    <a:gd name="T59" fmla="*/ 120 h 241"/>
                    <a:gd name="T60" fmla="*/ 51 w 157"/>
                    <a:gd name="T61" fmla="*/ 108 h 241"/>
                    <a:gd name="T62" fmla="*/ 52 w 157"/>
                    <a:gd name="T63" fmla="*/ 122 h 241"/>
                    <a:gd name="T64" fmla="*/ 47 w 157"/>
                    <a:gd name="T65" fmla="*/ 136 h 241"/>
                    <a:gd name="T66" fmla="*/ 69 w 157"/>
                    <a:gd name="T67" fmla="*/ 133 h 241"/>
                    <a:gd name="T68" fmla="*/ 71 w 157"/>
                    <a:gd name="T69" fmla="*/ 142 h 241"/>
                    <a:gd name="T70" fmla="*/ 81 w 157"/>
                    <a:gd name="T71" fmla="*/ 151 h 241"/>
                    <a:gd name="T72" fmla="*/ 78 w 157"/>
                    <a:gd name="T73" fmla="*/ 168 h 241"/>
                    <a:gd name="T74" fmla="*/ 62 w 157"/>
                    <a:gd name="T75" fmla="*/ 168 h 241"/>
                    <a:gd name="T76" fmla="*/ 56 w 157"/>
                    <a:gd name="T77" fmla="*/ 174 h 241"/>
                    <a:gd name="T78" fmla="*/ 58 w 157"/>
                    <a:gd name="T79" fmla="*/ 184 h 241"/>
                    <a:gd name="T80" fmla="*/ 52 w 157"/>
                    <a:gd name="T81" fmla="*/ 195 h 241"/>
                    <a:gd name="T82" fmla="*/ 45 w 157"/>
                    <a:gd name="T83" fmla="*/ 204 h 241"/>
                    <a:gd name="T84" fmla="*/ 56 w 157"/>
                    <a:gd name="T85" fmla="*/ 205 h 241"/>
                    <a:gd name="T86" fmla="*/ 75 w 157"/>
                    <a:gd name="T87" fmla="*/ 210 h 241"/>
                    <a:gd name="T88" fmla="*/ 81 w 157"/>
                    <a:gd name="T89" fmla="*/ 214 h 241"/>
                    <a:gd name="T90" fmla="*/ 62 w 157"/>
                    <a:gd name="T91" fmla="*/ 215 h 241"/>
                    <a:gd name="T92" fmla="*/ 42 w 157"/>
                    <a:gd name="T93" fmla="*/ 241 h 241"/>
                    <a:gd name="T94" fmla="*/ 58 w 157"/>
                    <a:gd name="T95" fmla="*/ 234 h 241"/>
                    <a:gd name="T96" fmla="*/ 69 w 157"/>
                    <a:gd name="T97" fmla="*/ 232 h 241"/>
                    <a:gd name="T98" fmla="*/ 81 w 157"/>
                    <a:gd name="T99" fmla="*/ 228 h 241"/>
                    <a:gd name="T100" fmla="*/ 98 w 157"/>
                    <a:gd name="T101" fmla="*/ 224 h 241"/>
                    <a:gd name="T102" fmla="*/ 117 w 157"/>
                    <a:gd name="T103" fmla="*/ 225 h 241"/>
                    <a:gd name="T104" fmla="*/ 150 w 157"/>
                    <a:gd name="T105" fmla="*/ 215 h 241"/>
                    <a:gd name="T106" fmla="*/ 140 w 157"/>
                    <a:gd name="T107" fmla="*/ 208 h 241"/>
                    <a:gd name="T108" fmla="*/ 157 w 157"/>
                    <a:gd name="T109" fmla="*/ 187 h 241"/>
                    <a:gd name="T110" fmla="*/ 27 w 157"/>
                    <a:gd name="T111" fmla="*/ 58 h 241"/>
                    <a:gd name="T112" fmla="*/ 18 w 157"/>
                    <a:gd name="T113" fmla="*/ 59 h 241"/>
                    <a:gd name="T114" fmla="*/ 108 w 157"/>
                    <a:gd name="T115" fmla="*/ 17 h 241"/>
                    <a:gd name="T116" fmla="*/ 109 w 157"/>
                    <a:gd name="T117" fmla="*/ 0 h 241"/>
                    <a:gd name="T118" fmla="*/ 108 w 157"/>
                    <a:gd name="T119" fmla="*/ 17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57" h="241">
                      <a:moveTo>
                        <a:pt x="28" y="129"/>
                      </a:moveTo>
                      <a:lnTo>
                        <a:pt x="28" y="129"/>
                      </a:lnTo>
                      <a:lnTo>
                        <a:pt x="27" y="126"/>
                      </a:lnTo>
                      <a:lnTo>
                        <a:pt x="24" y="126"/>
                      </a:lnTo>
                      <a:lnTo>
                        <a:pt x="18" y="127"/>
                      </a:lnTo>
                      <a:lnTo>
                        <a:pt x="14" y="130"/>
                      </a:lnTo>
                      <a:lnTo>
                        <a:pt x="8" y="132"/>
                      </a:lnTo>
                      <a:lnTo>
                        <a:pt x="8" y="132"/>
                      </a:lnTo>
                      <a:lnTo>
                        <a:pt x="7" y="137"/>
                      </a:lnTo>
                      <a:lnTo>
                        <a:pt x="4" y="140"/>
                      </a:lnTo>
                      <a:lnTo>
                        <a:pt x="4" y="140"/>
                      </a:lnTo>
                      <a:lnTo>
                        <a:pt x="0" y="146"/>
                      </a:lnTo>
                      <a:lnTo>
                        <a:pt x="0" y="149"/>
                      </a:lnTo>
                      <a:lnTo>
                        <a:pt x="0" y="150"/>
                      </a:lnTo>
                      <a:lnTo>
                        <a:pt x="0" y="150"/>
                      </a:lnTo>
                      <a:lnTo>
                        <a:pt x="7" y="153"/>
                      </a:lnTo>
                      <a:lnTo>
                        <a:pt x="10" y="153"/>
                      </a:lnTo>
                      <a:lnTo>
                        <a:pt x="11" y="151"/>
                      </a:lnTo>
                      <a:lnTo>
                        <a:pt x="11" y="151"/>
                      </a:lnTo>
                      <a:lnTo>
                        <a:pt x="11" y="149"/>
                      </a:lnTo>
                      <a:lnTo>
                        <a:pt x="13" y="146"/>
                      </a:lnTo>
                      <a:lnTo>
                        <a:pt x="15" y="146"/>
                      </a:lnTo>
                      <a:lnTo>
                        <a:pt x="20" y="149"/>
                      </a:lnTo>
                      <a:lnTo>
                        <a:pt x="20" y="149"/>
                      </a:lnTo>
                      <a:lnTo>
                        <a:pt x="25" y="154"/>
                      </a:lnTo>
                      <a:lnTo>
                        <a:pt x="25" y="154"/>
                      </a:lnTo>
                      <a:lnTo>
                        <a:pt x="27" y="151"/>
                      </a:lnTo>
                      <a:lnTo>
                        <a:pt x="30" y="150"/>
                      </a:lnTo>
                      <a:lnTo>
                        <a:pt x="34" y="149"/>
                      </a:lnTo>
                      <a:lnTo>
                        <a:pt x="37" y="146"/>
                      </a:lnTo>
                      <a:lnTo>
                        <a:pt x="37" y="146"/>
                      </a:lnTo>
                      <a:lnTo>
                        <a:pt x="38" y="144"/>
                      </a:lnTo>
                      <a:lnTo>
                        <a:pt x="39" y="142"/>
                      </a:lnTo>
                      <a:lnTo>
                        <a:pt x="37" y="137"/>
                      </a:lnTo>
                      <a:lnTo>
                        <a:pt x="34" y="133"/>
                      </a:lnTo>
                      <a:lnTo>
                        <a:pt x="28" y="129"/>
                      </a:lnTo>
                      <a:lnTo>
                        <a:pt x="28" y="129"/>
                      </a:lnTo>
                      <a:close/>
                      <a:moveTo>
                        <a:pt x="157" y="187"/>
                      </a:moveTo>
                      <a:lnTo>
                        <a:pt x="157" y="187"/>
                      </a:lnTo>
                      <a:lnTo>
                        <a:pt x="157" y="184"/>
                      </a:lnTo>
                      <a:lnTo>
                        <a:pt x="156" y="181"/>
                      </a:lnTo>
                      <a:lnTo>
                        <a:pt x="150" y="178"/>
                      </a:lnTo>
                      <a:lnTo>
                        <a:pt x="144" y="177"/>
                      </a:lnTo>
                      <a:lnTo>
                        <a:pt x="142" y="177"/>
                      </a:lnTo>
                      <a:lnTo>
                        <a:pt x="140" y="178"/>
                      </a:lnTo>
                      <a:lnTo>
                        <a:pt x="140" y="178"/>
                      </a:lnTo>
                      <a:lnTo>
                        <a:pt x="139" y="180"/>
                      </a:lnTo>
                      <a:lnTo>
                        <a:pt x="137" y="181"/>
                      </a:lnTo>
                      <a:lnTo>
                        <a:pt x="135" y="180"/>
                      </a:lnTo>
                      <a:lnTo>
                        <a:pt x="133" y="177"/>
                      </a:lnTo>
                      <a:lnTo>
                        <a:pt x="133" y="177"/>
                      </a:lnTo>
                      <a:lnTo>
                        <a:pt x="132" y="174"/>
                      </a:lnTo>
                      <a:lnTo>
                        <a:pt x="133" y="171"/>
                      </a:lnTo>
                      <a:lnTo>
                        <a:pt x="133" y="170"/>
                      </a:lnTo>
                      <a:lnTo>
                        <a:pt x="133" y="168"/>
                      </a:lnTo>
                      <a:lnTo>
                        <a:pt x="133" y="168"/>
                      </a:lnTo>
                      <a:lnTo>
                        <a:pt x="130" y="167"/>
                      </a:lnTo>
                      <a:lnTo>
                        <a:pt x="129" y="166"/>
                      </a:lnTo>
                      <a:lnTo>
                        <a:pt x="127" y="163"/>
                      </a:lnTo>
                      <a:lnTo>
                        <a:pt x="127" y="160"/>
                      </a:lnTo>
                      <a:lnTo>
                        <a:pt x="127" y="160"/>
                      </a:lnTo>
                      <a:lnTo>
                        <a:pt x="127" y="156"/>
                      </a:lnTo>
                      <a:lnTo>
                        <a:pt x="125" y="150"/>
                      </a:lnTo>
                      <a:lnTo>
                        <a:pt x="120" y="144"/>
                      </a:lnTo>
                      <a:lnTo>
                        <a:pt x="119" y="142"/>
                      </a:lnTo>
                      <a:lnTo>
                        <a:pt x="116" y="140"/>
                      </a:lnTo>
                      <a:lnTo>
                        <a:pt x="116" y="140"/>
                      </a:lnTo>
                      <a:lnTo>
                        <a:pt x="113" y="140"/>
                      </a:lnTo>
                      <a:lnTo>
                        <a:pt x="110" y="137"/>
                      </a:lnTo>
                      <a:lnTo>
                        <a:pt x="108" y="133"/>
                      </a:lnTo>
                      <a:lnTo>
                        <a:pt x="105" y="122"/>
                      </a:lnTo>
                      <a:lnTo>
                        <a:pt x="105" y="122"/>
                      </a:lnTo>
                      <a:lnTo>
                        <a:pt x="103" y="119"/>
                      </a:lnTo>
                      <a:lnTo>
                        <a:pt x="100" y="117"/>
                      </a:lnTo>
                      <a:lnTo>
                        <a:pt x="98" y="116"/>
                      </a:lnTo>
                      <a:lnTo>
                        <a:pt x="95" y="113"/>
                      </a:lnTo>
                      <a:lnTo>
                        <a:pt x="95" y="113"/>
                      </a:lnTo>
                      <a:lnTo>
                        <a:pt x="91" y="110"/>
                      </a:lnTo>
                      <a:lnTo>
                        <a:pt x="86" y="110"/>
                      </a:lnTo>
                      <a:lnTo>
                        <a:pt x="79" y="110"/>
                      </a:lnTo>
                      <a:lnTo>
                        <a:pt x="79" y="110"/>
                      </a:lnTo>
                      <a:lnTo>
                        <a:pt x="78" y="110"/>
                      </a:lnTo>
                      <a:lnTo>
                        <a:pt x="79" y="108"/>
                      </a:lnTo>
                      <a:lnTo>
                        <a:pt x="82" y="103"/>
                      </a:lnTo>
                      <a:lnTo>
                        <a:pt x="85" y="100"/>
                      </a:lnTo>
                      <a:lnTo>
                        <a:pt x="85" y="100"/>
                      </a:lnTo>
                      <a:lnTo>
                        <a:pt x="91" y="95"/>
                      </a:lnTo>
                      <a:lnTo>
                        <a:pt x="93" y="86"/>
                      </a:lnTo>
                      <a:lnTo>
                        <a:pt x="96" y="78"/>
                      </a:lnTo>
                      <a:lnTo>
                        <a:pt x="98" y="72"/>
                      </a:lnTo>
                      <a:lnTo>
                        <a:pt x="98" y="72"/>
                      </a:lnTo>
                      <a:lnTo>
                        <a:pt x="96" y="71"/>
                      </a:lnTo>
                      <a:lnTo>
                        <a:pt x="93" y="71"/>
                      </a:lnTo>
                      <a:lnTo>
                        <a:pt x="85" y="69"/>
                      </a:lnTo>
                      <a:lnTo>
                        <a:pt x="75" y="69"/>
                      </a:lnTo>
                      <a:lnTo>
                        <a:pt x="68" y="71"/>
                      </a:lnTo>
                      <a:lnTo>
                        <a:pt x="68" y="71"/>
                      </a:lnTo>
                      <a:lnTo>
                        <a:pt x="65" y="72"/>
                      </a:lnTo>
                      <a:lnTo>
                        <a:pt x="62" y="71"/>
                      </a:lnTo>
                      <a:lnTo>
                        <a:pt x="61" y="68"/>
                      </a:lnTo>
                      <a:lnTo>
                        <a:pt x="62" y="66"/>
                      </a:lnTo>
                      <a:lnTo>
                        <a:pt x="62" y="66"/>
                      </a:lnTo>
                      <a:lnTo>
                        <a:pt x="66" y="64"/>
                      </a:lnTo>
                      <a:lnTo>
                        <a:pt x="71" y="59"/>
                      </a:lnTo>
                      <a:lnTo>
                        <a:pt x="74" y="56"/>
                      </a:lnTo>
                      <a:lnTo>
                        <a:pt x="75" y="52"/>
                      </a:lnTo>
                      <a:lnTo>
                        <a:pt x="75" y="52"/>
                      </a:lnTo>
                      <a:lnTo>
                        <a:pt x="75" y="51"/>
                      </a:lnTo>
                      <a:lnTo>
                        <a:pt x="78" y="48"/>
                      </a:lnTo>
                      <a:lnTo>
                        <a:pt x="78" y="45"/>
                      </a:lnTo>
                      <a:lnTo>
                        <a:pt x="78" y="44"/>
                      </a:lnTo>
                      <a:lnTo>
                        <a:pt x="78" y="44"/>
                      </a:lnTo>
                      <a:lnTo>
                        <a:pt x="75" y="42"/>
                      </a:lnTo>
                      <a:lnTo>
                        <a:pt x="74" y="45"/>
                      </a:lnTo>
                      <a:lnTo>
                        <a:pt x="72" y="48"/>
                      </a:lnTo>
                      <a:lnTo>
                        <a:pt x="71" y="49"/>
                      </a:lnTo>
                      <a:lnTo>
                        <a:pt x="71" y="49"/>
                      </a:lnTo>
                      <a:lnTo>
                        <a:pt x="68" y="51"/>
                      </a:lnTo>
                      <a:lnTo>
                        <a:pt x="64" y="51"/>
                      </a:lnTo>
                      <a:lnTo>
                        <a:pt x="52" y="49"/>
                      </a:lnTo>
                      <a:lnTo>
                        <a:pt x="52" y="49"/>
                      </a:lnTo>
                      <a:lnTo>
                        <a:pt x="51" y="49"/>
                      </a:lnTo>
                      <a:lnTo>
                        <a:pt x="48" y="51"/>
                      </a:lnTo>
                      <a:lnTo>
                        <a:pt x="45" y="55"/>
                      </a:lnTo>
                      <a:lnTo>
                        <a:pt x="44" y="59"/>
                      </a:lnTo>
                      <a:lnTo>
                        <a:pt x="42" y="64"/>
                      </a:lnTo>
                      <a:lnTo>
                        <a:pt x="42" y="64"/>
                      </a:lnTo>
                      <a:lnTo>
                        <a:pt x="42" y="66"/>
                      </a:lnTo>
                      <a:lnTo>
                        <a:pt x="39" y="69"/>
                      </a:lnTo>
                      <a:lnTo>
                        <a:pt x="37" y="72"/>
                      </a:lnTo>
                      <a:lnTo>
                        <a:pt x="35" y="75"/>
                      </a:lnTo>
                      <a:lnTo>
                        <a:pt x="35" y="75"/>
                      </a:lnTo>
                      <a:lnTo>
                        <a:pt x="37" y="76"/>
                      </a:lnTo>
                      <a:lnTo>
                        <a:pt x="35" y="79"/>
                      </a:lnTo>
                      <a:lnTo>
                        <a:pt x="34" y="79"/>
                      </a:lnTo>
                      <a:lnTo>
                        <a:pt x="32" y="79"/>
                      </a:lnTo>
                      <a:lnTo>
                        <a:pt x="32" y="79"/>
                      </a:lnTo>
                      <a:lnTo>
                        <a:pt x="28" y="75"/>
                      </a:lnTo>
                      <a:lnTo>
                        <a:pt x="25" y="74"/>
                      </a:lnTo>
                      <a:lnTo>
                        <a:pt x="22" y="75"/>
                      </a:lnTo>
                      <a:lnTo>
                        <a:pt x="22" y="75"/>
                      </a:lnTo>
                      <a:lnTo>
                        <a:pt x="21" y="76"/>
                      </a:lnTo>
                      <a:lnTo>
                        <a:pt x="21" y="78"/>
                      </a:lnTo>
                      <a:lnTo>
                        <a:pt x="24" y="81"/>
                      </a:lnTo>
                      <a:lnTo>
                        <a:pt x="28" y="83"/>
                      </a:lnTo>
                      <a:lnTo>
                        <a:pt x="34" y="85"/>
                      </a:lnTo>
                      <a:lnTo>
                        <a:pt x="34" y="85"/>
                      </a:lnTo>
                      <a:lnTo>
                        <a:pt x="35" y="85"/>
                      </a:lnTo>
                      <a:lnTo>
                        <a:pt x="35" y="86"/>
                      </a:lnTo>
                      <a:lnTo>
                        <a:pt x="34" y="88"/>
                      </a:lnTo>
                      <a:lnTo>
                        <a:pt x="30" y="92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28" y="99"/>
                      </a:lnTo>
                      <a:lnTo>
                        <a:pt x="28" y="100"/>
                      </a:lnTo>
                      <a:lnTo>
                        <a:pt x="31" y="102"/>
                      </a:lnTo>
                      <a:lnTo>
                        <a:pt x="35" y="103"/>
                      </a:lnTo>
                      <a:lnTo>
                        <a:pt x="35" y="103"/>
                      </a:lnTo>
                      <a:lnTo>
                        <a:pt x="37" y="105"/>
                      </a:lnTo>
                      <a:lnTo>
                        <a:pt x="37" y="105"/>
                      </a:lnTo>
                      <a:lnTo>
                        <a:pt x="37" y="106"/>
                      </a:lnTo>
                      <a:lnTo>
                        <a:pt x="35" y="108"/>
                      </a:lnTo>
                      <a:lnTo>
                        <a:pt x="30" y="110"/>
                      </a:lnTo>
                      <a:lnTo>
                        <a:pt x="25" y="112"/>
                      </a:lnTo>
                      <a:lnTo>
                        <a:pt x="24" y="113"/>
                      </a:lnTo>
                      <a:lnTo>
                        <a:pt x="22" y="115"/>
                      </a:lnTo>
                      <a:lnTo>
                        <a:pt x="22" y="115"/>
                      </a:lnTo>
                      <a:lnTo>
                        <a:pt x="24" y="116"/>
                      </a:lnTo>
                      <a:lnTo>
                        <a:pt x="24" y="116"/>
                      </a:lnTo>
                      <a:lnTo>
                        <a:pt x="28" y="115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5" y="110"/>
                      </a:lnTo>
                      <a:lnTo>
                        <a:pt x="35" y="112"/>
                      </a:lnTo>
                      <a:lnTo>
                        <a:pt x="37" y="116"/>
                      </a:lnTo>
                      <a:lnTo>
                        <a:pt x="37" y="119"/>
                      </a:lnTo>
                      <a:lnTo>
                        <a:pt x="38" y="120"/>
                      </a:lnTo>
                      <a:lnTo>
                        <a:pt x="41" y="120"/>
                      </a:lnTo>
                      <a:lnTo>
                        <a:pt x="41" y="120"/>
                      </a:lnTo>
                      <a:lnTo>
                        <a:pt x="44" y="120"/>
                      </a:lnTo>
                      <a:lnTo>
                        <a:pt x="45" y="117"/>
                      </a:lnTo>
                      <a:lnTo>
                        <a:pt x="48" y="113"/>
                      </a:lnTo>
                      <a:lnTo>
                        <a:pt x="49" y="109"/>
                      </a:lnTo>
                      <a:lnTo>
                        <a:pt x="49" y="109"/>
                      </a:lnTo>
                      <a:lnTo>
                        <a:pt x="51" y="108"/>
                      </a:lnTo>
                      <a:lnTo>
                        <a:pt x="51" y="108"/>
                      </a:lnTo>
                      <a:lnTo>
                        <a:pt x="51" y="109"/>
                      </a:lnTo>
                      <a:lnTo>
                        <a:pt x="51" y="112"/>
                      </a:lnTo>
                      <a:lnTo>
                        <a:pt x="51" y="116"/>
                      </a:lnTo>
                      <a:lnTo>
                        <a:pt x="51" y="119"/>
                      </a:lnTo>
                      <a:lnTo>
                        <a:pt x="51" y="119"/>
                      </a:lnTo>
                      <a:lnTo>
                        <a:pt x="52" y="122"/>
                      </a:lnTo>
                      <a:lnTo>
                        <a:pt x="52" y="123"/>
                      </a:lnTo>
                      <a:lnTo>
                        <a:pt x="49" y="127"/>
                      </a:lnTo>
                      <a:lnTo>
                        <a:pt x="47" y="132"/>
                      </a:lnTo>
                      <a:lnTo>
                        <a:pt x="45" y="136"/>
                      </a:lnTo>
                      <a:lnTo>
                        <a:pt x="45" y="136"/>
                      </a:lnTo>
                      <a:lnTo>
                        <a:pt x="47" y="136"/>
                      </a:lnTo>
                      <a:lnTo>
                        <a:pt x="49" y="137"/>
                      </a:lnTo>
                      <a:lnTo>
                        <a:pt x="55" y="137"/>
                      </a:lnTo>
                      <a:lnTo>
                        <a:pt x="64" y="136"/>
                      </a:lnTo>
                      <a:lnTo>
                        <a:pt x="66" y="134"/>
                      </a:lnTo>
                      <a:lnTo>
                        <a:pt x="69" y="133"/>
                      </a:lnTo>
                      <a:lnTo>
                        <a:pt x="69" y="133"/>
                      </a:lnTo>
                      <a:lnTo>
                        <a:pt x="72" y="130"/>
                      </a:lnTo>
                      <a:lnTo>
                        <a:pt x="75" y="132"/>
                      </a:lnTo>
                      <a:lnTo>
                        <a:pt x="75" y="134"/>
                      </a:lnTo>
                      <a:lnTo>
                        <a:pt x="74" y="137"/>
                      </a:lnTo>
                      <a:lnTo>
                        <a:pt x="74" y="137"/>
                      </a:lnTo>
                      <a:lnTo>
                        <a:pt x="71" y="142"/>
                      </a:lnTo>
                      <a:lnTo>
                        <a:pt x="71" y="144"/>
                      </a:lnTo>
                      <a:lnTo>
                        <a:pt x="72" y="146"/>
                      </a:lnTo>
                      <a:lnTo>
                        <a:pt x="75" y="147"/>
                      </a:lnTo>
                      <a:lnTo>
                        <a:pt x="75" y="147"/>
                      </a:lnTo>
                      <a:lnTo>
                        <a:pt x="81" y="150"/>
                      </a:lnTo>
                      <a:lnTo>
                        <a:pt x="81" y="151"/>
                      </a:lnTo>
                      <a:lnTo>
                        <a:pt x="79" y="154"/>
                      </a:lnTo>
                      <a:lnTo>
                        <a:pt x="79" y="154"/>
                      </a:lnTo>
                      <a:lnTo>
                        <a:pt x="79" y="157"/>
                      </a:lnTo>
                      <a:lnTo>
                        <a:pt x="79" y="161"/>
                      </a:lnTo>
                      <a:lnTo>
                        <a:pt x="78" y="168"/>
                      </a:lnTo>
                      <a:lnTo>
                        <a:pt x="78" y="168"/>
                      </a:lnTo>
                      <a:lnTo>
                        <a:pt x="78" y="170"/>
                      </a:lnTo>
                      <a:lnTo>
                        <a:pt x="75" y="170"/>
                      </a:lnTo>
                      <a:lnTo>
                        <a:pt x="71" y="171"/>
                      </a:lnTo>
                      <a:lnTo>
                        <a:pt x="65" y="170"/>
                      </a:lnTo>
                      <a:lnTo>
                        <a:pt x="62" y="168"/>
                      </a:lnTo>
                      <a:lnTo>
                        <a:pt x="62" y="168"/>
                      </a:lnTo>
                      <a:lnTo>
                        <a:pt x="61" y="167"/>
                      </a:lnTo>
                      <a:lnTo>
                        <a:pt x="59" y="168"/>
                      </a:lnTo>
                      <a:lnTo>
                        <a:pt x="58" y="170"/>
                      </a:lnTo>
                      <a:lnTo>
                        <a:pt x="56" y="171"/>
                      </a:lnTo>
                      <a:lnTo>
                        <a:pt x="56" y="171"/>
                      </a:lnTo>
                      <a:lnTo>
                        <a:pt x="56" y="174"/>
                      </a:lnTo>
                      <a:lnTo>
                        <a:pt x="55" y="177"/>
                      </a:lnTo>
                      <a:lnTo>
                        <a:pt x="54" y="178"/>
                      </a:lnTo>
                      <a:lnTo>
                        <a:pt x="52" y="181"/>
                      </a:lnTo>
                      <a:lnTo>
                        <a:pt x="52" y="181"/>
                      </a:lnTo>
                      <a:lnTo>
                        <a:pt x="54" y="183"/>
                      </a:lnTo>
                      <a:lnTo>
                        <a:pt x="58" y="184"/>
                      </a:lnTo>
                      <a:lnTo>
                        <a:pt x="61" y="186"/>
                      </a:lnTo>
                      <a:lnTo>
                        <a:pt x="62" y="187"/>
                      </a:lnTo>
                      <a:lnTo>
                        <a:pt x="62" y="187"/>
                      </a:lnTo>
                      <a:lnTo>
                        <a:pt x="61" y="190"/>
                      </a:lnTo>
                      <a:lnTo>
                        <a:pt x="58" y="194"/>
                      </a:lnTo>
                      <a:lnTo>
                        <a:pt x="52" y="195"/>
                      </a:lnTo>
                      <a:lnTo>
                        <a:pt x="47" y="198"/>
                      </a:lnTo>
                      <a:lnTo>
                        <a:pt x="47" y="198"/>
                      </a:lnTo>
                      <a:lnTo>
                        <a:pt x="44" y="200"/>
                      </a:lnTo>
                      <a:lnTo>
                        <a:pt x="44" y="201"/>
                      </a:lnTo>
                      <a:lnTo>
                        <a:pt x="44" y="203"/>
                      </a:lnTo>
                      <a:lnTo>
                        <a:pt x="45" y="204"/>
                      </a:lnTo>
                      <a:lnTo>
                        <a:pt x="48" y="205"/>
                      </a:lnTo>
                      <a:lnTo>
                        <a:pt x="51" y="205"/>
                      </a:lnTo>
                      <a:lnTo>
                        <a:pt x="52" y="205"/>
                      </a:lnTo>
                      <a:lnTo>
                        <a:pt x="52" y="205"/>
                      </a:lnTo>
                      <a:lnTo>
                        <a:pt x="55" y="204"/>
                      </a:lnTo>
                      <a:lnTo>
                        <a:pt x="56" y="205"/>
                      </a:lnTo>
                      <a:lnTo>
                        <a:pt x="59" y="207"/>
                      </a:lnTo>
                      <a:lnTo>
                        <a:pt x="62" y="207"/>
                      </a:lnTo>
                      <a:lnTo>
                        <a:pt x="62" y="207"/>
                      </a:lnTo>
                      <a:lnTo>
                        <a:pt x="66" y="208"/>
                      </a:lnTo>
                      <a:lnTo>
                        <a:pt x="71" y="210"/>
                      </a:lnTo>
                      <a:lnTo>
                        <a:pt x="75" y="210"/>
                      </a:lnTo>
                      <a:lnTo>
                        <a:pt x="79" y="210"/>
                      </a:lnTo>
                      <a:lnTo>
                        <a:pt x="79" y="210"/>
                      </a:lnTo>
                      <a:lnTo>
                        <a:pt x="83" y="208"/>
                      </a:lnTo>
                      <a:lnTo>
                        <a:pt x="85" y="210"/>
                      </a:lnTo>
                      <a:lnTo>
                        <a:pt x="83" y="211"/>
                      </a:lnTo>
                      <a:lnTo>
                        <a:pt x="81" y="214"/>
                      </a:lnTo>
                      <a:lnTo>
                        <a:pt x="81" y="214"/>
                      </a:lnTo>
                      <a:lnTo>
                        <a:pt x="76" y="215"/>
                      </a:lnTo>
                      <a:lnTo>
                        <a:pt x="71" y="215"/>
                      </a:lnTo>
                      <a:lnTo>
                        <a:pt x="66" y="215"/>
                      </a:lnTo>
                      <a:lnTo>
                        <a:pt x="62" y="215"/>
                      </a:lnTo>
                      <a:lnTo>
                        <a:pt x="62" y="215"/>
                      </a:lnTo>
                      <a:lnTo>
                        <a:pt x="56" y="220"/>
                      </a:lnTo>
                      <a:lnTo>
                        <a:pt x="49" y="228"/>
                      </a:lnTo>
                      <a:lnTo>
                        <a:pt x="44" y="235"/>
                      </a:lnTo>
                      <a:lnTo>
                        <a:pt x="42" y="238"/>
                      </a:lnTo>
                      <a:lnTo>
                        <a:pt x="42" y="241"/>
                      </a:lnTo>
                      <a:lnTo>
                        <a:pt x="42" y="241"/>
                      </a:lnTo>
                      <a:lnTo>
                        <a:pt x="44" y="241"/>
                      </a:lnTo>
                      <a:lnTo>
                        <a:pt x="47" y="239"/>
                      </a:lnTo>
                      <a:lnTo>
                        <a:pt x="49" y="237"/>
                      </a:lnTo>
                      <a:lnTo>
                        <a:pt x="54" y="234"/>
                      </a:lnTo>
                      <a:lnTo>
                        <a:pt x="54" y="234"/>
                      </a:lnTo>
                      <a:lnTo>
                        <a:pt x="58" y="234"/>
                      </a:lnTo>
                      <a:lnTo>
                        <a:pt x="61" y="234"/>
                      </a:lnTo>
                      <a:lnTo>
                        <a:pt x="64" y="235"/>
                      </a:lnTo>
                      <a:lnTo>
                        <a:pt x="66" y="237"/>
                      </a:lnTo>
                      <a:lnTo>
                        <a:pt x="66" y="237"/>
                      </a:lnTo>
                      <a:lnTo>
                        <a:pt x="68" y="235"/>
                      </a:lnTo>
                      <a:lnTo>
                        <a:pt x="69" y="232"/>
                      </a:lnTo>
                      <a:lnTo>
                        <a:pt x="71" y="231"/>
                      </a:lnTo>
                      <a:lnTo>
                        <a:pt x="74" y="229"/>
                      </a:lnTo>
                      <a:lnTo>
                        <a:pt x="74" y="229"/>
                      </a:lnTo>
                      <a:lnTo>
                        <a:pt x="75" y="229"/>
                      </a:lnTo>
                      <a:lnTo>
                        <a:pt x="78" y="228"/>
                      </a:lnTo>
                      <a:lnTo>
                        <a:pt x="81" y="228"/>
                      </a:lnTo>
                      <a:lnTo>
                        <a:pt x="85" y="228"/>
                      </a:lnTo>
                      <a:lnTo>
                        <a:pt x="85" y="228"/>
                      </a:lnTo>
                      <a:lnTo>
                        <a:pt x="89" y="228"/>
                      </a:lnTo>
                      <a:lnTo>
                        <a:pt x="92" y="228"/>
                      </a:lnTo>
                      <a:lnTo>
                        <a:pt x="98" y="224"/>
                      </a:lnTo>
                      <a:lnTo>
                        <a:pt x="98" y="224"/>
                      </a:lnTo>
                      <a:lnTo>
                        <a:pt x="100" y="224"/>
                      </a:lnTo>
                      <a:lnTo>
                        <a:pt x="103" y="225"/>
                      </a:lnTo>
                      <a:lnTo>
                        <a:pt x="108" y="227"/>
                      </a:lnTo>
                      <a:lnTo>
                        <a:pt x="110" y="228"/>
                      </a:lnTo>
                      <a:lnTo>
                        <a:pt x="110" y="228"/>
                      </a:lnTo>
                      <a:lnTo>
                        <a:pt x="117" y="225"/>
                      </a:lnTo>
                      <a:lnTo>
                        <a:pt x="127" y="224"/>
                      </a:lnTo>
                      <a:lnTo>
                        <a:pt x="127" y="224"/>
                      </a:lnTo>
                      <a:lnTo>
                        <a:pt x="133" y="224"/>
                      </a:lnTo>
                      <a:lnTo>
                        <a:pt x="140" y="221"/>
                      </a:lnTo>
                      <a:lnTo>
                        <a:pt x="150" y="215"/>
                      </a:lnTo>
                      <a:lnTo>
                        <a:pt x="150" y="215"/>
                      </a:lnTo>
                      <a:lnTo>
                        <a:pt x="152" y="212"/>
                      </a:lnTo>
                      <a:lnTo>
                        <a:pt x="150" y="211"/>
                      </a:lnTo>
                      <a:lnTo>
                        <a:pt x="143" y="211"/>
                      </a:lnTo>
                      <a:lnTo>
                        <a:pt x="143" y="211"/>
                      </a:lnTo>
                      <a:lnTo>
                        <a:pt x="140" y="211"/>
                      </a:lnTo>
                      <a:lnTo>
                        <a:pt x="140" y="208"/>
                      </a:lnTo>
                      <a:lnTo>
                        <a:pt x="142" y="205"/>
                      </a:lnTo>
                      <a:lnTo>
                        <a:pt x="144" y="203"/>
                      </a:lnTo>
                      <a:lnTo>
                        <a:pt x="144" y="203"/>
                      </a:lnTo>
                      <a:lnTo>
                        <a:pt x="153" y="195"/>
                      </a:lnTo>
                      <a:lnTo>
                        <a:pt x="156" y="191"/>
                      </a:lnTo>
                      <a:lnTo>
                        <a:pt x="157" y="187"/>
                      </a:lnTo>
                      <a:lnTo>
                        <a:pt x="157" y="187"/>
                      </a:lnTo>
                      <a:close/>
                      <a:moveTo>
                        <a:pt x="15" y="68"/>
                      </a:moveTo>
                      <a:lnTo>
                        <a:pt x="15" y="68"/>
                      </a:lnTo>
                      <a:lnTo>
                        <a:pt x="21" y="66"/>
                      </a:lnTo>
                      <a:lnTo>
                        <a:pt x="24" y="62"/>
                      </a:lnTo>
                      <a:lnTo>
                        <a:pt x="27" y="58"/>
                      </a:lnTo>
                      <a:lnTo>
                        <a:pt x="27" y="55"/>
                      </a:lnTo>
                      <a:lnTo>
                        <a:pt x="27" y="54"/>
                      </a:lnTo>
                      <a:lnTo>
                        <a:pt x="27" y="54"/>
                      </a:lnTo>
                      <a:lnTo>
                        <a:pt x="25" y="54"/>
                      </a:lnTo>
                      <a:lnTo>
                        <a:pt x="22" y="55"/>
                      </a:lnTo>
                      <a:lnTo>
                        <a:pt x="18" y="59"/>
                      </a:lnTo>
                      <a:lnTo>
                        <a:pt x="15" y="65"/>
                      </a:lnTo>
                      <a:lnTo>
                        <a:pt x="14" y="68"/>
                      </a:lnTo>
                      <a:lnTo>
                        <a:pt x="15" y="68"/>
                      </a:lnTo>
                      <a:lnTo>
                        <a:pt x="15" y="68"/>
                      </a:lnTo>
                      <a:close/>
                      <a:moveTo>
                        <a:pt x="108" y="17"/>
                      </a:moveTo>
                      <a:lnTo>
                        <a:pt x="108" y="17"/>
                      </a:lnTo>
                      <a:lnTo>
                        <a:pt x="110" y="13"/>
                      </a:lnTo>
                      <a:lnTo>
                        <a:pt x="112" y="5"/>
                      </a:lnTo>
                      <a:lnTo>
                        <a:pt x="112" y="1"/>
                      </a:lnTo>
                      <a:lnTo>
                        <a:pt x="112" y="0"/>
                      </a:lnTo>
                      <a:lnTo>
                        <a:pt x="109" y="0"/>
                      </a:lnTo>
                      <a:lnTo>
                        <a:pt x="109" y="0"/>
                      </a:lnTo>
                      <a:lnTo>
                        <a:pt x="108" y="0"/>
                      </a:lnTo>
                      <a:lnTo>
                        <a:pt x="106" y="3"/>
                      </a:lnTo>
                      <a:lnTo>
                        <a:pt x="105" y="10"/>
                      </a:lnTo>
                      <a:lnTo>
                        <a:pt x="106" y="15"/>
                      </a:lnTo>
                      <a:lnTo>
                        <a:pt x="106" y="17"/>
                      </a:lnTo>
                      <a:lnTo>
                        <a:pt x="108" y="17"/>
                      </a:lnTo>
                      <a:lnTo>
                        <a:pt x="108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136"/>
                <p:cNvSpPr>
                  <a:spLocks noEditPoints="1"/>
                </p:cNvSpPr>
                <p:nvPr/>
              </p:nvSpPr>
              <p:spPr bwMode="auto">
                <a:xfrm>
                  <a:off x="5878292" y="2805754"/>
                  <a:ext cx="133843" cy="124800"/>
                </a:xfrm>
                <a:custGeom>
                  <a:avLst/>
                  <a:gdLst>
                    <a:gd name="T0" fmla="*/ 37 w 74"/>
                    <a:gd name="T1" fmla="*/ 22 h 69"/>
                    <a:gd name="T2" fmla="*/ 37 w 74"/>
                    <a:gd name="T3" fmla="*/ 14 h 69"/>
                    <a:gd name="T4" fmla="*/ 40 w 74"/>
                    <a:gd name="T5" fmla="*/ 7 h 69"/>
                    <a:gd name="T6" fmla="*/ 40 w 74"/>
                    <a:gd name="T7" fmla="*/ 0 h 69"/>
                    <a:gd name="T8" fmla="*/ 30 w 74"/>
                    <a:gd name="T9" fmla="*/ 3 h 69"/>
                    <a:gd name="T10" fmla="*/ 25 w 74"/>
                    <a:gd name="T11" fmla="*/ 10 h 69"/>
                    <a:gd name="T12" fmla="*/ 18 w 74"/>
                    <a:gd name="T13" fmla="*/ 11 h 69"/>
                    <a:gd name="T14" fmla="*/ 18 w 74"/>
                    <a:gd name="T15" fmla="*/ 14 h 69"/>
                    <a:gd name="T16" fmla="*/ 18 w 74"/>
                    <a:gd name="T17" fmla="*/ 18 h 69"/>
                    <a:gd name="T18" fmla="*/ 13 w 74"/>
                    <a:gd name="T19" fmla="*/ 15 h 69"/>
                    <a:gd name="T20" fmla="*/ 7 w 74"/>
                    <a:gd name="T21" fmla="*/ 15 h 69"/>
                    <a:gd name="T22" fmla="*/ 1 w 74"/>
                    <a:gd name="T23" fmla="*/ 25 h 69"/>
                    <a:gd name="T24" fmla="*/ 1 w 74"/>
                    <a:gd name="T25" fmla="*/ 44 h 69"/>
                    <a:gd name="T26" fmla="*/ 6 w 74"/>
                    <a:gd name="T27" fmla="*/ 51 h 69"/>
                    <a:gd name="T28" fmla="*/ 7 w 74"/>
                    <a:gd name="T29" fmla="*/ 58 h 69"/>
                    <a:gd name="T30" fmla="*/ 10 w 74"/>
                    <a:gd name="T31" fmla="*/ 65 h 69"/>
                    <a:gd name="T32" fmla="*/ 24 w 74"/>
                    <a:gd name="T33" fmla="*/ 66 h 69"/>
                    <a:gd name="T34" fmla="*/ 27 w 74"/>
                    <a:gd name="T35" fmla="*/ 61 h 69"/>
                    <a:gd name="T36" fmla="*/ 24 w 74"/>
                    <a:gd name="T37" fmla="*/ 58 h 69"/>
                    <a:gd name="T38" fmla="*/ 33 w 74"/>
                    <a:gd name="T39" fmla="*/ 59 h 69"/>
                    <a:gd name="T40" fmla="*/ 40 w 74"/>
                    <a:gd name="T41" fmla="*/ 61 h 69"/>
                    <a:gd name="T42" fmla="*/ 44 w 74"/>
                    <a:gd name="T43" fmla="*/ 59 h 69"/>
                    <a:gd name="T44" fmla="*/ 40 w 74"/>
                    <a:gd name="T45" fmla="*/ 48 h 69"/>
                    <a:gd name="T46" fmla="*/ 34 w 74"/>
                    <a:gd name="T47" fmla="*/ 49 h 69"/>
                    <a:gd name="T48" fmla="*/ 31 w 74"/>
                    <a:gd name="T49" fmla="*/ 45 h 69"/>
                    <a:gd name="T50" fmla="*/ 35 w 74"/>
                    <a:gd name="T51" fmla="*/ 38 h 69"/>
                    <a:gd name="T52" fmla="*/ 44 w 74"/>
                    <a:gd name="T53" fmla="*/ 34 h 69"/>
                    <a:gd name="T54" fmla="*/ 45 w 74"/>
                    <a:gd name="T55" fmla="*/ 29 h 69"/>
                    <a:gd name="T56" fmla="*/ 38 w 74"/>
                    <a:gd name="T57" fmla="*/ 25 h 69"/>
                    <a:gd name="T58" fmla="*/ 72 w 74"/>
                    <a:gd name="T59" fmla="*/ 39 h 69"/>
                    <a:gd name="T60" fmla="*/ 68 w 74"/>
                    <a:gd name="T61" fmla="*/ 44 h 69"/>
                    <a:gd name="T62" fmla="*/ 64 w 74"/>
                    <a:gd name="T63" fmla="*/ 38 h 69"/>
                    <a:gd name="T64" fmla="*/ 61 w 74"/>
                    <a:gd name="T65" fmla="*/ 41 h 69"/>
                    <a:gd name="T66" fmla="*/ 52 w 74"/>
                    <a:gd name="T67" fmla="*/ 44 h 69"/>
                    <a:gd name="T68" fmla="*/ 51 w 74"/>
                    <a:gd name="T69" fmla="*/ 48 h 69"/>
                    <a:gd name="T70" fmla="*/ 58 w 74"/>
                    <a:gd name="T71" fmla="*/ 58 h 69"/>
                    <a:gd name="T72" fmla="*/ 59 w 74"/>
                    <a:gd name="T73" fmla="*/ 62 h 69"/>
                    <a:gd name="T74" fmla="*/ 54 w 74"/>
                    <a:gd name="T75" fmla="*/ 62 h 69"/>
                    <a:gd name="T76" fmla="*/ 55 w 74"/>
                    <a:gd name="T77" fmla="*/ 68 h 69"/>
                    <a:gd name="T78" fmla="*/ 61 w 74"/>
                    <a:gd name="T79" fmla="*/ 69 h 69"/>
                    <a:gd name="T80" fmla="*/ 69 w 74"/>
                    <a:gd name="T81" fmla="*/ 59 h 69"/>
                    <a:gd name="T82" fmla="*/ 71 w 74"/>
                    <a:gd name="T83" fmla="*/ 52 h 69"/>
                    <a:gd name="T84" fmla="*/ 74 w 74"/>
                    <a:gd name="T85" fmla="*/ 3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4" h="69">
                      <a:moveTo>
                        <a:pt x="38" y="25"/>
                      </a:moveTo>
                      <a:lnTo>
                        <a:pt x="38" y="25"/>
                      </a:lnTo>
                      <a:lnTo>
                        <a:pt x="37" y="22"/>
                      </a:lnTo>
                      <a:lnTo>
                        <a:pt x="35" y="20"/>
                      </a:lnTo>
                      <a:lnTo>
                        <a:pt x="35" y="17"/>
                      </a:lnTo>
                      <a:lnTo>
                        <a:pt x="37" y="14"/>
                      </a:lnTo>
                      <a:lnTo>
                        <a:pt x="37" y="14"/>
                      </a:lnTo>
                      <a:lnTo>
                        <a:pt x="40" y="11"/>
                      </a:lnTo>
                      <a:lnTo>
                        <a:pt x="40" y="7"/>
                      </a:lnTo>
                      <a:lnTo>
                        <a:pt x="40" y="3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7" y="0"/>
                      </a:lnTo>
                      <a:lnTo>
                        <a:pt x="33" y="0"/>
                      </a:lnTo>
                      <a:lnTo>
                        <a:pt x="30" y="3"/>
                      </a:lnTo>
                      <a:lnTo>
                        <a:pt x="27" y="7"/>
                      </a:lnTo>
                      <a:lnTo>
                        <a:pt x="27" y="7"/>
                      </a:lnTo>
                      <a:lnTo>
                        <a:pt x="25" y="10"/>
                      </a:lnTo>
                      <a:lnTo>
                        <a:pt x="23" y="11"/>
                      </a:lnTo>
                      <a:lnTo>
                        <a:pt x="20" y="11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8" y="12"/>
                      </a:lnTo>
                      <a:lnTo>
                        <a:pt x="18" y="14"/>
                      </a:lnTo>
                      <a:lnTo>
                        <a:pt x="20" y="17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7" y="20"/>
                      </a:lnTo>
                      <a:lnTo>
                        <a:pt x="16" y="17"/>
                      </a:lnTo>
                      <a:lnTo>
                        <a:pt x="13" y="15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7" y="15"/>
                      </a:lnTo>
                      <a:lnTo>
                        <a:pt x="4" y="18"/>
                      </a:lnTo>
                      <a:lnTo>
                        <a:pt x="1" y="25"/>
                      </a:lnTo>
                      <a:lnTo>
                        <a:pt x="1" y="25"/>
                      </a:lnTo>
                      <a:lnTo>
                        <a:pt x="0" y="29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1" y="44"/>
                      </a:lnTo>
                      <a:lnTo>
                        <a:pt x="3" y="48"/>
                      </a:lnTo>
                      <a:lnTo>
                        <a:pt x="6" y="51"/>
                      </a:lnTo>
                      <a:lnTo>
                        <a:pt x="7" y="54"/>
                      </a:lnTo>
                      <a:lnTo>
                        <a:pt x="7" y="58"/>
                      </a:lnTo>
                      <a:lnTo>
                        <a:pt x="7" y="58"/>
                      </a:lnTo>
                      <a:lnTo>
                        <a:pt x="8" y="61"/>
                      </a:lnTo>
                      <a:lnTo>
                        <a:pt x="10" y="65"/>
                      </a:lnTo>
                      <a:lnTo>
                        <a:pt x="10" y="65"/>
                      </a:lnTo>
                      <a:lnTo>
                        <a:pt x="18" y="65"/>
                      </a:lnTo>
                      <a:lnTo>
                        <a:pt x="24" y="66"/>
                      </a:lnTo>
                      <a:lnTo>
                        <a:pt x="24" y="66"/>
                      </a:lnTo>
                      <a:lnTo>
                        <a:pt x="31" y="66"/>
                      </a:lnTo>
                      <a:lnTo>
                        <a:pt x="31" y="66"/>
                      </a:lnTo>
                      <a:lnTo>
                        <a:pt x="27" y="61"/>
                      </a:lnTo>
                      <a:lnTo>
                        <a:pt x="25" y="59"/>
                      </a:lnTo>
                      <a:lnTo>
                        <a:pt x="24" y="58"/>
                      </a:lnTo>
                      <a:lnTo>
                        <a:pt x="24" y="58"/>
                      </a:lnTo>
                      <a:lnTo>
                        <a:pt x="25" y="55"/>
                      </a:lnTo>
                      <a:lnTo>
                        <a:pt x="27" y="56"/>
                      </a:lnTo>
                      <a:lnTo>
                        <a:pt x="33" y="59"/>
                      </a:lnTo>
                      <a:lnTo>
                        <a:pt x="33" y="59"/>
                      </a:lnTo>
                      <a:lnTo>
                        <a:pt x="35" y="61"/>
                      </a:lnTo>
                      <a:lnTo>
                        <a:pt x="40" y="61"/>
                      </a:lnTo>
                      <a:lnTo>
                        <a:pt x="42" y="61"/>
                      </a:lnTo>
                      <a:lnTo>
                        <a:pt x="44" y="59"/>
                      </a:lnTo>
                      <a:lnTo>
                        <a:pt x="44" y="59"/>
                      </a:lnTo>
                      <a:lnTo>
                        <a:pt x="42" y="52"/>
                      </a:lnTo>
                      <a:lnTo>
                        <a:pt x="41" y="49"/>
                      </a:lnTo>
                      <a:lnTo>
                        <a:pt x="40" y="48"/>
                      </a:lnTo>
                      <a:lnTo>
                        <a:pt x="38" y="49"/>
                      </a:lnTo>
                      <a:lnTo>
                        <a:pt x="38" y="49"/>
                      </a:lnTo>
                      <a:lnTo>
                        <a:pt x="34" y="49"/>
                      </a:lnTo>
                      <a:lnTo>
                        <a:pt x="31" y="48"/>
                      </a:lnTo>
                      <a:lnTo>
                        <a:pt x="31" y="48"/>
                      </a:lnTo>
                      <a:lnTo>
                        <a:pt x="31" y="45"/>
                      </a:lnTo>
                      <a:lnTo>
                        <a:pt x="33" y="44"/>
                      </a:lnTo>
                      <a:lnTo>
                        <a:pt x="35" y="38"/>
                      </a:lnTo>
                      <a:lnTo>
                        <a:pt x="35" y="38"/>
                      </a:lnTo>
                      <a:lnTo>
                        <a:pt x="37" y="35"/>
                      </a:lnTo>
                      <a:lnTo>
                        <a:pt x="41" y="35"/>
                      </a:lnTo>
                      <a:lnTo>
                        <a:pt x="44" y="34"/>
                      </a:lnTo>
                      <a:lnTo>
                        <a:pt x="45" y="32"/>
                      </a:lnTo>
                      <a:lnTo>
                        <a:pt x="45" y="32"/>
                      </a:lnTo>
                      <a:lnTo>
                        <a:pt x="45" y="29"/>
                      </a:lnTo>
                      <a:lnTo>
                        <a:pt x="42" y="28"/>
                      </a:lnTo>
                      <a:lnTo>
                        <a:pt x="38" y="25"/>
                      </a:lnTo>
                      <a:lnTo>
                        <a:pt x="38" y="25"/>
                      </a:lnTo>
                      <a:close/>
                      <a:moveTo>
                        <a:pt x="74" y="39"/>
                      </a:moveTo>
                      <a:lnTo>
                        <a:pt x="74" y="39"/>
                      </a:lnTo>
                      <a:lnTo>
                        <a:pt x="72" y="39"/>
                      </a:lnTo>
                      <a:lnTo>
                        <a:pt x="71" y="41"/>
                      </a:lnTo>
                      <a:lnTo>
                        <a:pt x="68" y="44"/>
                      </a:lnTo>
                      <a:lnTo>
                        <a:pt x="68" y="44"/>
                      </a:lnTo>
                      <a:lnTo>
                        <a:pt x="67" y="42"/>
                      </a:lnTo>
                      <a:lnTo>
                        <a:pt x="65" y="39"/>
                      </a:lnTo>
                      <a:lnTo>
                        <a:pt x="64" y="38"/>
                      </a:lnTo>
                      <a:lnTo>
                        <a:pt x="62" y="39"/>
                      </a:lnTo>
                      <a:lnTo>
                        <a:pt x="62" y="39"/>
                      </a:lnTo>
                      <a:lnTo>
                        <a:pt x="61" y="41"/>
                      </a:lnTo>
                      <a:lnTo>
                        <a:pt x="59" y="41"/>
                      </a:lnTo>
                      <a:lnTo>
                        <a:pt x="55" y="41"/>
                      </a:lnTo>
                      <a:lnTo>
                        <a:pt x="52" y="44"/>
                      </a:lnTo>
                      <a:lnTo>
                        <a:pt x="52" y="44"/>
                      </a:lnTo>
                      <a:lnTo>
                        <a:pt x="51" y="46"/>
                      </a:lnTo>
                      <a:lnTo>
                        <a:pt x="51" y="48"/>
                      </a:lnTo>
                      <a:lnTo>
                        <a:pt x="52" y="52"/>
                      </a:lnTo>
                      <a:lnTo>
                        <a:pt x="55" y="56"/>
                      </a:lnTo>
                      <a:lnTo>
                        <a:pt x="58" y="58"/>
                      </a:lnTo>
                      <a:lnTo>
                        <a:pt x="58" y="58"/>
                      </a:lnTo>
                      <a:lnTo>
                        <a:pt x="59" y="61"/>
                      </a:lnTo>
                      <a:lnTo>
                        <a:pt x="59" y="62"/>
                      </a:lnTo>
                      <a:lnTo>
                        <a:pt x="57" y="62"/>
                      </a:lnTo>
                      <a:lnTo>
                        <a:pt x="54" y="62"/>
                      </a:lnTo>
                      <a:lnTo>
                        <a:pt x="54" y="62"/>
                      </a:lnTo>
                      <a:lnTo>
                        <a:pt x="52" y="63"/>
                      </a:lnTo>
                      <a:lnTo>
                        <a:pt x="52" y="65"/>
                      </a:lnTo>
                      <a:lnTo>
                        <a:pt x="55" y="68"/>
                      </a:lnTo>
                      <a:lnTo>
                        <a:pt x="58" y="69"/>
                      </a:lnTo>
                      <a:lnTo>
                        <a:pt x="58" y="69"/>
                      </a:lnTo>
                      <a:lnTo>
                        <a:pt x="61" y="69"/>
                      </a:lnTo>
                      <a:lnTo>
                        <a:pt x="62" y="68"/>
                      </a:lnTo>
                      <a:lnTo>
                        <a:pt x="67" y="65"/>
                      </a:lnTo>
                      <a:lnTo>
                        <a:pt x="69" y="59"/>
                      </a:lnTo>
                      <a:lnTo>
                        <a:pt x="69" y="56"/>
                      </a:lnTo>
                      <a:lnTo>
                        <a:pt x="69" y="56"/>
                      </a:lnTo>
                      <a:lnTo>
                        <a:pt x="71" y="52"/>
                      </a:lnTo>
                      <a:lnTo>
                        <a:pt x="72" y="48"/>
                      </a:lnTo>
                      <a:lnTo>
                        <a:pt x="74" y="42"/>
                      </a:lnTo>
                      <a:lnTo>
                        <a:pt x="74" y="39"/>
                      </a:lnTo>
                      <a:lnTo>
                        <a:pt x="74" y="3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137"/>
                <p:cNvSpPr>
                  <a:spLocks noEditPoints="1"/>
                </p:cNvSpPr>
                <p:nvPr/>
              </p:nvSpPr>
              <p:spPr bwMode="auto">
                <a:xfrm>
                  <a:off x="5970535" y="2277618"/>
                  <a:ext cx="361738" cy="625806"/>
                </a:xfrm>
                <a:custGeom>
                  <a:avLst/>
                  <a:gdLst>
                    <a:gd name="T0" fmla="*/ 194 w 200"/>
                    <a:gd name="T1" fmla="*/ 72 h 346"/>
                    <a:gd name="T2" fmla="*/ 196 w 200"/>
                    <a:gd name="T3" fmla="*/ 58 h 346"/>
                    <a:gd name="T4" fmla="*/ 191 w 200"/>
                    <a:gd name="T5" fmla="*/ 44 h 346"/>
                    <a:gd name="T6" fmla="*/ 189 w 200"/>
                    <a:gd name="T7" fmla="*/ 24 h 346"/>
                    <a:gd name="T8" fmla="*/ 153 w 200"/>
                    <a:gd name="T9" fmla="*/ 4 h 346"/>
                    <a:gd name="T10" fmla="*/ 140 w 200"/>
                    <a:gd name="T11" fmla="*/ 8 h 346"/>
                    <a:gd name="T12" fmla="*/ 129 w 200"/>
                    <a:gd name="T13" fmla="*/ 17 h 346"/>
                    <a:gd name="T14" fmla="*/ 112 w 200"/>
                    <a:gd name="T15" fmla="*/ 12 h 346"/>
                    <a:gd name="T16" fmla="*/ 108 w 200"/>
                    <a:gd name="T17" fmla="*/ 27 h 346"/>
                    <a:gd name="T18" fmla="*/ 85 w 200"/>
                    <a:gd name="T19" fmla="*/ 35 h 346"/>
                    <a:gd name="T20" fmla="*/ 79 w 200"/>
                    <a:gd name="T21" fmla="*/ 49 h 346"/>
                    <a:gd name="T22" fmla="*/ 72 w 200"/>
                    <a:gd name="T23" fmla="*/ 63 h 346"/>
                    <a:gd name="T24" fmla="*/ 65 w 200"/>
                    <a:gd name="T25" fmla="*/ 79 h 346"/>
                    <a:gd name="T26" fmla="*/ 52 w 200"/>
                    <a:gd name="T27" fmla="*/ 82 h 346"/>
                    <a:gd name="T28" fmla="*/ 48 w 200"/>
                    <a:gd name="T29" fmla="*/ 107 h 346"/>
                    <a:gd name="T30" fmla="*/ 45 w 200"/>
                    <a:gd name="T31" fmla="*/ 126 h 346"/>
                    <a:gd name="T32" fmla="*/ 40 w 200"/>
                    <a:gd name="T33" fmla="*/ 137 h 346"/>
                    <a:gd name="T34" fmla="*/ 18 w 200"/>
                    <a:gd name="T35" fmla="*/ 146 h 346"/>
                    <a:gd name="T36" fmla="*/ 17 w 200"/>
                    <a:gd name="T37" fmla="*/ 161 h 346"/>
                    <a:gd name="T38" fmla="*/ 18 w 200"/>
                    <a:gd name="T39" fmla="*/ 182 h 346"/>
                    <a:gd name="T40" fmla="*/ 21 w 200"/>
                    <a:gd name="T41" fmla="*/ 198 h 346"/>
                    <a:gd name="T42" fmla="*/ 23 w 200"/>
                    <a:gd name="T43" fmla="*/ 212 h 346"/>
                    <a:gd name="T44" fmla="*/ 21 w 200"/>
                    <a:gd name="T45" fmla="*/ 221 h 346"/>
                    <a:gd name="T46" fmla="*/ 20 w 200"/>
                    <a:gd name="T47" fmla="*/ 236 h 346"/>
                    <a:gd name="T48" fmla="*/ 11 w 200"/>
                    <a:gd name="T49" fmla="*/ 242 h 346"/>
                    <a:gd name="T50" fmla="*/ 7 w 200"/>
                    <a:gd name="T51" fmla="*/ 263 h 346"/>
                    <a:gd name="T52" fmla="*/ 0 w 200"/>
                    <a:gd name="T53" fmla="*/ 263 h 346"/>
                    <a:gd name="T54" fmla="*/ 7 w 200"/>
                    <a:gd name="T55" fmla="*/ 280 h 346"/>
                    <a:gd name="T56" fmla="*/ 16 w 200"/>
                    <a:gd name="T57" fmla="*/ 300 h 346"/>
                    <a:gd name="T58" fmla="*/ 25 w 200"/>
                    <a:gd name="T59" fmla="*/ 316 h 346"/>
                    <a:gd name="T60" fmla="*/ 28 w 200"/>
                    <a:gd name="T61" fmla="*/ 329 h 346"/>
                    <a:gd name="T62" fmla="*/ 30 w 200"/>
                    <a:gd name="T63" fmla="*/ 344 h 346"/>
                    <a:gd name="T64" fmla="*/ 48 w 200"/>
                    <a:gd name="T65" fmla="*/ 340 h 346"/>
                    <a:gd name="T66" fmla="*/ 52 w 200"/>
                    <a:gd name="T67" fmla="*/ 329 h 346"/>
                    <a:gd name="T68" fmla="*/ 65 w 200"/>
                    <a:gd name="T69" fmla="*/ 327 h 346"/>
                    <a:gd name="T70" fmla="*/ 77 w 200"/>
                    <a:gd name="T71" fmla="*/ 319 h 346"/>
                    <a:gd name="T72" fmla="*/ 89 w 200"/>
                    <a:gd name="T73" fmla="*/ 307 h 346"/>
                    <a:gd name="T74" fmla="*/ 82 w 200"/>
                    <a:gd name="T75" fmla="*/ 310 h 346"/>
                    <a:gd name="T76" fmla="*/ 85 w 200"/>
                    <a:gd name="T77" fmla="*/ 285 h 346"/>
                    <a:gd name="T78" fmla="*/ 95 w 200"/>
                    <a:gd name="T79" fmla="*/ 265 h 346"/>
                    <a:gd name="T80" fmla="*/ 109 w 200"/>
                    <a:gd name="T81" fmla="*/ 251 h 346"/>
                    <a:gd name="T82" fmla="*/ 118 w 200"/>
                    <a:gd name="T83" fmla="*/ 235 h 346"/>
                    <a:gd name="T84" fmla="*/ 94 w 200"/>
                    <a:gd name="T85" fmla="*/ 219 h 346"/>
                    <a:gd name="T86" fmla="*/ 92 w 200"/>
                    <a:gd name="T87" fmla="*/ 197 h 346"/>
                    <a:gd name="T88" fmla="*/ 99 w 200"/>
                    <a:gd name="T89" fmla="*/ 174 h 346"/>
                    <a:gd name="T90" fmla="*/ 109 w 200"/>
                    <a:gd name="T91" fmla="*/ 165 h 346"/>
                    <a:gd name="T92" fmla="*/ 119 w 200"/>
                    <a:gd name="T93" fmla="*/ 153 h 346"/>
                    <a:gd name="T94" fmla="*/ 159 w 200"/>
                    <a:gd name="T95" fmla="*/ 126 h 346"/>
                    <a:gd name="T96" fmla="*/ 156 w 200"/>
                    <a:gd name="T97" fmla="*/ 112 h 346"/>
                    <a:gd name="T98" fmla="*/ 164 w 200"/>
                    <a:gd name="T99" fmla="*/ 97 h 346"/>
                    <a:gd name="T100" fmla="*/ 182 w 200"/>
                    <a:gd name="T101" fmla="*/ 87 h 346"/>
                    <a:gd name="T102" fmla="*/ 200 w 200"/>
                    <a:gd name="T103" fmla="*/ 87 h 346"/>
                    <a:gd name="T104" fmla="*/ 115 w 200"/>
                    <a:gd name="T105" fmla="*/ 289 h 346"/>
                    <a:gd name="T106" fmla="*/ 108 w 200"/>
                    <a:gd name="T107" fmla="*/ 309 h 346"/>
                    <a:gd name="T108" fmla="*/ 118 w 200"/>
                    <a:gd name="T109" fmla="*/ 287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00" h="346">
                      <a:moveTo>
                        <a:pt x="197" y="80"/>
                      </a:moveTo>
                      <a:lnTo>
                        <a:pt x="197" y="80"/>
                      </a:lnTo>
                      <a:lnTo>
                        <a:pt x="194" y="75"/>
                      </a:lnTo>
                      <a:lnTo>
                        <a:pt x="193" y="72"/>
                      </a:lnTo>
                      <a:lnTo>
                        <a:pt x="194" y="72"/>
                      </a:lnTo>
                      <a:lnTo>
                        <a:pt x="194" y="72"/>
                      </a:lnTo>
                      <a:lnTo>
                        <a:pt x="196" y="70"/>
                      </a:lnTo>
                      <a:lnTo>
                        <a:pt x="197" y="69"/>
                      </a:lnTo>
                      <a:lnTo>
                        <a:pt x="199" y="66"/>
                      </a:lnTo>
                      <a:lnTo>
                        <a:pt x="197" y="61"/>
                      </a:lnTo>
                      <a:lnTo>
                        <a:pt x="196" y="58"/>
                      </a:lnTo>
                      <a:lnTo>
                        <a:pt x="196" y="58"/>
                      </a:lnTo>
                      <a:lnTo>
                        <a:pt x="194" y="56"/>
                      </a:lnTo>
                      <a:lnTo>
                        <a:pt x="193" y="55"/>
                      </a:lnTo>
                      <a:lnTo>
                        <a:pt x="193" y="51"/>
                      </a:lnTo>
                      <a:lnTo>
                        <a:pt x="193" y="46"/>
                      </a:lnTo>
                      <a:lnTo>
                        <a:pt x="191" y="44"/>
                      </a:lnTo>
                      <a:lnTo>
                        <a:pt x="191" y="44"/>
                      </a:lnTo>
                      <a:lnTo>
                        <a:pt x="190" y="41"/>
                      </a:lnTo>
                      <a:lnTo>
                        <a:pt x="190" y="36"/>
                      </a:lnTo>
                      <a:lnTo>
                        <a:pt x="191" y="28"/>
                      </a:lnTo>
                      <a:lnTo>
                        <a:pt x="191" y="28"/>
                      </a:lnTo>
                      <a:lnTo>
                        <a:pt x="190" y="27"/>
                      </a:lnTo>
                      <a:lnTo>
                        <a:pt x="189" y="24"/>
                      </a:lnTo>
                      <a:lnTo>
                        <a:pt x="183" y="21"/>
                      </a:lnTo>
                      <a:lnTo>
                        <a:pt x="167" y="15"/>
                      </a:lnTo>
                      <a:lnTo>
                        <a:pt x="167" y="15"/>
                      </a:lnTo>
                      <a:lnTo>
                        <a:pt x="163" y="11"/>
                      </a:lnTo>
                      <a:lnTo>
                        <a:pt x="157" y="8"/>
                      </a:lnTo>
                      <a:lnTo>
                        <a:pt x="153" y="4"/>
                      </a:lnTo>
                      <a:lnTo>
                        <a:pt x="149" y="1"/>
                      </a:lnTo>
                      <a:lnTo>
                        <a:pt x="149" y="1"/>
                      </a:lnTo>
                      <a:lnTo>
                        <a:pt x="146" y="0"/>
                      </a:lnTo>
                      <a:lnTo>
                        <a:pt x="145" y="1"/>
                      </a:lnTo>
                      <a:lnTo>
                        <a:pt x="142" y="4"/>
                      </a:lnTo>
                      <a:lnTo>
                        <a:pt x="140" y="8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39" y="17"/>
                      </a:lnTo>
                      <a:lnTo>
                        <a:pt x="136" y="18"/>
                      </a:lnTo>
                      <a:lnTo>
                        <a:pt x="133" y="18"/>
                      </a:lnTo>
                      <a:lnTo>
                        <a:pt x="129" y="17"/>
                      </a:lnTo>
                      <a:lnTo>
                        <a:pt x="129" y="17"/>
                      </a:lnTo>
                      <a:lnTo>
                        <a:pt x="126" y="14"/>
                      </a:lnTo>
                      <a:lnTo>
                        <a:pt x="122" y="14"/>
                      </a:lnTo>
                      <a:lnTo>
                        <a:pt x="118" y="14"/>
                      </a:lnTo>
                      <a:lnTo>
                        <a:pt x="112" y="12"/>
                      </a:lnTo>
                      <a:lnTo>
                        <a:pt x="112" y="12"/>
                      </a:lnTo>
                      <a:lnTo>
                        <a:pt x="111" y="12"/>
                      </a:lnTo>
                      <a:lnTo>
                        <a:pt x="109" y="12"/>
                      </a:lnTo>
                      <a:lnTo>
                        <a:pt x="108" y="15"/>
                      </a:lnTo>
                      <a:lnTo>
                        <a:pt x="109" y="25"/>
                      </a:lnTo>
                      <a:lnTo>
                        <a:pt x="109" y="25"/>
                      </a:lnTo>
                      <a:lnTo>
                        <a:pt x="108" y="27"/>
                      </a:lnTo>
                      <a:lnTo>
                        <a:pt x="105" y="28"/>
                      </a:lnTo>
                      <a:lnTo>
                        <a:pt x="96" y="29"/>
                      </a:lnTo>
                      <a:lnTo>
                        <a:pt x="96" y="29"/>
                      </a:lnTo>
                      <a:lnTo>
                        <a:pt x="92" y="29"/>
                      </a:lnTo>
                      <a:lnTo>
                        <a:pt x="89" y="32"/>
                      </a:lnTo>
                      <a:lnTo>
                        <a:pt x="85" y="35"/>
                      </a:lnTo>
                      <a:lnTo>
                        <a:pt x="85" y="38"/>
                      </a:lnTo>
                      <a:lnTo>
                        <a:pt x="85" y="38"/>
                      </a:lnTo>
                      <a:lnTo>
                        <a:pt x="84" y="42"/>
                      </a:lnTo>
                      <a:lnTo>
                        <a:pt x="81" y="45"/>
                      </a:lnTo>
                      <a:lnTo>
                        <a:pt x="79" y="48"/>
                      </a:lnTo>
                      <a:lnTo>
                        <a:pt x="79" y="49"/>
                      </a:lnTo>
                      <a:lnTo>
                        <a:pt x="79" y="49"/>
                      </a:lnTo>
                      <a:lnTo>
                        <a:pt x="81" y="52"/>
                      </a:lnTo>
                      <a:lnTo>
                        <a:pt x="79" y="53"/>
                      </a:lnTo>
                      <a:lnTo>
                        <a:pt x="77" y="58"/>
                      </a:lnTo>
                      <a:lnTo>
                        <a:pt x="77" y="58"/>
                      </a:lnTo>
                      <a:lnTo>
                        <a:pt x="72" y="63"/>
                      </a:lnTo>
                      <a:lnTo>
                        <a:pt x="68" y="70"/>
                      </a:lnTo>
                      <a:lnTo>
                        <a:pt x="68" y="70"/>
                      </a:lnTo>
                      <a:lnTo>
                        <a:pt x="67" y="72"/>
                      </a:lnTo>
                      <a:lnTo>
                        <a:pt x="67" y="75"/>
                      </a:lnTo>
                      <a:lnTo>
                        <a:pt x="67" y="76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61" y="80"/>
                      </a:lnTo>
                      <a:lnTo>
                        <a:pt x="58" y="80"/>
                      </a:lnTo>
                      <a:lnTo>
                        <a:pt x="55" y="82"/>
                      </a:lnTo>
                      <a:lnTo>
                        <a:pt x="52" y="82"/>
                      </a:lnTo>
                      <a:lnTo>
                        <a:pt x="52" y="82"/>
                      </a:lnTo>
                      <a:lnTo>
                        <a:pt x="51" y="85"/>
                      </a:lnTo>
                      <a:lnTo>
                        <a:pt x="51" y="87"/>
                      </a:lnTo>
                      <a:lnTo>
                        <a:pt x="52" y="96"/>
                      </a:lnTo>
                      <a:lnTo>
                        <a:pt x="52" y="96"/>
                      </a:lnTo>
                      <a:lnTo>
                        <a:pt x="51" y="102"/>
                      </a:lnTo>
                      <a:lnTo>
                        <a:pt x="48" y="107"/>
                      </a:lnTo>
                      <a:lnTo>
                        <a:pt x="41" y="117"/>
                      </a:lnTo>
                      <a:lnTo>
                        <a:pt x="41" y="117"/>
                      </a:lnTo>
                      <a:lnTo>
                        <a:pt x="40" y="122"/>
                      </a:lnTo>
                      <a:lnTo>
                        <a:pt x="41" y="123"/>
                      </a:lnTo>
                      <a:lnTo>
                        <a:pt x="45" y="126"/>
                      </a:lnTo>
                      <a:lnTo>
                        <a:pt x="45" y="126"/>
                      </a:lnTo>
                      <a:lnTo>
                        <a:pt x="47" y="127"/>
                      </a:lnTo>
                      <a:lnTo>
                        <a:pt x="47" y="129"/>
                      </a:lnTo>
                      <a:lnTo>
                        <a:pt x="45" y="134"/>
                      </a:lnTo>
                      <a:lnTo>
                        <a:pt x="45" y="134"/>
                      </a:lnTo>
                      <a:lnTo>
                        <a:pt x="43" y="137"/>
                      </a:lnTo>
                      <a:lnTo>
                        <a:pt x="40" y="137"/>
                      </a:lnTo>
                      <a:lnTo>
                        <a:pt x="34" y="136"/>
                      </a:lnTo>
                      <a:lnTo>
                        <a:pt x="34" y="136"/>
                      </a:lnTo>
                      <a:lnTo>
                        <a:pt x="31" y="136"/>
                      </a:lnTo>
                      <a:lnTo>
                        <a:pt x="27" y="137"/>
                      </a:lnTo>
                      <a:lnTo>
                        <a:pt x="23" y="141"/>
                      </a:lnTo>
                      <a:lnTo>
                        <a:pt x="18" y="146"/>
                      </a:lnTo>
                      <a:lnTo>
                        <a:pt x="18" y="146"/>
                      </a:lnTo>
                      <a:lnTo>
                        <a:pt x="16" y="151"/>
                      </a:lnTo>
                      <a:lnTo>
                        <a:pt x="16" y="156"/>
                      </a:lnTo>
                      <a:lnTo>
                        <a:pt x="16" y="158"/>
                      </a:lnTo>
                      <a:lnTo>
                        <a:pt x="17" y="161"/>
                      </a:lnTo>
                      <a:lnTo>
                        <a:pt x="17" y="161"/>
                      </a:lnTo>
                      <a:lnTo>
                        <a:pt x="17" y="165"/>
                      </a:lnTo>
                      <a:lnTo>
                        <a:pt x="16" y="168"/>
                      </a:lnTo>
                      <a:lnTo>
                        <a:pt x="16" y="173"/>
                      </a:lnTo>
                      <a:lnTo>
                        <a:pt x="17" y="178"/>
                      </a:lnTo>
                      <a:lnTo>
                        <a:pt x="17" y="178"/>
                      </a:lnTo>
                      <a:lnTo>
                        <a:pt x="18" y="182"/>
                      </a:lnTo>
                      <a:lnTo>
                        <a:pt x="17" y="185"/>
                      </a:lnTo>
                      <a:lnTo>
                        <a:pt x="17" y="190"/>
                      </a:lnTo>
                      <a:lnTo>
                        <a:pt x="16" y="192"/>
                      </a:lnTo>
                      <a:lnTo>
                        <a:pt x="16" y="192"/>
                      </a:lnTo>
                      <a:lnTo>
                        <a:pt x="18" y="197"/>
                      </a:lnTo>
                      <a:lnTo>
                        <a:pt x="21" y="198"/>
                      </a:lnTo>
                      <a:lnTo>
                        <a:pt x="25" y="201"/>
                      </a:lnTo>
                      <a:lnTo>
                        <a:pt x="27" y="204"/>
                      </a:lnTo>
                      <a:lnTo>
                        <a:pt x="27" y="204"/>
                      </a:lnTo>
                      <a:lnTo>
                        <a:pt x="27" y="208"/>
                      </a:lnTo>
                      <a:lnTo>
                        <a:pt x="25" y="211"/>
                      </a:lnTo>
                      <a:lnTo>
                        <a:pt x="23" y="212"/>
                      </a:lnTo>
                      <a:lnTo>
                        <a:pt x="21" y="212"/>
                      </a:lnTo>
                      <a:lnTo>
                        <a:pt x="21" y="212"/>
                      </a:lnTo>
                      <a:lnTo>
                        <a:pt x="18" y="214"/>
                      </a:lnTo>
                      <a:lnTo>
                        <a:pt x="18" y="217"/>
                      </a:lnTo>
                      <a:lnTo>
                        <a:pt x="20" y="218"/>
                      </a:lnTo>
                      <a:lnTo>
                        <a:pt x="21" y="221"/>
                      </a:lnTo>
                      <a:lnTo>
                        <a:pt x="21" y="221"/>
                      </a:lnTo>
                      <a:lnTo>
                        <a:pt x="23" y="224"/>
                      </a:lnTo>
                      <a:lnTo>
                        <a:pt x="24" y="228"/>
                      </a:lnTo>
                      <a:lnTo>
                        <a:pt x="23" y="235"/>
                      </a:lnTo>
                      <a:lnTo>
                        <a:pt x="23" y="235"/>
                      </a:lnTo>
                      <a:lnTo>
                        <a:pt x="20" y="236"/>
                      </a:lnTo>
                      <a:lnTo>
                        <a:pt x="16" y="238"/>
                      </a:lnTo>
                      <a:lnTo>
                        <a:pt x="13" y="238"/>
                      </a:lnTo>
                      <a:lnTo>
                        <a:pt x="11" y="238"/>
                      </a:lnTo>
                      <a:lnTo>
                        <a:pt x="11" y="239"/>
                      </a:lnTo>
                      <a:lnTo>
                        <a:pt x="11" y="239"/>
                      </a:lnTo>
                      <a:lnTo>
                        <a:pt x="11" y="242"/>
                      </a:lnTo>
                      <a:lnTo>
                        <a:pt x="11" y="246"/>
                      </a:lnTo>
                      <a:lnTo>
                        <a:pt x="10" y="252"/>
                      </a:lnTo>
                      <a:lnTo>
                        <a:pt x="10" y="252"/>
                      </a:lnTo>
                      <a:lnTo>
                        <a:pt x="8" y="259"/>
                      </a:lnTo>
                      <a:lnTo>
                        <a:pt x="7" y="262"/>
                      </a:lnTo>
                      <a:lnTo>
                        <a:pt x="7" y="263"/>
                      </a:lnTo>
                      <a:lnTo>
                        <a:pt x="6" y="263"/>
                      </a:lnTo>
                      <a:lnTo>
                        <a:pt x="6" y="263"/>
                      </a:lnTo>
                      <a:lnTo>
                        <a:pt x="3" y="262"/>
                      </a:lnTo>
                      <a:lnTo>
                        <a:pt x="0" y="262"/>
                      </a:lnTo>
                      <a:lnTo>
                        <a:pt x="0" y="262"/>
                      </a:lnTo>
                      <a:lnTo>
                        <a:pt x="0" y="263"/>
                      </a:lnTo>
                      <a:lnTo>
                        <a:pt x="0" y="263"/>
                      </a:lnTo>
                      <a:lnTo>
                        <a:pt x="1" y="268"/>
                      </a:lnTo>
                      <a:lnTo>
                        <a:pt x="1" y="272"/>
                      </a:lnTo>
                      <a:lnTo>
                        <a:pt x="4" y="276"/>
                      </a:lnTo>
                      <a:lnTo>
                        <a:pt x="7" y="280"/>
                      </a:lnTo>
                      <a:lnTo>
                        <a:pt x="7" y="280"/>
                      </a:lnTo>
                      <a:lnTo>
                        <a:pt x="10" y="283"/>
                      </a:lnTo>
                      <a:lnTo>
                        <a:pt x="11" y="287"/>
                      </a:lnTo>
                      <a:lnTo>
                        <a:pt x="11" y="292"/>
                      </a:lnTo>
                      <a:lnTo>
                        <a:pt x="13" y="296"/>
                      </a:lnTo>
                      <a:lnTo>
                        <a:pt x="13" y="296"/>
                      </a:lnTo>
                      <a:lnTo>
                        <a:pt x="16" y="300"/>
                      </a:lnTo>
                      <a:lnTo>
                        <a:pt x="17" y="304"/>
                      </a:lnTo>
                      <a:lnTo>
                        <a:pt x="18" y="307"/>
                      </a:lnTo>
                      <a:lnTo>
                        <a:pt x="21" y="310"/>
                      </a:lnTo>
                      <a:lnTo>
                        <a:pt x="21" y="310"/>
                      </a:lnTo>
                      <a:lnTo>
                        <a:pt x="24" y="313"/>
                      </a:lnTo>
                      <a:lnTo>
                        <a:pt x="25" y="316"/>
                      </a:lnTo>
                      <a:lnTo>
                        <a:pt x="25" y="319"/>
                      </a:lnTo>
                      <a:lnTo>
                        <a:pt x="24" y="323"/>
                      </a:lnTo>
                      <a:lnTo>
                        <a:pt x="24" y="323"/>
                      </a:lnTo>
                      <a:lnTo>
                        <a:pt x="24" y="326"/>
                      </a:lnTo>
                      <a:lnTo>
                        <a:pt x="25" y="327"/>
                      </a:lnTo>
                      <a:lnTo>
                        <a:pt x="28" y="329"/>
                      </a:lnTo>
                      <a:lnTo>
                        <a:pt x="28" y="330"/>
                      </a:lnTo>
                      <a:lnTo>
                        <a:pt x="28" y="330"/>
                      </a:lnTo>
                      <a:lnTo>
                        <a:pt x="28" y="337"/>
                      </a:lnTo>
                      <a:lnTo>
                        <a:pt x="28" y="340"/>
                      </a:lnTo>
                      <a:lnTo>
                        <a:pt x="30" y="344"/>
                      </a:lnTo>
                      <a:lnTo>
                        <a:pt x="30" y="344"/>
                      </a:lnTo>
                      <a:lnTo>
                        <a:pt x="31" y="346"/>
                      </a:lnTo>
                      <a:lnTo>
                        <a:pt x="34" y="344"/>
                      </a:lnTo>
                      <a:lnTo>
                        <a:pt x="41" y="343"/>
                      </a:lnTo>
                      <a:lnTo>
                        <a:pt x="41" y="343"/>
                      </a:lnTo>
                      <a:lnTo>
                        <a:pt x="45" y="343"/>
                      </a:lnTo>
                      <a:lnTo>
                        <a:pt x="48" y="340"/>
                      </a:lnTo>
                      <a:lnTo>
                        <a:pt x="48" y="334"/>
                      </a:lnTo>
                      <a:lnTo>
                        <a:pt x="48" y="334"/>
                      </a:lnTo>
                      <a:lnTo>
                        <a:pt x="48" y="331"/>
                      </a:lnTo>
                      <a:lnTo>
                        <a:pt x="50" y="330"/>
                      </a:lnTo>
                      <a:lnTo>
                        <a:pt x="51" y="330"/>
                      </a:lnTo>
                      <a:lnTo>
                        <a:pt x="52" y="329"/>
                      </a:lnTo>
                      <a:lnTo>
                        <a:pt x="52" y="329"/>
                      </a:lnTo>
                      <a:lnTo>
                        <a:pt x="54" y="327"/>
                      </a:lnTo>
                      <a:lnTo>
                        <a:pt x="58" y="326"/>
                      </a:lnTo>
                      <a:lnTo>
                        <a:pt x="62" y="326"/>
                      </a:lnTo>
                      <a:lnTo>
                        <a:pt x="65" y="327"/>
                      </a:lnTo>
                      <a:lnTo>
                        <a:pt x="65" y="327"/>
                      </a:lnTo>
                      <a:lnTo>
                        <a:pt x="69" y="329"/>
                      </a:lnTo>
                      <a:lnTo>
                        <a:pt x="72" y="327"/>
                      </a:lnTo>
                      <a:lnTo>
                        <a:pt x="74" y="324"/>
                      </a:lnTo>
                      <a:lnTo>
                        <a:pt x="75" y="320"/>
                      </a:lnTo>
                      <a:lnTo>
                        <a:pt x="75" y="320"/>
                      </a:lnTo>
                      <a:lnTo>
                        <a:pt x="77" y="319"/>
                      </a:lnTo>
                      <a:lnTo>
                        <a:pt x="78" y="319"/>
                      </a:lnTo>
                      <a:lnTo>
                        <a:pt x="81" y="323"/>
                      </a:lnTo>
                      <a:lnTo>
                        <a:pt x="81" y="323"/>
                      </a:lnTo>
                      <a:lnTo>
                        <a:pt x="82" y="321"/>
                      </a:lnTo>
                      <a:lnTo>
                        <a:pt x="85" y="317"/>
                      </a:lnTo>
                      <a:lnTo>
                        <a:pt x="89" y="307"/>
                      </a:lnTo>
                      <a:lnTo>
                        <a:pt x="89" y="307"/>
                      </a:lnTo>
                      <a:lnTo>
                        <a:pt x="91" y="304"/>
                      </a:lnTo>
                      <a:lnTo>
                        <a:pt x="89" y="303"/>
                      </a:lnTo>
                      <a:lnTo>
                        <a:pt x="84" y="309"/>
                      </a:lnTo>
                      <a:lnTo>
                        <a:pt x="84" y="309"/>
                      </a:lnTo>
                      <a:lnTo>
                        <a:pt x="82" y="310"/>
                      </a:lnTo>
                      <a:lnTo>
                        <a:pt x="81" y="310"/>
                      </a:lnTo>
                      <a:lnTo>
                        <a:pt x="81" y="307"/>
                      </a:lnTo>
                      <a:lnTo>
                        <a:pt x="84" y="297"/>
                      </a:lnTo>
                      <a:lnTo>
                        <a:pt x="84" y="297"/>
                      </a:lnTo>
                      <a:lnTo>
                        <a:pt x="85" y="292"/>
                      </a:lnTo>
                      <a:lnTo>
                        <a:pt x="85" y="285"/>
                      </a:lnTo>
                      <a:lnTo>
                        <a:pt x="86" y="275"/>
                      </a:lnTo>
                      <a:lnTo>
                        <a:pt x="86" y="275"/>
                      </a:lnTo>
                      <a:lnTo>
                        <a:pt x="89" y="269"/>
                      </a:lnTo>
                      <a:lnTo>
                        <a:pt x="91" y="266"/>
                      </a:lnTo>
                      <a:lnTo>
                        <a:pt x="95" y="265"/>
                      </a:lnTo>
                      <a:lnTo>
                        <a:pt x="95" y="265"/>
                      </a:lnTo>
                      <a:lnTo>
                        <a:pt x="101" y="263"/>
                      </a:lnTo>
                      <a:lnTo>
                        <a:pt x="106" y="259"/>
                      </a:lnTo>
                      <a:lnTo>
                        <a:pt x="109" y="255"/>
                      </a:lnTo>
                      <a:lnTo>
                        <a:pt x="109" y="252"/>
                      </a:lnTo>
                      <a:lnTo>
                        <a:pt x="109" y="252"/>
                      </a:lnTo>
                      <a:lnTo>
                        <a:pt x="109" y="251"/>
                      </a:lnTo>
                      <a:lnTo>
                        <a:pt x="111" y="248"/>
                      </a:lnTo>
                      <a:lnTo>
                        <a:pt x="113" y="245"/>
                      </a:lnTo>
                      <a:lnTo>
                        <a:pt x="118" y="242"/>
                      </a:lnTo>
                      <a:lnTo>
                        <a:pt x="119" y="238"/>
                      </a:lnTo>
                      <a:lnTo>
                        <a:pt x="119" y="238"/>
                      </a:lnTo>
                      <a:lnTo>
                        <a:pt x="118" y="235"/>
                      </a:lnTo>
                      <a:lnTo>
                        <a:pt x="113" y="229"/>
                      </a:lnTo>
                      <a:lnTo>
                        <a:pt x="104" y="222"/>
                      </a:lnTo>
                      <a:lnTo>
                        <a:pt x="104" y="222"/>
                      </a:lnTo>
                      <a:lnTo>
                        <a:pt x="101" y="221"/>
                      </a:lnTo>
                      <a:lnTo>
                        <a:pt x="96" y="221"/>
                      </a:lnTo>
                      <a:lnTo>
                        <a:pt x="94" y="219"/>
                      </a:lnTo>
                      <a:lnTo>
                        <a:pt x="92" y="218"/>
                      </a:lnTo>
                      <a:lnTo>
                        <a:pt x="92" y="218"/>
                      </a:lnTo>
                      <a:lnTo>
                        <a:pt x="92" y="211"/>
                      </a:lnTo>
                      <a:lnTo>
                        <a:pt x="91" y="201"/>
                      </a:lnTo>
                      <a:lnTo>
                        <a:pt x="91" y="201"/>
                      </a:lnTo>
                      <a:lnTo>
                        <a:pt x="92" y="197"/>
                      </a:lnTo>
                      <a:lnTo>
                        <a:pt x="94" y="192"/>
                      </a:lnTo>
                      <a:lnTo>
                        <a:pt x="96" y="188"/>
                      </a:lnTo>
                      <a:lnTo>
                        <a:pt x="96" y="185"/>
                      </a:lnTo>
                      <a:lnTo>
                        <a:pt x="96" y="185"/>
                      </a:lnTo>
                      <a:lnTo>
                        <a:pt x="98" y="178"/>
                      </a:lnTo>
                      <a:lnTo>
                        <a:pt x="99" y="174"/>
                      </a:lnTo>
                      <a:lnTo>
                        <a:pt x="101" y="173"/>
                      </a:lnTo>
                      <a:lnTo>
                        <a:pt x="101" y="173"/>
                      </a:lnTo>
                      <a:lnTo>
                        <a:pt x="104" y="171"/>
                      </a:lnTo>
                      <a:lnTo>
                        <a:pt x="105" y="168"/>
                      </a:lnTo>
                      <a:lnTo>
                        <a:pt x="106" y="167"/>
                      </a:lnTo>
                      <a:lnTo>
                        <a:pt x="109" y="165"/>
                      </a:lnTo>
                      <a:lnTo>
                        <a:pt x="109" y="165"/>
                      </a:lnTo>
                      <a:lnTo>
                        <a:pt x="112" y="163"/>
                      </a:lnTo>
                      <a:lnTo>
                        <a:pt x="113" y="160"/>
                      </a:lnTo>
                      <a:lnTo>
                        <a:pt x="116" y="156"/>
                      </a:lnTo>
                      <a:lnTo>
                        <a:pt x="119" y="153"/>
                      </a:lnTo>
                      <a:lnTo>
                        <a:pt x="119" y="153"/>
                      </a:lnTo>
                      <a:lnTo>
                        <a:pt x="126" y="148"/>
                      </a:lnTo>
                      <a:lnTo>
                        <a:pt x="135" y="144"/>
                      </a:lnTo>
                      <a:lnTo>
                        <a:pt x="135" y="144"/>
                      </a:lnTo>
                      <a:lnTo>
                        <a:pt x="149" y="136"/>
                      </a:lnTo>
                      <a:lnTo>
                        <a:pt x="156" y="130"/>
                      </a:lnTo>
                      <a:lnTo>
                        <a:pt x="159" y="126"/>
                      </a:lnTo>
                      <a:lnTo>
                        <a:pt x="159" y="126"/>
                      </a:lnTo>
                      <a:lnTo>
                        <a:pt x="160" y="124"/>
                      </a:lnTo>
                      <a:lnTo>
                        <a:pt x="159" y="122"/>
                      </a:lnTo>
                      <a:lnTo>
                        <a:pt x="157" y="119"/>
                      </a:lnTo>
                      <a:lnTo>
                        <a:pt x="156" y="114"/>
                      </a:lnTo>
                      <a:lnTo>
                        <a:pt x="156" y="112"/>
                      </a:lnTo>
                      <a:lnTo>
                        <a:pt x="157" y="110"/>
                      </a:lnTo>
                      <a:lnTo>
                        <a:pt x="157" y="110"/>
                      </a:lnTo>
                      <a:lnTo>
                        <a:pt x="162" y="106"/>
                      </a:lnTo>
                      <a:lnTo>
                        <a:pt x="162" y="103"/>
                      </a:lnTo>
                      <a:lnTo>
                        <a:pt x="162" y="99"/>
                      </a:lnTo>
                      <a:lnTo>
                        <a:pt x="164" y="97"/>
                      </a:lnTo>
                      <a:lnTo>
                        <a:pt x="164" y="97"/>
                      </a:lnTo>
                      <a:lnTo>
                        <a:pt x="170" y="93"/>
                      </a:lnTo>
                      <a:lnTo>
                        <a:pt x="174" y="89"/>
                      </a:lnTo>
                      <a:lnTo>
                        <a:pt x="174" y="89"/>
                      </a:lnTo>
                      <a:lnTo>
                        <a:pt x="177" y="87"/>
                      </a:lnTo>
                      <a:lnTo>
                        <a:pt x="182" y="87"/>
                      </a:lnTo>
                      <a:lnTo>
                        <a:pt x="186" y="87"/>
                      </a:lnTo>
                      <a:lnTo>
                        <a:pt x="191" y="87"/>
                      </a:lnTo>
                      <a:lnTo>
                        <a:pt x="191" y="87"/>
                      </a:lnTo>
                      <a:lnTo>
                        <a:pt x="196" y="87"/>
                      </a:lnTo>
                      <a:lnTo>
                        <a:pt x="200" y="87"/>
                      </a:lnTo>
                      <a:lnTo>
                        <a:pt x="200" y="87"/>
                      </a:lnTo>
                      <a:lnTo>
                        <a:pt x="199" y="83"/>
                      </a:lnTo>
                      <a:lnTo>
                        <a:pt x="197" y="80"/>
                      </a:lnTo>
                      <a:lnTo>
                        <a:pt x="197" y="80"/>
                      </a:lnTo>
                      <a:close/>
                      <a:moveTo>
                        <a:pt x="118" y="287"/>
                      </a:moveTo>
                      <a:lnTo>
                        <a:pt x="118" y="287"/>
                      </a:lnTo>
                      <a:lnTo>
                        <a:pt x="115" y="289"/>
                      </a:lnTo>
                      <a:lnTo>
                        <a:pt x="112" y="290"/>
                      </a:lnTo>
                      <a:lnTo>
                        <a:pt x="108" y="297"/>
                      </a:lnTo>
                      <a:lnTo>
                        <a:pt x="106" y="304"/>
                      </a:lnTo>
                      <a:lnTo>
                        <a:pt x="106" y="309"/>
                      </a:lnTo>
                      <a:lnTo>
                        <a:pt x="106" y="309"/>
                      </a:lnTo>
                      <a:lnTo>
                        <a:pt x="108" y="309"/>
                      </a:lnTo>
                      <a:lnTo>
                        <a:pt x="111" y="306"/>
                      </a:lnTo>
                      <a:lnTo>
                        <a:pt x="116" y="299"/>
                      </a:lnTo>
                      <a:lnTo>
                        <a:pt x="121" y="292"/>
                      </a:lnTo>
                      <a:lnTo>
                        <a:pt x="121" y="289"/>
                      </a:lnTo>
                      <a:lnTo>
                        <a:pt x="118" y="287"/>
                      </a:lnTo>
                      <a:lnTo>
                        <a:pt x="118" y="28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Freeform 138"/>
                <p:cNvSpPr>
                  <a:spLocks noEditPoints="1"/>
                </p:cNvSpPr>
                <p:nvPr/>
              </p:nvSpPr>
              <p:spPr bwMode="auto">
                <a:xfrm>
                  <a:off x="6270778" y="2722554"/>
                  <a:ext cx="173634" cy="85009"/>
                </a:xfrm>
                <a:custGeom>
                  <a:avLst/>
                  <a:gdLst>
                    <a:gd name="T0" fmla="*/ 92 w 96"/>
                    <a:gd name="T1" fmla="*/ 12 h 47"/>
                    <a:gd name="T2" fmla="*/ 96 w 96"/>
                    <a:gd name="T3" fmla="*/ 5 h 47"/>
                    <a:gd name="T4" fmla="*/ 95 w 96"/>
                    <a:gd name="T5" fmla="*/ 2 h 47"/>
                    <a:gd name="T6" fmla="*/ 92 w 96"/>
                    <a:gd name="T7" fmla="*/ 3 h 47"/>
                    <a:gd name="T8" fmla="*/ 77 w 96"/>
                    <a:gd name="T9" fmla="*/ 2 h 47"/>
                    <a:gd name="T10" fmla="*/ 61 w 96"/>
                    <a:gd name="T11" fmla="*/ 0 h 47"/>
                    <a:gd name="T12" fmla="*/ 45 w 96"/>
                    <a:gd name="T13" fmla="*/ 2 h 47"/>
                    <a:gd name="T14" fmla="*/ 31 w 96"/>
                    <a:gd name="T15" fmla="*/ 6 h 47"/>
                    <a:gd name="T16" fmla="*/ 28 w 96"/>
                    <a:gd name="T17" fmla="*/ 9 h 47"/>
                    <a:gd name="T18" fmla="*/ 21 w 96"/>
                    <a:gd name="T19" fmla="*/ 13 h 47"/>
                    <a:gd name="T20" fmla="*/ 21 w 96"/>
                    <a:gd name="T21" fmla="*/ 14 h 47"/>
                    <a:gd name="T22" fmla="*/ 24 w 96"/>
                    <a:gd name="T23" fmla="*/ 17 h 47"/>
                    <a:gd name="T24" fmla="*/ 24 w 96"/>
                    <a:gd name="T25" fmla="*/ 22 h 47"/>
                    <a:gd name="T26" fmla="*/ 25 w 96"/>
                    <a:gd name="T27" fmla="*/ 24 h 47"/>
                    <a:gd name="T28" fmla="*/ 31 w 96"/>
                    <a:gd name="T29" fmla="*/ 30 h 47"/>
                    <a:gd name="T30" fmla="*/ 34 w 96"/>
                    <a:gd name="T31" fmla="*/ 30 h 47"/>
                    <a:gd name="T32" fmla="*/ 40 w 96"/>
                    <a:gd name="T33" fmla="*/ 31 h 47"/>
                    <a:gd name="T34" fmla="*/ 38 w 96"/>
                    <a:gd name="T35" fmla="*/ 37 h 47"/>
                    <a:gd name="T36" fmla="*/ 38 w 96"/>
                    <a:gd name="T37" fmla="*/ 37 h 47"/>
                    <a:gd name="T38" fmla="*/ 48 w 96"/>
                    <a:gd name="T39" fmla="*/ 36 h 47"/>
                    <a:gd name="T40" fmla="*/ 55 w 96"/>
                    <a:gd name="T41" fmla="*/ 37 h 47"/>
                    <a:gd name="T42" fmla="*/ 68 w 96"/>
                    <a:gd name="T43" fmla="*/ 46 h 47"/>
                    <a:gd name="T44" fmla="*/ 71 w 96"/>
                    <a:gd name="T45" fmla="*/ 46 h 47"/>
                    <a:gd name="T46" fmla="*/ 86 w 96"/>
                    <a:gd name="T47" fmla="*/ 47 h 47"/>
                    <a:gd name="T48" fmla="*/ 86 w 96"/>
                    <a:gd name="T49" fmla="*/ 44 h 47"/>
                    <a:gd name="T50" fmla="*/ 86 w 96"/>
                    <a:gd name="T51" fmla="*/ 43 h 47"/>
                    <a:gd name="T52" fmla="*/ 92 w 96"/>
                    <a:gd name="T53" fmla="*/ 40 h 47"/>
                    <a:gd name="T54" fmla="*/ 91 w 96"/>
                    <a:gd name="T55" fmla="*/ 37 h 47"/>
                    <a:gd name="T56" fmla="*/ 88 w 96"/>
                    <a:gd name="T57" fmla="*/ 29 h 47"/>
                    <a:gd name="T58" fmla="*/ 86 w 96"/>
                    <a:gd name="T59" fmla="*/ 24 h 47"/>
                    <a:gd name="T60" fmla="*/ 86 w 96"/>
                    <a:gd name="T61" fmla="*/ 20 h 47"/>
                    <a:gd name="T62" fmla="*/ 92 w 96"/>
                    <a:gd name="T63" fmla="*/ 12 h 47"/>
                    <a:gd name="T64" fmla="*/ 8 w 96"/>
                    <a:gd name="T65" fmla="*/ 23 h 47"/>
                    <a:gd name="T66" fmla="*/ 6 w 96"/>
                    <a:gd name="T67" fmla="*/ 24 h 47"/>
                    <a:gd name="T68" fmla="*/ 0 w 96"/>
                    <a:gd name="T69" fmla="*/ 31 h 47"/>
                    <a:gd name="T70" fmla="*/ 1 w 96"/>
                    <a:gd name="T71" fmla="*/ 37 h 47"/>
                    <a:gd name="T72" fmla="*/ 1 w 96"/>
                    <a:gd name="T73" fmla="*/ 37 h 47"/>
                    <a:gd name="T74" fmla="*/ 11 w 96"/>
                    <a:gd name="T75" fmla="*/ 33 h 47"/>
                    <a:gd name="T76" fmla="*/ 18 w 96"/>
                    <a:gd name="T77" fmla="*/ 26 h 47"/>
                    <a:gd name="T78" fmla="*/ 17 w 96"/>
                    <a:gd name="T79" fmla="*/ 23 h 47"/>
                    <a:gd name="T80" fmla="*/ 8 w 96"/>
                    <a:gd name="T81" fmla="*/ 23 h 47"/>
                    <a:gd name="T82" fmla="*/ 16 w 96"/>
                    <a:gd name="T83" fmla="*/ 16 h 47"/>
                    <a:gd name="T84" fmla="*/ 16 w 96"/>
                    <a:gd name="T85" fmla="*/ 14 h 47"/>
                    <a:gd name="T86" fmla="*/ 10 w 96"/>
                    <a:gd name="T87" fmla="*/ 14 h 47"/>
                    <a:gd name="T88" fmla="*/ 4 w 96"/>
                    <a:gd name="T89" fmla="*/ 16 h 47"/>
                    <a:gd name="T90" fmla="*/ 6 w 96"/>
                    <a:gd name="T91" fmla="*/ 17 h 47"/>
                    <a:gd name="T92" fmla="*/ 10 w 96"/>
                    <a:gd name="T93" fmla="*/ 19 h 47"/>
                    <a:gd name="T94" fmla="*/ 16 w 96"/>
                    <a:gd name="T95" fmla="*/ 1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96" h="47">
                      <a:moveTo>
                        <a:pt x="92" y="12"/>
                      </a:moveTo>
                      <a:lnTo>
                        <a:pt x="92" y="12"/>
                      </a:lnTo>
                      <a:lnTo>
                        <a:pt x="95" y="7"/>
                      </a:lnTo>
                      <a:lnTo>
                        <a:pt x="96" y="5"/>
                      </a:lnTo>
                      <a:lnTo>
                        <a:pt x="95" y="2"/>
                      </a:lnTo>
                      <a:lnTo>
                        <a:pt x="95" y="2"/>
                      </a:lnTo>
                      <a:lnTo>
                        <a:pt x="92" y="3"/>
                      </a:lnTo>
                      <a:lnTo>
                        <a:pt x="92" y="3"/>
                      </a:lnTo>
                      <a:lnTo>
                        <a:pt x="85" y="3"/>
                      </a:lnTo>
                      <a:lnTo>
                        <a:pt x="77" y="2"/>
                      </a:lnTo>
                      <a:lnTo>
                        <a:pt x="69" y="0"/>
                      </a:lnTo>
                      <a:lnTo>
                        <a:pt x="61" y="0"/>
                      </a:lnTo>
                      <a:lnTo>
                        <a:pt x="61" y="0"/>
                      </a:lnTo>
                      <a:lnTo>
                        <a:pt x="45" y="2"/>
                      </a:lnTo>
                      <a:lnTo>
                        <a:pt x="37" y="3"/>
                      </a:lnTo>
                      <a:lnTo>
                        <a:pt x="31" y="6"/>
                      </a:lnTo>
                      <a:lnTo>
                        <a:pt x="31" y="6"/>
                      </a:lnTo>
                      <a:lnTo>
                        <a:pt x="28" y="9"/>
                      </a:lnTo>
                      <a:lnTo>
                        <a:pt x="24" y="10"/>
                      </a:lnTo>
                      <a:lnTo>
                        <a:pt x="21" y="13"/>
                      </a:lnTo>
                      <a:lnTo>
                        <a:pt x="21" y="13"/>
                      </a:lnTo>
                      <a:lnTo>
                        <a:pt x="21" y="14"/>
                      </a:lnTo>
                      <a:lnTo>
                        <a:pt x="21" y="14"/>
                      </a:lnTo>
                      <a:lnTo>
                        <a:pt x="24" y="17"/>
                      </a:lnTo>
                      <a:lnTo>
                        <a:pt x="24" y="20"/>
                      </a:lnTo>
                      <a:lnTo>
                        <a:pt x="24" y="22"/>
                      </a:lnTo>
                      <a:lnTo>
                        <a:pt x="25" y="24"/>
                      </a:lnTo>
                      <a:lnTo>
                        <a:pt x="25" y="24"/>
                      </a:lnTo>
                      <a:lnTo>
                        <a:pt x="30" y="30"/>
                      </a:lnTo>
                      <a:lnTo>
                        <a:pt x="31" y="30"/>
                      </a:lnTo>
                      <a:lnTo>
                        <a:pt x="34" y="30"/>
                      </a:lnTo>
                      <a:lnTo>
                        <a:pt x="34" y="30"/>
                      </a:lnTo>
                      <a:lnTo>
                        <a:pt x="38" y="30"/>
                      </a:lnTo>
                      <a:lnTo>
                        <a:pt x="40" y="31"/>
                      </a:lnTo>
                      <a:lnTo>
                        <a:pt x="40" y="33"/>
                      </a:lnTo>
                      <a:lnTo>
                        <a:pt x="38" y="37"/>
                      </a:lnTo>
                      <a:lnTo>
                        <a:pt x="38" y="37"/>
                      </a:lnTo>
                      <a:lnTo>
                        <a:pt x="38" y="37"/>
                      </a:lnTo>
                      <a:lnTo>
                        <a:pt x="38" y="37"/>
                      </a:lnTo>
                      <a:lnTo>
                        <a:pt x="48" y="36"/>
                      </a:lnTo>
                      <a:lnTo>
                        <a:pt x="55" y="37"/>
                      </a:lnTo>
                      <a:lnTo>
                        <a:pt x="55" y="37"/>
                      </a:lnTo>
                      <a:lnTo>
                        <a:pt x="62" y="43"/>
                      </a:lnTo>
                      <a:lnTo>
                        <a:pt x="68" y="46"/>
                      </a:lnTo>
                      <a:lnTo>
                        <a:pt x="71" y="46"/>
                      </a:lnTo>
                      <a:lnTo>
                        <a:pt x="71" y="46"/>
                      </a:lnTo>
                      <a:lnTo>
                        <a:pt x="77" y="46"/>
                      </a:lnTo>
                      <a:lnTo>
                        <a:pt x="86" y="47"/>
                      </a:lnTo>
                      <a:lnTo>
                        <a:pt x="86" y="47"/>
                      </a:lnTo>
                      <a:lnTo>
                        <a:pt x="86" y="44"/>
                      </a:lnTo>
                      <a:lnTo>
                        <a:pt x="86" y="43"/>
                      </a:lnTo>
                      <a:lnTo>
                        <a:pt x="86" y="43"/>
                      </a:lnTo>
                      <a:lnTo>
                        <a:pt x="91" y="41"/>
                      </a:lnTo>
                      <a:lnTo>
                        <a:pt x="92" y="40"/>
                      </a:lnTo>
                      <a:lnTo>
                        <a:pt x="91" y="37"/>
                      </a:lnTo>
                      <a:lnTo>
                        <a:pt x="91" y="37"/>
                      </a:lnTo>
                      <a:lnTo>
                        <a:pt x="89" y="33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6" y="24"/>
                      </a:lnTo>
                      <a:lnTo>
                        <a:pt x="86" y="20"/>
                      </a:lnTo>
                      <a:lnTo>
                        <a:pt x="86" y="20"/>
                      </a:lnTo>
                      <a:lnTo>
                        <a:pt x="88" y="16"/>
                      </a:lnTo>
                      <a:lnTo>
                        <a:pt x="92" y="12"/>
                      </a:lnTo>
                      <a:lnTo>
                        <a:pt x="92" y="12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6" y="24"/>
                      </a:lnTo>
                      <a:lnTo>
                        <a:pt x="3" y="26"/>
                      </a:lnTo>
                      <a:lnTo>
                        <a:pt x="0" y="31"/>
                      </a:lnTo>
                      <a:lnTo>
                        <a:pt x="0" y="36"/>
                      </a:lnTo>
                      <a:lnTo>
                        <a:pt x="1" y="37"/>
                      </a:lnTo>
                      <a:lnTo>
                        <a:pt x="1" y="37"/>
                      </a:lnTo>
                      <a:lnTo>
                        <a:pt x="1" y="37"/>
                      </a:lnTo>
                      <a:lnTo>
                        <a:pt x="6" y="36"/>
                      </a:lnTo>
                      <a:lnTo>
                        <a:pt x="11" y="33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8" y="24"/>
                      </a:lnTo>
                      <a:lnTo>
                        <a:pt x="17" y="23"/>
                      </a:lnTo>
                      <a:lnTo>
                        <a:pt x="14" y="22"/>
                      </a:lnTo>
                      <a:lnTo>
                        <a:pt x="8" y="23"/>
                      </a:lnTo>
                      <a:lnTo>
                        <a:pt x="8" y="23"/>
                      </a:lnTo>
                      <a:close/>
                      <a:moveTo>
                        <a:pt x="16" y="16"/>
                      </a:move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4" y="14"/>
                      </a:lnTo>
                      <a:lnTo>
                        <a:pt x="10" y="14"/>
                      </a:lnTo>
                      <a:lnTo>
                        <a:pt x="6" y="16"/>
                      </a:lnTo>
                      <a:lnTo>
                        <a:pt x="4" y="16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7" y="19"/>
                      </a:lnTo>
                      <a:lnTo>
                        <a:pt x="10" y="19"/>
                      </a:lnTo>
                      <a:lnTo>
                        <a:pt x="13" y="19"/>
                      </a:lnTo>
                      <a:lnTo>
                        <a:pt x="16" y="16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Freeform 139"/>
                <p:cNvSpPr>
                  <a:spLocks/>
                </p:cNvSpPr>
                <p:nvPr/>
              </p:nvSpPr>
              <p:spPr bwMode="auto">
                <a:xfrm>
                  <a:off x="6603575" y="4561988"/>
                  <a:ext cx="231512" cy="282155"/>
                </a:xfrm>
                <a:custGeom>
                  <a:avLst/>
                  <a:gdLst>
                    <a:gd name="T0" fmla="*/ 121 w 128"/>
                    <a:gd name="T1" fmla="*/ 24 h 156"/>
                    <a:gd name="T2" fmla="*/ 128 w 128"/>
                    <a:gd name="T3" fmla="*/ 13 h 156"/>
                    <a:gd name="T4" fmla="*/ 121 w 128"/>
                    <a:gd name="T5" fmla="*/ 16 h 156"/>
                    <a:gd name="T6" fmla="*/ 115 w 128"/>
                    <a:gd name="T7" fmla="*/ 16 h 156"/>
                    <a:gd name="T8" fmla="*/ 112 w 128"/>
                    <a:gd name="T9" fmla="*/ 11 h 156"/>
                    <a:gd name="T10" fmla="*/ 107 w 128"/>
                    <a:gd name="T11" fmla="*/ 11 h 156"/>
                    <a:gd name="T12" fmla="*/ 98 w 128"/>
                    <a:gd name="T13" fmla="*/ 14 h 156"/>
                    <a:gd name="T14" fmla="*/ 92 w 128"/>
                    <a:gd name="T15" fmla="*/ 21 h 156"/>
                    <a:gd name="T16" fmla="*/ 88 w 128"/>
                    <a:gd name="T17" fmla="*/ 23 h 156"/>
                    <a:gd name="T18" fmla="*/ 80 w 128"/>
                    <a:gd name="T19" fmla="*/ 21 h 156"/>
                    <a:gd name="T20" fmla="*/ 70 w 128"/>
                    <a:gd name="T21" fmla="*/ 20 h 156"/>
                    <a:gd name="T22" fmla="*/ 60 w 128"/>
                    <a:gd name="T23" fmla="*/ 16 h 156"/>
                    <a:gd name="T24" fmla="*/ 51 w 128"/>
                    <a:gd name="T25" fmla="*/ 10 h 156"/>
                    <a:gd name="T26" fmla="*/ 43 w 128"/>
                    <a:gd name="T27" fmla="*/ 7 h 156"/>
                    <a:gd name="T28" fmla="*/ 34 w 128"/>
                    <a:gd name="T29" fmla="*/ 6 h 156"/>
                    <a:gd name="T30" fmla="*/ 26 w 128"/>
                    <a:gd name="T31" fmla="*/ 1 h 156"/>
                    <a:gd name="T32" fmla="*/ 24 w 128"/>
                    <a:gd name="T33" fmla="*/ 0 h 156"/>
                    <a:gd name="T34" fmla="*/ 16 w 128"/>
                    <a:gd name="T35" fmla="*/ 0 h 156"/>
                    <a:gd name="T36" fmla="*/ 9 w 128"/>
                    <a:gd name="T37" fmla="*/ 4 h 156"/>
                    <a:gd name="T38" fmla="*/ 3 w 128"/>
                    <a:gd name="T39" fmla="*/ 8 h 156"/>
                    <a:gd name="T40" fmla="*/ 2 w 128"/>
                    <a:gd name="T41" fmla="*/ 11 h 156"/>
                    <a:gd name="T42" fmla="*/ 10 w 128"/>
                    <a:gd name="T43" fmla="*/ 30 h 156"/>
                    <a:gd name="T44" fmla="*/ 17 w 128"/>
                    <a:gd name="T45" fmla="*/ 35 h 156"/>
                    <a:gd name="T46" fmla="*/ 16 w 128"/>
                    <a:gd name="T47" fmla="*/ 48 h 156"/>
                    <a:gd name="T48" fmla="*/ 12 w 128"/>
                    <a:gd name="T49" fmla="*/ 59 h 156"/>
                    <a:gd name="T50" fmla="*/ 5 w 128"/>
                    <a:gd name="T51" fmla="*/ 68 h 156"/>
                    <a:gd name="T52" fmla="*/ 0 w 128"/>
                    <a:gd name="T53" fmla="*/ 78 h 156"/>
                    <a:gd name="T54" fmla="*/ 9 w 128"/>
                    <a:gd name="T55" fmla="*/ 81 h 156"/>
                    <a:gd name="T56" fmla="*/ 12 w 128"/>
                    <a:gd name="T57" fmla="*/ 84 h 156"/>
                    <a:gd name="T58" fmla="*/ 9 w 128"/>
                    <a:gd name="T59" fmla="*/ 85 h 156"/>
                    <a:gd name="T60" fmla="*/ 2 w 128"/>
                    <a:gd name="T61" fmla="*/ 89 h 156"/>
                    <a:gd name="T62" fmla="*/ 0 w 128"/>
                    <a:gd name="T63" fmla="*/ 93 h 156"/>
                    <a:gd name="T64" fmla="*/ 0 w 128"/>
                    <a:gd name="T65" fmla="*/ 95 h 156"/>
                    <a:gd name="T66" fmla="*/ 60 w 128"/>
                    <a:gd name="T67" fmla="*/ 137 h 156"/>
                    <a:gd name="T68" fmla="*/ 85 w 128"/>
                    <a:gd name="T69" fmla="*/ 156 h 156"/>
                    <a:gd name="T70" fmla="*/ 95 w 128"/>
                    <a:gd name="T71" fmla="*/ 135 h 156"/>
                    <a:gd name="T72" fmla="*/ 101 w 128"/>
                    <a:gd name="T73" fmla="*/ 122 h 156"/>
                    <a:gd name="T74" fmla="*/ 107 w 128"/>
                    <a:gd name="T75" fmla="*/ 116 h 156"/>
                    <a:gd name="T76" fmla="*/ 112 w 128"/>
                    <a:gd name="T77" fmla="*/ 113 h 156"/>
                    <a:gd name="T78" fmla="*/ 114 w 128"/>
                    <a:gd name="T79" fmla="*/ 112 h 156"/>
                    <a:gd name="T80" fmla="*/ 118 w 128"/>
                    <a:gd name="T81" fmla="*/ 111 h 156"/>
                    <a:gd name="T82" fmla="*/ 121 w 128"/>
                    <a:gd name="T83" fmla="*/ 108 h 156"/>
                    <a:gd name="T84" fmla="*/ 114 w 128"/>
                    <a:gd name="T85" fmla="*/ 92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8" h="156">
                      <a:moveTo>
                        <a:pt x="114" y="35"/>
                      </a:moveTo>
                      <a:lnTo>
                        <a:pt x="121" y="24"/>
                      </a:lnTo>
                      <a:lnTo>
                        <a:pt x="128" y="13"/>
                      </a:lnTo>
                      <a:lnTo>
                        <a:pt x="128" y="13"/>
                      </a:lnTo>
                      <a:lnTo>
                        <a:pt x="121" y="16"/>
                      </a:lnTo>
                      <a:lnTo>
                        <a:pt x="121" y="16"/>
                      </a:lnTo>
                      <a:lnTo>
                        <a:pt x="118" y="16"/>
                      </a:lnTo>
                      <a:lnTo>
                        <a:pt x="115" y="16"/>
                      </a:lnTo>
                      <a:lnTo>
                        <a:pt x="112" y="11"/>
                      </a:lnTo>
                      <a:lnTo>
                        <a:pt x="112" y="11"/>
                      </a:lnTo>
                      <a:lnTo>
                        <a:pt x="111" y="11"/>
                      </a:lnTo>
                      <a:lnTo>
                        <a:pt x="107" y="11"/>
                      </a:lnTo>
                      <a:lnTo>
                        <a:pt x="98" y="14"/>
                      </a:lnTo>
                      <a:lnTo>
                        <a:pt x="98" y="14"/>
                      </a:lnTo>
                      <a:lnTo>
                        <a:pt x="95" y="17"/>
                      </a:lnTo>
                      <a:lnTo>
                        <a:pt x="92" y="21"/>
                      </a:lnTo>
                      <a:lnTo>
                        <a:pt x="90" y="23"/>
                      </a:lnTo>
                      <a:lnTo>
                        <a:pt x="88" y="23"/>
                      </a:lnTo>
                      <a:lnTo>
                        <a:pt x="88" y="23"/>
                      </a:lnTo>
                      <a:lnTo>
                        <a:pt x="80" y="21"/>
                      </a:lnTo>
                      <a:lnTo>
                        <a:pt x="70" y="20"/>
                      </a:lnTo>
                      <a:lnTo>
                        <a:pt x="70" y="20"/>
                      </a:lnTo>
                      <a:lnTo>
                        <a:pt x="66" y="18"/>
                      </a:lnTo>
                      <a:lnTo>
                        <a:pt x="60" y="16"/>
                      </a:lnTo>
                      <a:lnTo>
                        <a:pt x="51" y="10"/>
                      </a:lnTo>
                      <a:lnTo>
                        <a:pt x="51" y="10"/>
                      </a:lnTo>
                      <a:lnTo>
                        <a:pt x="47" y="8"/>
                      </a:lnTo>
                      <a:lnTo>
                        <a:pt x="43" y="7"/>
                      </a:lnTo>
                      <a:lnTo>
                        <a:pt x="34" y="6"/>
                      </a:lnTo>
                      <a:lnTo>
                        <a:pt x="34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4" y="0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9" y="4"/>
                      </a:lnTo>
                      <a:lnTo>
                        <a:pt x="5" y="7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2" y="11"/>
                      </a:lnTo>
                      <a:lnTo>
                        <a:pt x="9" y="18"/>
                      </a:lnTo>
                      <a:lnTo>
                        <a:pt x="10" y="30"/>
                      </a:lnTo>
                      <a:lnTo>
                        <a:pt x="17" y="35"/>
                      </a:lnTo>
                      <a:lnTo>
                        <a:pt x="17" y="35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4" y="54"/>
                      </a:lnTo>
                      <a:lnTo>
                        <a:pt x="12" y="59"/>
                      </a:lnTo>
                      <a:lnTo>
                        <a:pt x="5" y="68"/>
                      </a:lnTo>
                      <a:lnTo>
                        <a:pt x="5" y="68"/>
                      </a:lnTo>
                      <a:lnTo>
                        <a:pt x="3" y="71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9" y="81"/>
                      </a:lnTo>
                      <a:lnTo>
                        <a:pt x="10" y="82"/>
                      </a:lnTo>
                      <a:lnTo>
                        <a:pt x="12" y="84"/>
                      </a:lnTo>
                      <a:lnTo>
                        <a:pt x="12" y="84"/>
                      </a:lnTo>
                      <a:lnTo>
                        <a:pt x="9" y="85"/>
                      </a:lnTo>
                      <a:lnTo>
                        <a:pt x="5" y="86"/>
                      </a:lnTo>
                      <a:lnTo>
                        <a:pt x="2" y="89"/>
                      </a:lnTo>
                      <a:lnTo>
                        <a:pt x="0" y="9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5"/>
                      </a:lnTo>
                      <a:lnTo>
                        <a:pt x="60" y="128"/>
                      </a:lnTo>
                      <a:lnTo>
                        <a:pt x="60" y="137"/>
                      </a:lnTo>
                      <a:lnTo>
                        <a:pt x="60" y="137"/>
                      </a:lnTo>
                      <a:lnTo>
                        <a:pt x="85" y="156"/>
                      </a:lnTo>
                      <a:lnTo>
                        <a:pt x="85" y="156"/>
                      </a:lnTo>
                      <a:lnTo>
                        <a:pt x="95" y="135"/>
                      </a:lnTo>
                      <a:lnTo>
                        <a:pt x="101" y="122"/>
                      </a:lnTo>
                      <a:lnTo>
                        <a:pt x="101" y="122"/>
                      </a:lnTo>
                      <a:lnTo>
                        <a:pt x="104" y="118"/>
                      </a:lnTo>
                      <a:lnTo>
                        <a:pt x="107" y="116"/>
                      </a:lnTo>
                      <a:lnTo>
                        <a:pt x="110" y="115"/>
                      </a:lnTo>
                      <a:lnTo>
                        <a:pt x="112" y="113"/>
                      </a:lnTo>
                      <a:lnTo>
                        <a:pt x="112" y="113"/>
                      </a:lnTo>
                      <a:lnTo>
                        <a:pt x="114" y="112"/>
                      </a:lnTo>
                      <a:lnTo>
                        <a:pt x="115" y="112"/>
                      </a:lnTo>
                      <a:lnTo>
                        <a:pt x="118" y="111"/>
                      </a:lnTo>
                      <a:lnTo>
                        <a:pt x="121" y="108"/>
                      </a:lnTo>
                      <a:lnTo>
                        <a:pt x="121" y="108"/>
                      </a:lnTo>
                      <a:lnTo>
                        <a:pt x="122" y="105"/>
                      </a:lnTo>
                      <a:lnTo>
                        <a:pt x="114" y="92"/>
                      </a:lnTo>
                      <a:lnTo>
                        <a:pt x="114" y="3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Freeform 140"/>
                <p:cNvSpPr>
                  <a:spLocks/>
                </p:cNvSpPr>
                <p:nvPr/>
              </p:nvSpPr>
              <p:spPr bwMode="auto">
                <a:xfrm>
                  <a:off x="6475159" y="4581884"/>
                  <a:ext cx="159165" cy="164591"/>
                </a:xfrm>
                <a:custGeom>
                  <a:avLst/>
                  <a:gdLst>
                    <a:gd name="T0" fmla="*/ 80 w 88"/>
                    <a:gd name="T1" fmla="*/ 7 h 91"/>
                    <a:gd name="T2" fmla="*/ 73 w 88"/>
                    <a:gd name="T3" fmla="*/ 0 h 91"/>
                    <a:gd name="T4" fmla="*/ 67 w 88"/>
                    <a:gd name="T5" fmla="*/ 6 h 91"/>
                    <a:gd name="T6" fmla="*/ 66 w 88"/>
                    <a:gd name="T7" fmla="*/ 7 h 91"/>
                    <a:gd name="T8" fmla="*/ 57 w 88"/>
                    <a:gd name="T9" fmla="*/ 6 h 91"/>
                    <a:gd name="T10" fmla="*/ 54 w 88"/>
                    <a:gd name="T11" fmla="*/ 6 h 91"/>
                    <a:gd name="T12" fmla="*/ 46 w 88"/>
                    <a:gd name="T13" fmla="*/ 10 h 91"/>
                    <a:gd name="T14" fmla="*/ 43 w 88"/>
                    <a:gd name="T15" fmla="*/ 10 h 91"/>
                    <a:gd name="T16" fmla="*/ 39 w 88"/>
                    <a:gd name="T17" fmla="*/ 7 h 91"/>
                    <a:gd name="T18" fmla="*/ 36 w 88"/>
                    <a:gd name="T19" fmla="*/ 7 h 91"/>
                    <a:gd name="T20" fmla="*/ 23 w 88"/>
                    <a:gd name="T21" fmla="*/ 10 h 91"/>
                    <a:gd name="T22" fmla="*/ 22 w 88"/>
                    <a:gd name="T23" fmla="*/ 24 h 91"/>
                    <a:gd name="T24" fmla="*/ 23 w 88"/>
                    <a:gd name="T25" fmla="*/ 27 h 91"/>
                    <a:gd name="T26" fmla="*/ 26 w 88"/>
                    <a:gd name="T27" fmla="*/ 30 h 91"/>
                    <a:gd name="T28" fmla="*/ 27 w 88"/>
                    <a:gd name="T29" fmla="*/ 31 h 91"/>
                    <a:gd name="T30" fmla="*/ 24 w 88"/>
                    <a:gd name="T31" fmla="*/ 37 h 91"/>
                    <a:gd name="T32" fmla="*/ 23 w 88"/>
                    <a:gd name="T33" fmla="*/ 40 h 91"/>
                    <a:gd name="T34" fmla="*/ 16 w 88"/>
                    <a:gd name="T35" fmla="*/ 44 h 91"/>
                    <a:gd name="T36" fmla="*/ 13 w 88"/>
                    <a:gd name="T37" fmla="*/ 47 h 91"/>
                    <a:gd name="T38" fmla="*/ 12 w 88"/>
                    <a:gd name="T39" fmla="*/ 51 h 91"/>
                    <a:gd name="T40" fmla="*/ 10 w 88"/>
                    <a:gd name="T41" fmla="*/ 54 h 91"/>
                    <a:gd name="T42" fmla="*/ 7 w 88"/>
                    <a:gd name="T43" fmla="*/ 58 h 91"/>
                    <a:gd name="T44" fmla="*/ 6 w 88"/>
                    <a:gd name="T45" fmla="*/ 65 h 91"/>
                    <a:gd name="T46" fmla="*/ 3 w 88"/>
                    <a:gd name="T47" fmla="*/ 78 h 91"/>
                    <a:gd name="T48" fmla="*/ 2 w 88"/>
                    <a:gd name="T49" fmla="*/ 85 h 91"/>
                    <a:gd name="T50" fmla="*/ 0 w 88"/>
                    <a:gd name="T51" fmla="*/ 91 h 91"/>
                    <a:gd name="T52" fmla="*/ 9 w 88"/>
                    <a:gd name="T53" fmla="*/ 90 h 91"/>
                    <a:gd name="T54" fmla="*/ 17 w 88"/>
                    <a:gd name="T55" fmla="*/ 87 h 91"/>
                    <a:gd name="T56" fmla="*/ 39 w 88"/>
                    <a:gd name="T57" fmla="*/ 82 h 91"/>
                    <a:gd name="T58" fmla="*/ 43 w 88"/>
                    <a:gd name="T59" fmla="*/ 73 h 91"/>
                    <a:gd name="T60" fmla="*/ 50 w 88"/>
                    <a:gd name="T61" fmla="*/ 65 h 91"/>
                    <a:gd name="T62" fmla="*/ 56 w 88"/>
                    <a:gd name="T63" fmla="*/ 65 h 91"/>
                    <a:gd name="T64" fmla="*/ 71 w 88"/>
                    <a:gd name="T65" fmla="*/ 67 h 91"/>
                    <a:gd name="T66" fmla="*/ 74 w 88"/>
                    <a:gd name="T67" fmla="*/ 60 h 91"/>
                    <a:gd name="T68" fmla="*/ 76 w 88"/>
                    <a:gd name="T69" fmla="*/ 57 h 91"/>
                    <a:gd name="T70" fmla="*/ 85 w 88"/>
                    <a:gd name="T71" fmla="*/ 43 h 91"/>
                    <a:gd name="T72" fmla="*/ 87 w 88"/>
                    <a:gd name="T73" fmla="*/ 37 h 91"/>
                    <a:gd name="T74" fmla="*/ 81 w 88"/>
                    <a:gd name="T75" fmla="*/ 19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91">
                      <a:moveTo>
                        <a:pt x="81" y="19"/>
                      </a:moveTo>
                      <a:lnTo>
                        <a:pt x="80" y="7"/>
                      </a:lnTo>
                      <a:lnTo>
                        <a:pt x="73" y="0"/>
                      </a:lnTo>
                      <a:lnTo>
                        <a:pt x="73" y="0"/>
                      </a:lnTo>
                      <a:lnTo>
                        <a:pt x="68" y="3"/>
                      </a:lnTo>
                      <a:lnTo>
                        <a:pt x="67" y="6"/>
                      </a:lnTo>
                      <a:lnTo>
                        <a:pt x="67" y="6"/>
                      </a:lnTo>
                      <a:lnTo>
                        <a:pt x="66" y="7"/>
                      </a:lnTo>
                      <a:lnTo>
                        <a:pt x="63" y="7"/>
                      </a:lnTo>
                      <a:lnTo>
                        <a:pt x="57" y="6"/>
                      </a:lnTo>
                      <a:lnTo>
                        <a:pt x="57" y="6"/>
                      </a:lnTo>
                      <a:lnTo>
                        <a:pt x="54" y="6"/>
                      </a:lnTo>
                      <a:lnTo>
                        <a:pt x="50" y="7"/>
                      </a:lnTo>
                      <a:lnTo>
                        <a:pt x="46" y="10"/>
                      </a:lnTo>
                      <a:lnTo>
                        <a:pt x="46" y="10"/>
                      </a:lnTo>
                      <a:lnTo>
                        <a:pt x="43" y="10"/>
                      </a:lnTo>
                      <a:lnTo>
                        <a:pt x="42" y="9"/>
                      </a:lnTo>
                      <a:lnTo>
                        <a:pt x="39" y="7"/>
                      </a:lnTo>
                      <a:lnTo>
                        <a:pt x="36" y="7"/>
                      </a:lnTo>
                      <a:lnTo>
                        <a:pt x="36" y="7"/>
                      </a:lnTo>
                      <a:lnTo>
                        <a:pt x="27" y="9"/>
                      </a:lnTo>
                      <a:lnTo>
                        <a:pt x="23" y="10"/>
                      </a:lnTo>
                      <a:lnTo>
                        <a:pt x="23" y="10"/>
                      </a:lnTo>
                      <a:lnTo>
                        <a:pt x="22" y="24"/>
                      </a:lnTo>
                      <a:lnTo>
                        <a:pt x="22" y="24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6" y="30"/>
                      </a:lnTo>
                      <a:lnTo>
                        <a:pt x="27" y="31"/>
                      </a:lnTo>
                      <a:lnTo>
                        <a:pt x="27" y="31"/>
                      </a:lnTo>
                      <a:lnTo>
                        <a:pt x="26" y="34"/>
                      </a:lnTo>
                      <a:lnTo>
                        <a:pt x="24" y="37"/>
                      </a:lnTo>
                      <a:lnTo>
                        <a:pt x="23" y="40"/>
                      </a:lnTo>
                      <a:lnTo>
                        <a:pt x="23" y="40"/>
                      </a:lnTo>
                      <a:lnTo>
                        <a:pt x="20" y="43"/>
                      </a:lnTo>
                      <a:lnTo>
                        <a:pt x="16" y="44"/>
                      </a:lnTo>
                      <a:lnTo>
                        <a:pt x="16" y="44"/>
                      </a:lnTo>
                      <a:lnTo>
                        <a:pt x="13" y="47"/>
                      </a:lnTo>
                      <a:lnTo>
                        <a:pt x="13" y="48"/>
                      </a:lnTo>
                      <a:lnTo>
                        <a:pt x="12" y="51"/>
                      </a:lnTo>
                      <a:lnTo>
                        <a:pt x="10" y="54"/>
                      </a:lnTo>
                      <a:lnTo>
                        <a:pt x="10" y="54"/>
                      </a:lnTo>
                      <a:lnTo>
                        <a:pt x="7" y="56"/>
                      </a:lnTo>
                      <a:lnTo>
                        <a:pt x="7" y="58"/>
                      </a:lnTo>
                      <a:lnTo>
                        <a:pt x="6" y="65"/>
                      </a:lnTo>
                      <a:lnTo>
                        <a:pt x="6" y="65"/>
                      </a:lnTo>
                      <a:lnTo>
                        <a:pt x="3" y="71"/>
                      </a:lnTo>
                      <a:lnTo>
                        <a:pt x="3" y="78"/>
                      </a:lnTo>
                      <a:lnTo>
                        <a:pt x="3" y="78"/>
                      </a:lnTo>
                      <a:lnTo>
                        <a:pt x="2" y="8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5" y="91"/>
                      </a:lnTo>
                      <a:lnTo>
                        <a:pt x="9" y="90"/>
                      </a:lnTo>
                      <a:lnTo>
                        <a:pt x="9" y="90"/>
                      </a:lnTo>
                      <a:lnTo>
                        <a:pt x="17" y="87"/>
                      </a:lnTo>
                      <a:lnTo>
                        <a:pt x="24" y="84"/>
                      </a:lnTo>
                      <a:lnTo>
                        <a:pt x="39" y="82"/>
                      </a:lnTo>
                      <a:lnTo>
                        <a:pt x="39" y="82"/>
                      </a:lnTo>
                      <a:lnTo>
                        <a:pt x="43" y="73"/>
                      </a:lnTo>
                      <a:lnTo>
                        <a:pt x="47" y="68"/>
                      </a:lnTo>
                      <a:lnTo>
                        <a:pt x="50" y="65"/>
                      </a:lnTo>
                      <a:lnTo>
                        <a:pt x="50" y="65"/>
                      </a:lnTo>
                      <a:lnTo>
                        <a:pt x="56" y="65"/>
                      </a:lnTo>
                      <a:lnTo>
                        <a:pt x="60" y="64"/>
                      </a:lnTo>
                      <a:lnTo>
                        <a:pt x="71" y="67"/>
                      </a:lnTo>
                      <a:lnTo>
                        <a:pt x="71" y="67"/>
                      </a:lnTo>
                      <a:lnTo>
                        <a:pt x="74" y="60"/>
                      </a:lnTo>
                      <a:lnTo>
                        <a:pt x="76" y="57"/>
                      </a:lnTo>
                      <a:lnTo>
                        <a:pt x="76" y="57"/>
                      </a:lnTo>
                      <a:lnTo>
                        <a:pt x="83" y="48"/>
                      </a:lnTo>
                      <a:lnTo>
                        <a:pt x="85" y="43"/>
                      </a:lnTo>
                      <a:lnTo>
                        <a:pt x="87" y="37"/>
                      </a:lnTo>
                      <a:lnTo>
                        <a:pt x="87" y="37"/>
                      </a:lnTo>
                      <a:lnTo>
                        <a:pt x="88" y="24"/>
                      </a:lnTo>
                      <a:lnTo>
                        <a:pt x="81" y="1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1" name="Freeform 141"/>
                <p:cNvSpPr>
                  <a:spLocks/>
                </p:cNvSpPr>
                <p:nvPr/>
              </p:nvSpPr>
              <p:spPr bwMode="auto">
                <a:xfrm>
                  <a:off x="7256511" y="3279629"/>
                  <a:ext cx="502814" cy="296624"/>
                </a:xfrm>
                <a:custGeom>
                  <a:avLst/>
                  <a:gdLst>
                    <a:gd name="T0" fmla="*/ 261 w 278"/>
                    <a:gd name="T1" fmla="*/ 84 h 164"/>
                    <a:gd name="T2" fmla="*/ 252 w 278"/>
                    <a:gd name="T3" fmla="*/ 82 h 164"/>
                    <a:gd name="T4" fmla="*/ 239 w 278"/>
                    <a:gd name="T5" fmla="*/ 84 h 164"/>
                    <a:gd name="T6" fmla="*/ 231 w 278"/>
                    <a:gd name="T7" fmla="*/ 78 h 164"/>
                    <a:gd name="T8" fmla="*/ 212 w 278"/>
                    <a:gd name="T9" fmla="*/ 85 h 164"/>
                    <a:gd name="T10" fmla="*/ 207 w 278"/>
                    <a:gd name="T11" fmla="*/ 94 h 164"/>
                    <a:gd name="T12" fmla="*/ 201 w 278"/>
                    <a:gd name="T13" fmla="*/ 94 h 164"/>
                    <a:gd name="T14" fmla="*/ 187 w 278"/>
                    <a:gd name="T15" fmla="*/ 86 h 164"/>
                    <a:gd name="T16" fmla="*/ 174 w 278"/>
                    <a:gd name="T17" fmla="*/ 82 h 164"/>
                    <a:gd name="T18" fmla="*/ 166 w 278"/>
                    <a:gd name="T19" fmla="*/ 69 h 164"/>
                    <a:gd name="T20" fmla="*/ 163 w 278"/>
                    <a:gd name="T21" fmla="*/ 52 h 164"/>
                    <a:gd name="T22" fmla="*/ 154 w 278"/>
                    <a:gd name="T23" fmla="*/ 45 h 164"/>
                    <a:gd name="T24" fmla="*/ 131 w 278"/>
                    <a:gd name="T25" fmla="*/ 41 h 164"/>
                    <a:gd name="T26" fmla="*/ 105 w 278"/>
                    <a:gd name="T27" fmla="*/ 41 h 164"/>
                    <a:gd name="T28" fmla="*/ 95 w 278"/>
                    <a:gd name="T29" fmla="*/ 41 h 164"/>
                    <a:gd name="T30" fmla="*/ 75 w 278"/>
                    <a:gd name="T31" fmla="*/ 24 h 164"/>
                    <a:gd name="T32" fmla="*/ 56 w 278"/>
                    <a:gd name="T33" fmla="*/ 33 h 164"/>
                    <a:gd name="T34" fmla="*/ 52 w 278"/>
                    <a:gd name="T35" fmla="*/ 24 h 164"/>
                    <a:gd name="T36" fmla="*/ 53 w 278"/>
                    <a:gd name="T37" fmla="*/ 4 h 164"/>
                    <a:gd name="T38" fmla="*/ 49 w 278"/>
                    <a:gd name="T39" fmla="*/ 3 h 164"/>
                    <a:gd name="T40" fmla="*/ 45 w 278"/>
                    <a:gd name="T41" fmla="*/ 23 h 164"/>
                    <a:gd name="T42" fmla="*/ 41 w 278"/>
                    <a:gd name="T43" fmla="*/ 23 h 164"/>
                    <a:gd name="T44" fmla="*/ 1 w 278"/>
                    <a:gd name="T45" fmla="*/ 11 h 164"/>
                    <a:gd name="T46" fmla="*/ 0 w 278"/>
                    <a:gd name="T47" fmla="*/ 82 h 164"/>
                    <a:gd name="T48" fmla="*/ 14 w 278"/>
                    <a:gd name="T49" fmla="*/ 84 h 164"/>
                    <a:gd name="T50" fmla="*/ 17 w 278"/>
                    <a:gd name="T51" fmla="*/ 74 h 164"/>
                    <a:gd name="T52" fmla="*/ 27 w 278"/>
                    <a:gd name="T53" fmla="*/ 68 h 164"/>
                    <a:gd name="T54" fmla="*/ 32 w 278"/>
                    <a:gd name="T55" fmla="*/ 62 h 164"/>
                    <a:gd name="T56" fmla="*/ 39 w 278"/>
                    <a:gd name="T57" fmla="*/ 58 h 164"/>
                    <a:gd name="T58" fmla="*/ 51 w 278"/>
                    <a:gd name="T59" fmla="*/ 61 h 164"/>
                    <a:gd name="T60" fmla="*/ 65 w 278"/>
                    <a:gd name="T61" fmla="*/ 67 h 164"/>
                    <a:gd name="T62" fmla="*/ 69 w 278"/>
                    <a:gd name="T63" fmla="*/ 82 h 164"/>
                    <a:gd name="T64" fmla="*/ 92 w 278"/>
                    <a:gd name="T65" fmla="*/ 85 h 164"/>
                    <a:gd name="T66" fmla="*/ 99 w 278"/>
                    <a:gd name="T67" fmla="*/ 96 h 164"/>
                    <a:gd name="T68" fmla="*/ 106 w 278"/>
                    <a:gd name="T69" fmla="*/ 109 h 164"/>
                    <a:gd name="T70" fmla="*/ 122 w 278"/>
                    <a:gd name="T71" fmla="*/ 120 h 164"/>
                    <a:gd name="T72" fmla="*/ 140 w 278"/>
                    <a:gd name="T73" fmla="*/ 132 h 164"/>
                    <a:gd name="T74" fmla="*/ 154 w 278"/>
                    <a:gd name="T75" fmla="*/ 142 h 164"/>
                    <a:gd name="T76" fmla="*/ 166 w 278"/>
                    <a:gd name="T77" fmla="*/ 145 h 164"/>
                    <a:gd name="T78" fmla="*/ 174 w 278"/>
                    <a:gd name="T79" fmla="*/ 157 h 164"/>
                    <a:gd name="T80" fmla="*/ 184 w 278"/>
                    <a:gd name="T81" fmla="*/ 162 h 164"/>
                    <a:gd name="T82" fmla="*/ 194 w 278"/>
                    <a:gd name="T83" fmla="*/ 164 h 164"/>
                    <a:gd name="T84" fmla="*/ 198 w 278"/>
                    <a:gd name="T85" fmla="*/ 150 h 164"/>
                    <a:gd name="T86" fmla="*/ 201 w 278"/>
                    <a:gd name="T87" fmla="*/ 146 h 164"/>
                    <a:gd name="T88" fmla="*/ 198 w 278"/>
                    <a:gd name="T89" fmla="*/ 135 h 164"/>
                    <a:gd name="T90" fmla="*/ 190 w 278"/>
                    <a:gd name="T91" fmla="*/ 125 h 164"/>
                    <a:gd name="T92" fmla="*/ 191 w 278"/>
                    <a:gd name="T93" fmla="*/ 119 h 164"/>
                    <a:gd name="T94" fmla="*/ 205 w 278"/>
                    <a:gd name="T95" fmla="*/ 115 h 164"/>
                    <a:gd name="T96" fmla="*/ 208 w 278"/>
                    <a:gd name="T97" fmla="*/ 108 h 164"/>
                    <a:gd name="T98" fmla="*/ 217 w 278"/>
                    <a:gd name="T99" fmla="*/ 99 h 164"/>
                    <a:gd name="T100" fmla="*/ 228 w 278"/>
                    <a:gd name="T101" fmla="*/ 96 h 164"/>
                    <a:gd name="T102" fmla="*/ 239 w 278"/>
                    <a:gd name="T103" fmla="*/ 94 h 164"/>
                    <a:gd name="T104" fmla="*/ 234 w 278"/>
                    <a:gd name="T105" fmla="*/ 106 h 164"/>
                    <a:gd name="T106" fmla="*/ 252 w 278"/>
                    <a:gd name="T107" fmla="*/ 103 h 164"/>
                    <a:gd name="T108" fmla="*/ 263 w 278"/>
                    <a:gd name="T109" fmla="*/ 103 h 164"/>
                    <a:gd name="T110" fmla="*/ 269 w 278"/>
                    <a:gd name="T111" fmla="*/ 99 h 164"/>
                    <a:gd name="T112" fmla="*/ 275 w 278"/>
                    <a:gd name="T113" fmla="*/ 92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8" h="164">
                      <a:moveTo>
                        <a:pt x="275" y="92"/>
                      </a:moveTo>
                      <a:lnTo>
                        <a:pt x="275" y="92"/>
                      </a:lnTo>
                      <a:lnTo>
                        <a:pt x="268" y="88"/>
                      </a:lnTo>
                      <a:lnTo>
                        <a:pt x="261" y="84"/>
                      </a:lnTo>
                      <a:lnTo>
                        <a:pt x="255" y="82"/>
                      </a:lnTo>
                      <a:lnTo>
                        <a:pt x="253" y="82"/>
                      </a:lnTo>
                      <a:lnTo>
                        <a:pt x="252" y="82"/>
                      </a:lnTo>
                      <a:lnTo>
                        <a:pt x="252" y="82"/>
                      </a:lnTo>
                      <a:lnTo>
                        <a:pt x="251" y="85"/>
                      </a:lnTo>
                      <a:lnTo>
                        <a:pt x="246" y="86"/>
                      </a:lnTo>
                      <a:lnTo>
                        <a:pt x="242" y="85"/>
                      </a:lnTo>
                      <a:lnTo>
                        <a:pt x="239" y="84"/>
                      </a:lnTo>
                      <a:lnTo>
                        <a:pt x="239" y="84"/>
                      </a:lnTo>
                      <a:lnTo>
                        <a:pt x="238" y="81"/>
                      </a:lnTo>
                      <a:lnTo>
                        <a:pt x="235" y="78"/>
                      </a:lnTo>
                      <a:lnTo>
                        <a:pt x="231" y="78"/>
                      </a:lnTo>
                      <a:lnTo>
                        <a:pt x="225" y="79"/>
                      </a:lnTo>
                      <a:lnTo>
                        <a:pt x="225" y="79"/>
                      </a:lnTo>
                      <a:lnTo>
                        <a:pt x="218" y="82"/>
                      </a:lnTo>
                      <a:lnTo>
                        <a:pt x="212" y="85"/>
                      </a:lnTo>
                      <a:lnTo>
                        <a:pt x="209" y="88"/>
                      </a:lnTo>
                      <a:lnTo>
                        <a:pt x="208" y="92"/>
                      </a:lnTo>
                      <a:lnTo>
                        <a:pt x="208" y="92"/>
                      </a:lnTo>
                      <a:lnTo>
                        <a:pt x="207" y="94"/>
                      </a:lnTo>
                      <a:lnTo>
                        <a:pt x="204" y="96"/>
                      </a:lnTo>
                      <a:lnTo>
                        <a:pt x="202" y="96"/>
                      </a:lnTo>
                      <a:lnTo>
                        <a:pt x="201" y="94"/>
                      </a:lnTo>
                      <a:lnTo>
                        <a:pt x="201" y="94"/>
                      </a:lnTo>
                      <a:lnTo>
                        <a:pt x="200" y="91"/>
                      </a:lnTo>
                      <a:lnTo>
                        <a:pt x="195" y="88"/>
                      </a:lnTo>
                      <a:lnTo>
                        <a:pt x="187" y="86"/>
                      </a:lnTo>
                      <a:lnTo>
                        <a:pt x="187" y="86"/>
                      </a:lnTo>
                      <a:lnTo>
                        <a:pt x="178" y="85"/>
                      </a:lnTo>
                      <a:lnTo>
                        <a:pt x="175" y="85"/>
                      </a:lnTo>
                      <a:lnTo>
                        <a:pt x="174" y="84"/>
                      </a:lnTo>
                      <a:lnTo>
                        <a:pt x="174" y="82"/>
                      </a:lnTo>
                      <a:lnTo>
                        <a:pt x="174" y="82"/>
                      </a:lnTo>
                      <a:lnTo>
                        <a:pt x="171" y="78"/>
                      </a:lnTo>
                      <a:lnTo>
                        <a:pt x="168" y="74"/>
                      </a:lnTo>
                      <a:lnTo>
                        <a:pt x="166" y="69"/>
                      </a:lnTo>
                      <a:lnTo>
                        <a:pt x="164" y="65"/>
                      </a:lnTo>
                      <a:lnTo>
                        <a:pt x="164" y="65"/>
                      </a:lnTo>
                      <a:lnTo>
                        <a:pt x="164" y="57"/>
                      </a:lnTo>
                      <a:lnTo>
                        <a:pt x="163" y="52"/>
                      </a:lnTo>
                      <a:lnTo>
                        <a:pt x="161" y="51"/>
                      </a:lnTo>
                      <a:lnTo>
                        <a:pt x="161" y="51"/>
                      </a:lnTo>
                      <a:lnTo>
                        <a:pt x="157" y="48"/>
                      </a:lnTo>
                      <a:lnTo>
                        <a:pt x="154" y="45"/>
                      </a:lnTo>
                      <a:lnTo>
                        <a:pt x="151" y="43"/>
                      </a:lnTo>
                      <a:lnTo>
                        <a:pt x="148" y="41"/>
                      </a:lnTo>
                      <a:lnTo>
                        <a:pt x="148" y="41"/>
                      </a:lnTo>
                      <a:lnTo>
                        <a:pt x="131" y="41"/>
                      </a:lnTo>
                      <a:lnTo>
                        <a:pt x="116" y="40"/>
                      </a:lnTo>
                      <a:lnTo>
                        <a:pt x="116" y="40"/>
                      </a:lnTo>
                      <a:lnTo>
                        <a:pt x="112" y="40"/>
                      </a:lnTo>
                      <a:lnTo>
                        <a:pt x="105" y="41"/>
                      </a:lnTo>
                      <a:lnTo>
                        <a:pt x="99" y="43"/>
                      </a:lnTo>
                      <a:lnTo>
                        <a:pt x="96" y="43"/>
                      </a:lnTo>
                      <a:lnTo>
                        <a:pt x="95" y="41"/>
                      </a:lnTo>
                      <a:lnTo>
                        <a:pt x="95" y="41"/>
                      </a:lnTo>
                      <a:lnTo>
                        <a:pt x="88" y="31"/>
                      </a:lnTo>
                      <a:lnTo>
                        <a:pt x="76" y="21"/>
                      </a:lnTo>
                      <a:lnTo>
                        <a:pt x="76" y="21"/>
                      </a:lnTo>
                      <a:lnTo>
                        <a:pt x="75" y="24"/>
                      </a:lnTo>
                      <a:lnTo>
                        <a:pt x="72" y="27"/>
                      </a:lnTo>
                      <a:lnTo>
                        <a:pt x="72" y="27"/>
                      </a:lnTo>
                      <a:lnTo>
                        <a:pt x="63" y="33"/>
                      </a:lnTo>
                      <a:lnTo>
                        <a:pt x="56" y="33"/>
                      </a:lnTo>
                      <a:lnTo>
                        <a:pt x="53" y="33"/>
                      </a:lnTo>
                      <a:lnTo>
                        <a:pt x="52" y="30"/>
                      </a:lnTo>
                      <a:lnTo>
                        <a:pt x="52" y="28"/>
                      </a:lnTo>
                      <a:lnTo>
                        <a:pt x="52" y="24"/>
                      </a:lnTo>
                      <a:lnTo>
                        <a:pt x="52" y="24"/>
                      </a:lnTo>
                      <a:lnTo>
                        <a:pt x="55" y="16"/>
                      </a:lnTo>
                      <a:lnTo>
                        <a:pt x="55" y="8"/>
                      </a:lnTo>
                      <a:lnTo>
                        <a:pt x="53" y="4"/>
                      </a:lnTo>
                      <a:lnTo>
                        <a:pt x="52" y="1"/>
                      </a:lnTo>
                      <a:lnTo>
                        <a:pt x="51" y="1"/>
                      </a:lnTo>
                      <a:lnTo>
                        <a:pt x="51" y="1"/>
                      </a:lnTo>
                      <a:lnTo>
                        <a:pt x="49" y="3"/>
                      </a:lnTo>
                      <a:lnTo>
                        <a:pt x="48" y="4"/>
                      </a:lnTo>
                      <a:lnTo>
                        <a:pt x="46" y="13"/>
                      </a:lnTo>
                      <a:lnTo>
                        <a:pt x="46" y="20"/>
                      </a:lnTo>
                      <a:lnTo>
                        <a:pt x="45" y="23"/>
                      </a:lnTo>
                      <a:lnTo>
                        <a:pt x="44" y="24"/>
                      </a:lnTo>
                      <a:lnTo>
                        <a:pt x="44" y="24"/>
                      </a:lnTo>
                      <a:lnTo>
                        <a:pt x="42" y="24"/>
                      </a:lnTo>
                      <a:lnTo>
                        <a:pt x="41" y="23"/>
                      </a:lnTo>
                      <a:lnTo>
                        <a:pt x="39" y="16"/>
                      </a:lnTo>
                      <a:lnTo>
                        <a:pt x="39" y="7"/>
                      </a:lnTo>
                      <a:lnTo>
                        <a:pt x="42" y="0"/>
                      </a:lnTo>
                      <a:lnTo>
                        <a:pt x="1" y="11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5" y="84"/>
                      </a:lnTo>
                      <a:lnTo>
                        <a:pt x="9" y="84"/>
                      </a:lnTo>
                      <a:lnTo>
                        <a:pt x="9" y="84"/>
                      </a:lnTo>
                      <a:lnTo>
                        <a:pt x="14" y="84"/>
                      </a:lnTo>
                      <a:lnTo>
                        <a:pt x="15" y="82"/>
                      </a:lnTo>
                      <a:lnTo>
                        <a:pt x="15" y="77"/>
                      </a:lnTo>
                      <a:lnTo>
                        <a:pt x="15" y="77"/>
                      </a:lnTo>
                      <a:lnTo>
                        <a:pt x="17" y="74"/>
                      </a:lnTo>
                      <a:lnTo>
                        <a:pt x="19" y="71"/>
                      </a:lnTo>
                      <a:lnTo>
                        <a:pt x="24" y="69"/>
                      </a:lnTo>
                      <a:lnTo>
                        <a:pt x="27" y="68"/>
                      </a:lnTo>
                      <a:lnTo>
                        <a:pt x="27" y="68"/>
                      </a:lnTo>
                      <a:lnTo>
                        <a:pt x="29" y="68"/>
                      </a:lnTo>
                      <a:lnTo>
                        <a:pt x="31" y="65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6" y="61"/>
                      </a:lnTo>
                      <a:lnTo>
                        <a:pt x="39" y="58"/>
                      </a:lnTo>
                      <a:lnTo>
                        <a:pt x="39" y="58"/>
                      </a:lnTo>
                      <a:lnTo>
                        <a:pt x="42" y="58"/>
                      </a:lnTo>
                      <a:lnTo>
                        <a:pt x="45" y="58"/>
                      </a:lnTo>
                      <a:lnTo>
                        <a:pt x="51" y="61"/>
                      </a:lnTo>
                      <a:lnTo>
                        <a:pt x="51" y="61"/>
                      </a:lnTo>
                      <a:lnTo>
                        <a:pt x="56" y="64"/>
                      </a:lnTo>
                      <a:lnTo>
                        <a:pt x="63" y="65"/>
                      </a:lnTo>
                      <a:lnTo>
                        <a:pt x="63" y="65"/>
                      </a:lnTo>
                      <a:lnTo>
                        <a:pt x="65" y="67"/>
                      </a:lnTo>
                      <a:lnTo>
                        <a:pt x="66" y="68"/>
                      </a:lnTo>
                      <a:lnTo>
                        <a:pt x="68" y="74"/>
                      </a:lnTo>
                      <a:lnTo>
                        <a:pt x="69" y="82"/>
                      </a:lnTo>
                      <a:lnTo>
                        <a:pt x="69" y="82"/>
                      </a:lnTo>
                      <a:lnTo>
                        <a:pt x="69" y="84"/>
                      </a:lnTo>
                      <a:lnTo>
                        <a:pt x="72" y="84"/>
                      </a:lnTo>
                      <a:lnTo>
                        <a:pt x="79" y="85"/>
                      </a:lnTo>
                      <a:lnTo>
                        <a:pt x="92" y="85"/>
                      </a:lnTo>
                      <a:lnTo>
                        <a:pt x="92" y="85"/>
                      </a:lnTo>
                      <a:lnTo>
                        <a:pt x="95" y="86"/>
                      </a:lnTo>
                      <a:lnTo>
                        <a:pt x="96" y="89"/>
                      </a:lnTo>
                      <a:lnTo>
                        <a:pt x="99" y="96"/>
                      </a:lnTo>
                      <a:lnTo>
                        <a:pt x="99" y="96"/>
                      </a:lnTo>
                      <a:lnTo>
                        <a:pt x="103" y="103"/>
                      </a:lnTo>
                      <a:lnTo>
                        <a:pt x="106" y="109"/>
                      </a:lnTo>
                      <a:lnTo>
                        <a:pt x="106" y="109"/>
                      </a:lnTo>
                      <a:lnTo>
                        <a:pt x="109" y="112"/>
                      </a:lnTo>
                      <a:lnTo>
                        <a:pt x="113" y="115"/>
                      </a:lnTo>
                      <a:lnTo>
                        <a:pt x="119" y="118"/>
                      </a:lnTo>
                      <a:lnTo>
                        <a:pt x="122" y="120"/>
                      </a:lnTo>
                      <a:lnTo>
                        <a:pt x="122" y="120"/>
                      </a:lnTo>
                      <a:lnTo>
                        <a:pt x="126" y="125"/>
                      </a:lnTo>
                      <a:lnTo>
                        <a:pt x="130" y="128"/>
                      </a:lnTo>
                      <a:lnTo>
                        <a:pt x="140" y="132"/>
                      </a:lnTo>
                      <a:lnTo>
                        <a:pt x="140" y="132"/>
                      </a:lnTo>
                      <a:lnTo>
                        <a:pt x="146" y="135"/>
                      </a:lnTo>
                      <a:lnTo>
                        <a:pt x="150" y="139"/>
                      </a:lnTo>
                      <a:lnTo>
                        <a:pt x="154" y="142"/>
                      </a:lnTo>
                      <a:lnTo>
                        <a:pt x="157" y="143"/>
                      </a:lnTo>
                      <a:lnTo>
                        <a:pt x="157" y="143"/>
                      </a:lnTo>
                      <a:lnTo>
                        <a:pt x="161" y="143"/>
                      </a:lnTo>
                      <a:lnTo>
                        <a:pt x="166" y="145"/>
                      </a:lnTo>
                      <a:lnTo>
                        <a:pt x="171" y="147"/>
                      </a:lnTo>
                      <a:lnTo>
                        <a:pt x="173" y="157"/>
                      </a:lnTo>
                      <a:lnTo>
                        <a:pt x="173" y="157"/>
                      </a:lnTo>
                      <a:lnTo>
                        <a:pt x="174" y="157"/>
                      </a:lnTo>
                      <a:lnTo>
                        <a:pt x="174" y="157"/>
                      </a:lnTo>
                      <a:lnTo>
                        <a:pt x="178" y="157"/>
                      </a:lnTo>
                      <a:lnTo>
                        <a:pt x="181" y="159"/>
                      </a:lnTo>
                      <a:lnTo>
                        <a:pt x="184" y="162"/>
                      </a:lnTo>
                      <a:lnTo>
                        <a:pt x="187" y="162"/>
                      </a:lnTo>
                      <a:lnTo>
                        <a:pt x="187" y="162"/>
                      </a:lnTo>
                      <a:lnTo>
                        <a:pt x="190" y="163"/>
                      </a:lnTo>
                      <a:lnTo>
                        <a:pt x="194" y="164"/>
                      </a:lnTo>
                      <a:lnTo>
                        <a:pt x="194" y="164"/>
                      </a:lnTo>
                      <a:lnTo>
                        <a:pt x="194" y="159"/>
                      </a:lnTo>
                      <a:lnTo>
                        <a:pt x="195" y="155"/>
                      </a:lnTo>
                      <a:lnTo>
                        <a:pt x="198" y="150"/>
                      </a:lnTo>
                      <a:lnTo>
                        <a:pt x="200" y="149"/>
                      </a:lnTo>
                      <a:lnTo>
                        <a:pt x="200" y="149"/>
                      </a:lnTo>
                      <a:lnTo>
                        <a:pt x="201" y="147"/>
                      </a:lnTo>
                      <a:lnTo>
                        <a:pt x="201" y="146"/>
                      </a:lnTo>
                      <a:lnTo>
                        <a:pt x="201" y="142"/>
                      </a:lnTo>
                      <a:lnTo>
                        <a:pt x="200" y="139"/>
                      </a:lnTo>
                      <a:lnTo>
                        <a:pt x="198" y="135"/>
                      </a:lnTo>
                      <a:lnTo>
                        <a:pt x="198" y="135"/>
                      </a:lnTo>
                      <a:lnTo>
                        <a:pt x="198" y="132"/>
                      </a:lnTo>
                      <a:lnTo>
                        <a:pt x="197" y="130"/>
                      </a:lnTo>
                      <a:lnTo>
                        <a:pt x="194" y="128"/>
                      </a:lnTo>
                      <a:lnTo>
                        <a:pt x="190" y="125"/>
                      </a:lnTo>
                      <a:lnTo>
                        <a:pt x="188" y="123"/>
                      </a:lnTo>
                      <a:lnTo>
                        <a:pt x="188" y="122"/>
                      </a:lnTo>
                      <a:lnTo>
                        <a:pt x="188" y="122"/>
                      </a:lnTo>
                      <a:lnTo>
                        <a:pt x="191" y="119"/>
                      </a:lnTo>
                      <a:lnTo>
                        <a:pt x="195" y="118"/>
                      </a:lnTo>
                      <a:lnTo>
                        <a:pt x="204" y="116"/>
                      </a:lnTo>
                      <a:lnTo>
                        <a:pt x="204" y="116"/>
                      </a:lnTo>
                      <a:lnTo>
                        <a:pt x="205" y="115"/>
                      </a:lnTo>
                      <a:lnTo>
                        <a:pt x="207" y="111"/>
                      </a:lnTo>
                      <a:lnTo>
                        <a:pt x="207" y="109"/>
                      </a:lnTo>
                      <a:lnTo>
                        <a:pt x="208" y="108"/>
                      </a:lnTo>
                      <a:lnTo>
                        <a:pt x="208" y="108"/>
                      </a:lnTo>
                      <a:lnTo>
                        <a:pt x="211" y="106"/>
                      </a:lnTo>
                      <a:lnTo>
                        <a:pt x="214" y="105"/>
                      </a:lnTo>
                      <a:lnTo>
                        <a:pt x="217" y="99"/>
                      </a:lnTo>
                      <a:lnTo>
                        <a:pt x="217" y="99"/>
                      </a:lnTo>
                      <a:lnTo>
                        <a:pt x="218" y="96"/>
                      </a:lnTo>
                      <a:lnTo>
                        <a:pt x="222" y="96"/>
                      </a:lnTo>
                      <a:lnTo>
                        <a:pt x="225" y="96"/>
                      </a:lnTo>
                      <a:lnTo>
                        <a:pt x="228" y="96"/>
                      </a:lnTo>
                      <a:lnTo>
                        <a:pt x="228" y="96"/>
                      </a:lnTo>
                      <a:lnTo>
                        <a:pt x="235" y="94"/>
                      </a:lnTo>
                      <a:lnTo>
                        <a:pt x="238" y="92"/>
                      </a:lnTo>
                      <a:lnTo>
                        <a:pt x="239" y="94"/>
                      </a:lnTo>
                      <a:lnTo>
                        <a:pt x="239" y="94"/>
                      </a:lnTo>
                      <a:lnTo>
                        <a:pt x="239" y="96"/>
                      </a:lnTo>
                      <a:lnTo>
                        <a:pt x="238" y="99"/>
                      </a:lnTo>
                      <a:lnTo>
                        <a:pt x="234" y="106"/>
                      </a:lnTo>
                      <a:lnTo>
                        <a:pt x="234" y="106"/>
                      </a:lnTo>
                      <a:lnTo>
                        <a:pt x="245" y="106"/>
                      </a:lnTo>
                      <a:lnTo>
                        <a:pt x="249" y="105"/>
                      </a:lnTo>
                      <a:lnTo>
                        <a:pt x="252" y="103"/>
                      </a:lnTo>
                      <a:lnTo>
                        <a:pt x="252" y="103"/>
                      </a:lnTo>
                      <a:lnTo>
                        <a:pt x="255" y="103"/>
                      </a:lnTo>
                      <a:lnTo>
                        <a:pt x="259" y="103"/>
                      </a:lnTo>
                      <a:lnTo>
                        <a:pt x="263" y="103"/>
                      </a:lnTo>
                      <a:lnTo>
                        <a:pt x="266" y="102"/>
                      </a:lnTo>
                      <a:lnTo>
                        <a:pt x="268" y="101"/>
                      </a:lnTo>
                      <a:lnTo>
                        <a:pt x="268" y="101"/>
                      </a:lnTo>
                      <a:lnTo>
                        <a:pt x="269" y="99"/>
                      </a:lnTo>
                      <a:lnTo>
                        <a:pt x="270" y="98"/>
                      </a:lnTo>
                      <a:lnTo>
                        <a:pt x="275" y="96"/>
                      </a:lnTo>
                      <a:lnTo>
                        <a:pt x="278" y="96"/>
                      </a:lnTo>
                      <a:lnTo>
                        <a:pt x="275" y="92"/>
                      </a:lnTo>
                      <a:lnTo>
                        <a:pt x="275" y="9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2" name="Freeform 142"/>
                <p:cNvSpPr>
                  <a:spLocks noEditPoints="1"/>
                </p:cNvSpPr>
                <p:nvPr/>
              </p:nvSpPr>
              <p:spPr bwMode="auto">
                <a:xfrm>
                  <a:off x="5791475" y="1608404"/>
                  <a:ext cx="743371" cy="1179264"/>
                </a:xfrm>
                <a:custGeom>
                  <a:avLst/>
                  <a:gdLst>
                    <a:gd name="T0" fmla="*/ 402 w 411"/>
                    <a:gd name="T1" fmla="*/ 336 h 652"/>
                    <a:gd name="T2" fmla="*/ 368 w 411"/>
                    <a:gd name="T3" fmla="*/ 326 h 652"/>
                    <a:gd name="T4" fmla="*/ 350 w 411"/>
                    <a:gd name="T5" fmla="*/ 321 h 652"/>
                    <a:gd name="T6" fmla="*/ 319 w 411"/>
                    <a:gd name="T7" fmla="*/ 327 h 652"/>
                    <a:gd name="T8" fmla="*/ 306 w 411"/>
                    <a:gd name="T9" fmla="*/ 316 h 652"/>
                    <a:gd name="T10" fmla="*/ 288 w 411"/>
                    <a:gd name="T11" fmla="*/ 338 h 652"/>
                    <a:gd name="T12" fmla="*/ 289 w 411"/>
                    <a:gd name="T13" fmla="*/ 316 h 652"/>
                    <a:gd name="T14" fmla="*/ 256 w 411"/>
                    <a:gd name="T15" fmla="*/ 336 h 652"/>
                    <a:gd name="T16" fmla="*/ 242 w 411"/>
                    <a:gd name="T17" fmla="*/ 340 h 652"/>
                    <a:gd name="T18" fmla="*/ 232 w 411"/>
                    <a:gd name="T19" fmla="*/ 338 h 652"/>
                    <a:gd name="T20" fmla="*/ 205 w 411"/>
                    <a:gd name="T21" fmla="*/ 357 h 652"/>
                    <a:gd name="T22" fmla="*/ 197 w 411"/>
                    <a:gd name="T23" fmla="*/ 372 h 652"/>
                    <a:gd name="T24" fmla="*/ 171 w 411"/>
                    <a:gd name="T25" fmla="*/ 378 h 652"/>
                    <a:gd name="T26" fmla="*/ 149 w 411"/>
                    <a:gd name="T27" fmla="*/ 388 h 652"/>
                    <a:gd name="T28" fmla="*/ 164 w 411"/>
                    <a:gd name="T29" fmla="*/ 389 h 652"/>
                    <a:gd name="T30" fmla="*/ 173 w 411"/>
                    <a:gd name="T31" fmla="*/ 394 h 652"/>
                    <a:gd name="T32" fmla="*/ 134 w 411"/>
                    <a:gd name="T33" fmla="*/ 438 h 652"/>
                    <a:gd name="T34" fmla="*/ 116 w 411"/>
                    <a:gd name="T35" fmla="*/ 477 h 652"/>
                    <a:gd name="T36" fmla="*/ 99 w 411"/>
                    <a:gd name="T37" fmla="*/ 493 h 652"/>
                    <a:gd name="T38" fmla="*/ 59 w 411"/>
                    <a:gd name="T39" fmla="*/ 514 h 652"/>
                    <a:gd name="T40" fmla="*/ 42 w 411"/>
                    <a:gd name="T41" fmla="*/ 541 h 652"/>
                    <a:gd name="T42" fmla="*/ 4 w 411"/>
                    <a:gd name="T43" fmla="*/ 555 h 652"/>
                    <a:gd name="T44" fmla="*/ 3 w 411"/>
                    <a:gd name="T45" fmla="*/ 592 h 652"/>
                    <a:gd name="T46" fmla="*/ 20 w 411"/>
                    <a:gd name="T47" fmla="*/ 604 h 652"/>
                    <a:gd name="T48" fmla="*/ 3 w 411"/>
                    <a:gd name="T49" fmla="*/ 623 h 652"/>
                    <a:gd name="T50" fmla="*/ 8 w 411"/>
                    <a:gd name="T51" fmla="*/ 636 h 652"/>
                    <a:gd name="T52" fmla="*/ 88 w 411"/>
                    <a:gd name="T53" fmla="*/ 622 h 652"/>
                    <a:gd name="T54" fmla="*/ 110 w 411"/>
                    <a:gd name="T55" fmla="*/ 612 h 652"/>
                    <a:gd name="T56" fmla="*/ 126 w 411"/>
                    <a:gd name="T57" fmla="*/ 574 h 652"/>
                    <a:gd name="T58" fmla="*/ 117 w 411"/>
                    <a:gd name="T59" fmla="*/ 516 h 652"/>
                    <a:gd name="T60" fmla="*/ 151 w 411"/>
                    <a:gd name="T61" fmla="*/ 466 h 652"/>
                    <a:gd name="T62" fmla="*/ 178 w 411"/>
                    <a:gd name="T63" fmla="*/ 419 h 652"/>
                    <a:gd name="T64" fmla="*/ 221 w 411"/>
                    <a:gd name="T65" fmla="*/ 384 h 652"/>
                    <a:gd name="T66" fmla="*/ 261 w 411"/>
                    <a:gd name="T67" fmla="*/ 364 h 652"/>
                    <a:gd name="T68" fmla="*/ 319 w 411"/>
                    <a:gd name="T69" fmla="*/ 377 h 652"/>
                    <a:gd name="T70" fmla="*/ 351 w 411"/>
                    <a:gd name="T71" fmla="*/ 344 h 652"/>
                    <a:gd name="T72" fmla="*/ 402 w 411"/>
                    <a:gd name="T73" fmla="*/ 354 h 652"/>
                    <a:gd name="T74" fmla="*/ 109 w 411"/>
                    <a:gd name="T75" fmla="*/ 70 h 652"/>
                    <a:gd name="T76" fmla="*/ 163 w 411"/>
                    <a:gd name="T77" fmla="*/ 68 h 652"/>
                    <a:gd name="T78" fmla="*/ 160 w 411"/>
                    <a:gd name="T79" fmla="*/ 86 h 652"/>
                    <a:gd name="T80" fmla="*/ 168 w 411"/>
                    <a:gd name="T81" fmla="*/ 100 h 652"/>
                    <a:gd name="T82" fmla="*/ 161 w 411"/>
                    <a:gd name="T83" fmla="*/ 124 h 652"/>
                    <a:gd name="T84" fmla="*/ 197 w 411"/>
                    <a:gd name="T85" fmla="*/ 110 h 652"/>
                    <a:gd name="T86" fmla="*/ 228 w 411"/>
                    <a:gd name="T87" fmla="*/ 69 h 652"/>
                    <a:gd name="T88" fmla="*/ 255 w 411"/>
                    <a:gd name="T89" fmla="*/ 87 h 652"/>
                    <a:gd name="T90" fmla="*/ 279 w 411"/>
                    <a:gd name="T91" fmla="*/ 116 h 652"/>
                    <a:gd name="T92" fmla="*/ 288 w 411"/>
                    <a:gd name="T93" fmla="*/ 87 h 652"/>
                    <a:gd name="T94" fmla="*/ 258 w 411"/>
                    <a:gd name="T95" fmla="*/ 59 h 652"/>
                    <a:gd name="T96" fmla="*/ 217 w 411"/>
                    <a:gd name="T97" fmla="*/ 46 h 652"/>
                    <a:gd name="T98" fmla="*/ 195 w 411"/>
                    <a:gd name="T99" fmla="*/ 22 h 652"/>
                    <a:gd name="T100" fmla="*/ 171 w 411"/>
                    <a:gd name="T101" fmla="*/ 31 h 652"/>
                    <a:gd name="T102" fmla="*/ 146 w 411"/>
                    <a:gd name="T103" fmla="*/ 36 h 652"/>
                    <a:gd name="T104" fmla="*/ 133 w 411"/>
                    <a:gd name="T105" fmla="*/ 25 h 652"/>
                    <a:gd name="T106" fmla="*/ 96 w 411"/>
                    <a:gd name="T107" fmla="*/ 48 h 652"/>
                    <a:gd name="T108" fmla="*/ 88 w 411"/>
                    <a:gd name="T109" fmla="*/ 60 h 652"/>
                    <a:gd name="T110" fmla="*/ 268 w 411"/>
                    <a:gd name="T111" fmla="*/ 25 h 652"/>
                    <a:gd name="T112" fmla="*/ 290 w 411"/>
                    <a:gd name="T113" fmla="*/ 48 h 652"/>
                    <a:gd name="T114" fmla="*/ 346 w 411"/>
                    <a:gd name="T115" fmla="*/ 12 h 652"/>
                    <a:gd name="T116" fmla="*/ 278 w 411"/>
                    <a:gd name="T117" fmla="*/ 2 h 652"/>
                    <a:gd name="T118" fmla="*/ 248 w 411"/>
                    <a:gd name="T119" fmla="*/ 8 h 652"/>
                    <a:gd name="T120" fmla="*/ 220 w 411"/>
                    <a:gd name="T121" fmla="*/ 12 h 6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411" h="652">
                      <a:moveTo>
                        <a:pt x="398" y="348"/>
                      </a:moveTo>
                      <a:lnTo>
                        <a:pt x="398" y="348"/>
                      </a:lnTo>
                      <a:lnTo>
                        <a:pt x="397" y="351"/>
                      </a:lnTo>
                      <a:lnTo>
                        <a:pt x="394" y="351"/>
                      </a:lnTo>
                      <a:lnTo>
                        <a:pt x="393" y="350"/>
                      </a:lnTo>
                      <a:lnTo>
                        <a:pt x="391" y="348"/>
                      </a:lnTo>
                      <a:lnTo>
                        <a:pt x="391" y="348"/>
                      </a:lnTo>
                      <a:lnTo>
                        <a:pt x="390" y="345"/>
                      </a:lnTo>
                      <a:lnTo>
                        <a:pt x="387" y="344"/>
                      </a:lnTo>
                      <a:lnTo>
                        <a:pt x="383" y="341"/>
                      </a:lnTo>
                      <a:lnTo>
                        <a:pt x="381" y="340"/>
                      </a:lnTo>
                      <a:lnTo>
                        <a:pt x="381" y="340"/>
                      </a:lnTo>
                      <a:lnTo>
                        <a:pt x="381" y="340"/>
                      </a:lnTo>
                      <a:lnTo>
                        <a:pt x="384" y="338"/>
                      </a:lnTo>
                      <a:lnTo>
                        <a:pt x="388" y="341"/>
                      </a:lnTo>
                      <a:lnTo>
                        <a:pt x="388" y="341"/>
                      </a:lnTo>
                      <a:lnTo>
                        <a:pt x="391" y="341"/>
                      </a:lnTo>
                      <a:lnTo>
                        <a:pt x="394" y="341"/>
                      </a:lnTo>
                      <a:lnTo>
                        <a:pt x="400" y="337"/>
                      </a:lnTo>
                      <a:lnTo>
                        <a:pt x="400" y="337"/>
                      </a:lnTo>
                      <a:lnTo>
                        <a:pt x="402" y="336"/>
                      </a:lnTo>
                      <a:lnTo>
                        <a:pt x="407" y="336"/>
                      </a:lnTo>
                      <a:lnTo>
                        <a:pt x="410" y="336"/>
                      </a:lnTo>
                      <a:lnTo>
                        <a:pt x="411" y="333"/>
                      </a:lnTo>
                      <a:lnTo>
                        <a:pt x="411" y="333"/>
                      </a:lnTo>
                      <a:lnTo>
                        <a:pt x="410" y="331"/>
                      </a:lnTo>
                      <a:lnTo>
                        <a:pt x="407" y="328"/>
                      </a:lnTo>
                      <a:lnTo>
                        <a:pt x="402" y="326"/>
                      </a:lnTo>
                      <a:lnTo>
                        <a:pt x="402" y="326"/>
                      </a:lnTo>
                      <a:lnTo>
                        <a:pt x="398" y="321"/>
                      </a:lnTo>
                      <a:lnTo>
                        <a:pt x="394" y="321"/>
                      </a:lnTo>
                      <a:lnTo>
                        <a:pt x="390" y="321"/>
                      </a:lnTo>
                      <a:lnTo>
                        <a:pt x="390" y="321"/>
                      </a:lnTo>
                      <a:lnTo>
                        <a:pt x="387" y="321"/>
                      </a:lnTo>
                      <a:lnTo>
                        <a:pt x="385" y="320"/>
                      </a:lnTo>
                      <a:lnTo>
                        <a:pt x="381" y="317"/>
                      </a:lnTo>
                      <a:lnTo>
                        <a:pt x="381" y="317"/>
                      </a:lnTo>
                      <a:lnTo>
                        <a:pt x="378" y="316"/>
                      </a:lnTo>
                      <a:lnTo>
                        <a:pt x="374" y="319"/>
                      </a:lnTo>
                      <a:lnTo>
                        <a:pt x="371" y="321"/>
                      </a:lnTo>
                      <a:lnTo>
                        <a:pt x="368" y="326"/>
                      </a:lnTo>
                      <a:lnTo>
                        <a:pt x="368" y="326"/>
                      </a:lnTo>
                      <a:lnTo>
                        <a:pt x="368" y="330"/>
                      </a:lnTo>
                      <a:lnTo>
                        <a:pt x="367" y="330"/>
                      </a:lnTo>
                      <a:lnTo>
                        <a:pt x="366" y="330"/>
                      </a:lnTo>
                      <a:lnTo>
                        <a:pt x="366" y="327"/>
                      </a:lnTo>
                      <a:lnTo>
                        <a:pt x="366" y="327"/>
                      </a:lnTo>
                      <a:lnTo>
                        <a:pt x="366" y="324"/>
                      </a:lnTo>
                      <a:lnTo>
                        <a:pt x="366" y="321"/>
                      </a:lnTo>
                      <a:lnTo>
                        <a:pt x="366" y="320"/>
                      </a:lnTo>
                      <a:lnTo>
                        <a:pt x="367" y="319"/>
                      </a:lnTo>
                      <a:lnTo>
                        <a:pt x="367" y="319"/>
                      </a:lnTo>
                      <a:lnTo>
                        <a:pt x="370" y="316"/>
                      </a:lnTo>
                      <a:lnTo>
                        <a:pt x="368" y="313"/>
                      </a:lnTo>
                      <a:lnTo>
                        <a:pt x="366" y="310"/>
                      </a:lnTo>
                      <a:lnTo>
                        <a:pt x="360" y="309"/>
                      </a:lnTo>
                      <a:lnTo>
                        <a:pt x="360" y="309"/>
                      </a:lnTo>
                      <a:lnTo>
                        <a:pt x="356" y="310"/>
                      </a:lnTo>
                      <a:lnTo>
                        <a:pt x="351" y="313"/>
                      </a:lnTo>
                      <a:lnTo>
                        <a:pt x="350" y="316"/>
                      </a:lnTo>
                      <a:lnTo>
                        <a:pt x="350" y="319"/>
                      </a:lnTo>
                      <a:lnTo>
                        <a:pt x="350" y="319"/>
                      </a:lnTo>
                      <a:lnTo>
                        <a:pt x="350" y="321"/>
                      </a:lnTo>
                      <a:lnTo>
                        <a:pt x="349" y="326"/>
                      </a:lnTo>
                      <a:lnTo>
                        <a:pt x="344" y="328"/>
                      </a:lnTo>
                      <a:lnTo>
                        <a:pt x="342" y="331"/>
                      </a:lnTo>
                      <a:lnTo>
                        <a:pt x="342" y="331"/>
                      </a:lnTo>
                      <a:lnTo>
                        <a:pt x="340" y="330"/>
                      </a:lnTo>
                      <a:lnTo>
                        <a:pt x="340" y="330"/>
                      </a:lnTo>
                      <a:lnTo>
                        <a:pt x="340" y="326"/>
                      </a:lnTo>
                      <a:lnTo>
                        <a:pt x="342" y="317"/>
                      </a:lnTo>
                      <a:lnTo>
                        <a:pt x="342" y="317"/>
                      </a:lnTo>
                      <a:lnTo>
                        <a:pt x="340" y="316"/>
                      </a:lnTo>
                      <a:lnTo>
                        <a:pt x="339" y="316"/>
                      </a:lnTo>
                      <a:lnTo>
                        <a:pt x="332" y="323"/>
                      </a:lnTo>
                      <a:lnTo>
                        <a:pt x="332" y="323"/>
                      </a:lnTo>
                      <a:lnTo>
                        <a:pt x="323" y="333"/>
                      </a:lnTo>
                      <a:lnTo>
                        <a:pt x="319" y="336"/>
                      </a:lnTo>
                      <a:lnTo>
                        <a:pt x="316" y="338"/>
                      </a:lnTo>
                      <a:lnTo>
                        <a:pt x="316" y="338"/>
                      </a:lnTo>
                      <a:lnTo>
                        <a:pt x="315" y="337"/>
                      </a:lnTo>
                      <a:lnTo>
                        <a:pt x="313" y="334"/>
                      </a:lnTo>
                      <a:lnTo>
                        <a:pt x="315" y="331"/>
                      </a:lnTo>
                      <a:lnTo>
                        <a:pt x="319" y="327"/>
                      </a:lnTo>
                      <a:lnTo>
                        <a:pt x="319" y="327"/>
                      </a:lnTo>
                      <a:lnTo>
                        <a:pt x="323" y="324"/>
                      </a:lnTo>
                      <a:lnTo>
                        <a:pt x="324" y="320"/>
                      </a:lnTo>
                      <a:lnTo>
                        <a:pt x="327" y="317"/>
                      </a:lnTo>
                      <a:lnTo>
                        <a:pt x="329" y="316"/>
                      </a:lnTo>
                      <a:lnTo>
                        <a:pt x="329" y="316"/>
                      </a:lnTo>
                      <a:lnTo>
                        <a:pt x="332" y="314"/>
                      </a:lnTo>
                      <a:lnTo>
                        <a:pt x="332" y="313"/>
                      </a:lnTo>
                      <a:lnTo>
                        <a:pt x="330" y="310"/>
                      </a:lnTo>
                      <a:lnTo>
                        <a:pt x="327" y="309"/>
                      </a:lnTo>
                      <a:lnTo>
                        <a:pt x="327" y="309"/>
                      </a:lnTo>
                      <a:lnTo>
                        <a:pt x="323" y="310"/>
                      </a:lnTo>
                      <a:lnTo>
                        <a:pt x="322" y="311"/>
                      </a:lnTo>
                      <a:lnTo>
                        <a:pt x="319" y="316"/>
                      </a:lnTo>
                      <a:lnTo>
                        <a:pt x="319" y="316"/>
                      </a:lnTo>
                      <a:lnTo>
                        <a:pt x="316" y="317"/>
                      </a:lnTo>
                      <a:lnTo>
                        <a:pt x="312" y="316"/>
                      </a:lnTo>
                      <a:lnTo>
                        <a:pt x="309" y="314"/>
                      </a:lnTo>
                      <a:lnTo>
                        <a:pt x="307" y="314"/>
                      </a:lnTo>
                      <a:lnTo>
                        <a:pt x="307" y="314"/>
                      </a:lnTo>
                      <a:lnTo>
                        <a:pt x="306" y="316"/>
                      </a:lnTo>
                      <a:lnTo>
                        <a:pt x="305" y="317"/>
                      </a:lnTo>
                      <a:lnTo>
                        <a:pt x="303" y="319"/>
                      </a:lnTo>
                      <a:lnTo>
                        <a:pt x="305" y="321"/>
                      </a:lnTo>
                      <a:lnTo>
                        <a:pt x="305" y="321"/>
                      </a:lnTo>
                      <a:lnTo>
                        <a:pt x="305" y="323"/>
                      </a:lnTo>
                      <a:lnTo>
                        <a:pt x="305" y="326"/>
                      </a:lnTo>
                      <a:lnTo>
                        <a:pt x="303" y="326"/>
                      </a:lnTo>
                      <a:lnTo>
                        <a:pt x="300" y="323"/>
                      </a:lnTo>
                      <a:lnTo>
                        <a:pt x="300" y="323"/>
                      </a:lnTo>
                      <a:lnTo>
                        <a:pt x="299" y="321"/>
                      </a:lnTo>
                      <a:lnTo>
                        <a:pt x="296" y="321"/>
                      </a:lnTo>
                      <a:lnTo>
                        <a:pt x="292" y="324"/>
                      </a:lnTo>
                      <a:lnTo>
                        <a:pt x="289" y="327"/>
                      </a:lnTo>
                      <a:lnTo>
                        <a:pt x="289" y="327"/>
                      </a:lnTo>
                      <a:lnTo>
                        <a:pt x="288" y="330"/>
                      </a:lnTo>
                      <a:lnTo>
                        <a:pt x="286" y="331"/>
                      </a:lnTo>
                      <a:lnTo>
                        <a:pt x="285" y="333"/>
                      </a:lnTo>
                      <a:lnTo>
                        <a:pt x="286" y="333"/>
                      </a:lnTo>
                      <a:lnTo>
                        <a:pt x="286" y="333"/>
                      </a:lnTo>
                      <a:lnTo>
                        <a:pt x="288" y="336"/>
                      </a:lnTo>
                      <a:lnTo>
                        <a:pt x="288" y="338"/>
                      </a:lnTo>
                      <a:lnTo>
                        <a:pt x="286" y="341"/>
                      </a:lnTo>
                      <a:lnTo>
                        <a:pt x="285" y="343"/>
                      </a:lnTo>
                      <a:lnTo>
                        <a:pt x="285" y="343"/>
                      </a:lnTo>
                      <a:lnTo>
                        <a:pt x="283" y="343"/>
                      </a:lnTo>
                      <a:lnTo>
                        <a:pt x="282" y="341"/>
                      </a:lnTo>
                      <a:lnTo>
                        <a:pt x="281" y="337"/>
                      </a:lnTo>
                      <a:lnTo>
                        <a:pt x="281" y="333"/>
                      </a:lnTo>
                      <a:lnTo>
                        <a:pt x="279" y="333"/>
                      </a:lnTo>
                      <a:lnTo>
                        <a:pt x="278" y="333"/>
                      </a:lnTo>
                      <a:lnTo>
                        <a:pt x="278" y="333"/>
                      </a:lnTo>
                      <a:lnTo>
                        <a:pt x="276" y="331"/>
                      </a:lnTo>
                      <a:lnTo>
                        <a:pt x="278" y="330"/>
                      </a:lnTo>
                      <a:lnTo>
                        <a:pt x="279" y="327"/>
                      </a:lnTo>
                      <a:lnTo>
                        <a:pt x="282" y="326"/>
                      </a:lnTo>
                      <a:lnTo>
                        <a:pt x="282" y="326"/>
                      </a:lnTo>
                      <a:lnTo>
                        <a:pt x="285" y="324"/>
                      </a:lnTo>
                      <a:lnTo>
                        <a:pt x="288" y="323"/>
                      </a:lnTo>
                      <a:lnTo>
                        <a:pt x="289" y="320"/>
                      </a:lnTo>
                      <a:lnTo>
                        <a:pt x="290" y="317"/>
                      </a:lnTo>
                      <a:lnTo>
                        <a:pt x="290" y="317"/>
                      </a:lnTo>
                      <a:lnTo>
                        <a:pt x="289" y="316"/>
                      </a:lnTo>
                      <a:lnTo>
                        <a:pt x="288" y="316"/>
                      </a:lnTo>
                      <a:lnTo>
                        <a:pt x="285" y="317"/>
                      </a:lnTo>
                      <a:lnTo>
                        <a:pt x="285" y="319"/>
                      </a:lnTo>
                      <a:lnTo>
                        <a:pt x="285" y="319"/>
                      </a:lnTo>
                      <a:lnTo>
                        <a:pt x="283" y="321"/>
                      </a:lnTo>
                      <a:lnTo>
                        <a:pt x="281" y="321"/>
                      </a:lnTo>
                      <a:lnTo>
                        <a:pt x="272" y="321"/>
                      </a:lnTo>
                      <a:lnTo>
                        <a:pt x="272" y="321"/>
                      </a:lnTo>
                      <a:lnTo>
                        <a:pt x="268" y="323"/>
                      </a:lnTo>
                      <a:lnTo>
                        <a:pt x="268" y="326"/>
                      </a:lnTo>
                      <a:lnTo>
                        <a:pt x="269" y="328"/>
                      </a:lnTo>
                      <a:lnTo>
                        <a:pt x="272" y="333"/>
                      </a:lnTo>
                      <a:lnTo>
                        <a:pt x="272" y="333"/>
                      </a:lnTo>
                      <a:lnTo>
                        <a:pt x="275" y="334"/>
                      </a:lnTo>
                      <a:lnTo>
                        <a:pt x="273" y="337"/>
                      </a:lnTo>
                      <a:lnTo>
                        <a:pt x="271" y="337"/>
                      </a:lnTo>
                      <a:lnTo>
                        <a:pt x="268" y="336"/>
                      </a:lnTo>
                      <a:lnTo>
                        <a:pt x="268" y="336"/>
                      </a:lnTo>
                      <a:lnTo>
                        <a:pt x="265" y="334"/>
                      </a:lnTo>
                      <a:lnTo>
                        <a:pt x="262" y="334"/>
                      </a:lnTo>
                      <a:lnTo>
                        <a:pt x="256" y="336"/>
                      </a:lnTo>
                      <a:lnTo>
                        <a:pt x="256" y="336"/>
                      </a:lnTo>
                      <a:lnTo>
                        <a:pt x="255" y="337"/>
                      </a:lnTo>
                      <a:lnTo>
                        <a:pt x="256" y="337"/>
                      </a:lnTo>
                      <a:lnTo>
                        <a:pt x="259" y="340"/>
                      </a:lnTo>
                      <a:lnTo>
                        <a:pt x="263" y="343"/>
                      </a:lnTo>
                      <a:lnTo>
                        <a:pt x="265" y="344"/>
                      </a:lnTo>
                      <a:lnTo>
                        <a:pt x="265" y="344"/>
                      </a:lnTo>
                      <a:lnTo>
                        <a:pt x="263" y="344"/>
                      </a:lnTo>
                      <a:lnTo>
                        <a:pt x="262" y="344"/>
                      </a:lnTo>
                      <a:lnTo>
                        <a:pt x="259" y="343"/>
                      </a:lnTo>
                      <a:lnTo>
                        <a:pt x="258" y="343"/>
                      </a:lnTo>
                      <a:lnTo>
                        <a:pt x="258" y="343"/>
                      </a:lnTo>
                      <a:lnTo>
                        <a:pt x="255" y="344"/>
                      </a:lnTo>
                      <a:lnTo>
                        <a:pt x="252" y="343"/>
                      </a:lnTo>
                      <a:lnTo>
                        <a:pt x="251" y="340"/>
                      </a:lnTo>
                      <a:lnTo>
                        <a:pt x="249" y="338"/>
                      </a:lnTo>
                      <a:lnTo>
                        <a:pt x="249" y="338"/>
                      </a:lnTo>
                      <a:lnTo>
                        <a:pt x="248" y="337"/>
                      </a:lnTo>
                      <a:lnTo>
                        <a:pt x="246" y="337"/>
                      </a:lnTo>
                      <a:lnTo>
                        <a:pt x="244" y="337"/>
                      </a:lnTo>
                      <a:lnTo>
                        <a:pt x="242" y="340"/>
                      </a:lnTo>
                      <a:lnTo>
                        <a:pt x="242" y="340"/>
                      </a:lnTo>
                      <a:lnTo>
                        <a:pt x="244" y="341"/>
                      </a:lnTo>
                      <a:lnTo>
                        <a:pt x="244" y="341"/>
                      </a:lnTo>
                      <a:lnTo>
                        <a:pt x="246" y="343"/>
                      </a:lnTo>
                      <a:lnTo>
                        <a:pt x="248" y="344"/>
                      </a:lnTo>
                      <a:lnTo>
                        <a:pt x="248" y="351"/>
                      </a:lnTo>
                      <a:lnTo>
                        <a:pt x="248" y="351"/>
                      </a:lnTo>
                      <a:lnTo>
                        <a:pt x="246" y="354"/>
                      </a:lnTo>
                      <a:lnTo>
                        <a:pt x="244" y="353"/>
                      </a:lnTo>
                      <a:lnTo>
                        <a:pt x="242" y="351"/>
                      </a:lnTo>
                      <a:lnTo>
                        <a:pt x="242" y="348"/>
                      </a:lnTo>
                      <a:lnTo>
                        <a:pt x="242" y="348"/>
                      </a:lnTo>
                      <a:lnTo>
                        <a:pt x="242" y="345"/>
                      </a:lnTo>
                      <a:lnTo>
                        <a:pt x="239" y="345"/>
                      </a:lnTo>
                      <a:lnTo>
                        <a:pt x="237" y="345"/>
                      </a:lnTo>
                      <a:lnTo>
                        <a:pt x="232" y="347"/>
                      </a:lnTo>
                      <a:lnTo>
                        <a:pt x="232" y="347"/>
                      </a:lnTo>
                      <a:lnTo>
                        <a:pt x="231" y="347"/>
                      </a:lnTo>
                      <a:lnTo>
                        <a:pt x="231" y="345"/>
                      </a:lnTo>
                      <a:lnTo>
                        <a:pt x="232" y="341"/>
                      </a:lnTo>
                      <a:lnTo>
                        <a:pt x="232" y="338"/>
                      </a:lnTo>
                      <a:lnTo>
                        <a:pt x="232" y="338"/>
                      </a:lnTo>
                      <a:lnTo>
                        <a:pt x="229" y="337"/>
                      </a:lnTo>
                      <a:lnTo>
                        <a:pt x="228" y="337"/>
                      </a:lnTo>
                      <a:lnTo>
                        <a:pt x="221" y="338"/>
                      </a:lnTo>
                      <a:lnTo>
                        <a:pt x="221" y="338"/>
                      </a:lnTo>
                      <a:lnTo>
                        <a:pt x="215" y="340"/>
                      </a:lnTo>
                      <a:lnTo>
                        <a:pt x="215" y="341"/>
                      </a:lnTo>
                      <a:lnTo>
                        <a:pt x="217" y="344"/>
                      </a:lnTo>
                      <a:lnTo>
                        <a:pt x="217" y="344"/>
                      </a:lnTo>
                      <a:lnTo>
                        <a:pt x="218" y="345"/>
                      </a:lnTo>
                      <a:lnTo>
                        <a:pt x="218" y="348"/>
                      </a:lnTo>
                      <a:lnTo>
                        <a:pt x="217" y="350"/>
                      </a:lnTo>
                      <a:lnTo>
                        <a:pt x="215" y="351"/>
                      </a:lnTo>
                      <a:lnTo>
                        <a:pt x="215" y="351"/>
                      </a:lnTo>
                      <a:lnTo>
                        <a:pt x="211" y="351"/>
                      </a:lnTo>
                      <a:lnTo>
                        <a:pt x="210" y="353"/>
                      </a:lnTo>
                      <a:lnTo>
                        <a:pt x="210" y="354"/>
                      </a:lnTo>
                      <a:lnTo>
                        <a:pt x="210" y="354"/>
                      </a:lnTo>
                      <a:lnTo>
                        <a:pt x="210" y="357"/>
                      </a:lnTo>
                      <a:lnTo>
                        <a:pt x="207" y="358"/>
                      </a:lnTo>
                      <a:lnTo>
                        <a:pt x="205" y="357"/>
                      </a:lnTo>
                      <a:lnTo>
                        <a:pt x="204" y="355"/>
                      </a:lnTo>
                      <a:lnTo>
                        <a:pt x="204" y="355"/>
                      </a:lnTo>
                      <a:lnTo>
                        <a:pt x="203" y="354"/>
                      </a:lnTo>
                      <a:lnTo>
                        <a:pt x="200" y="354"/>
                      </a:lnTo>
                      <a:lnTo>
                        <a:pt x="195" y="354"/>
                      </a:lnTo>
                      <a:lnTo>
                        <a:pt x="193" y="357"/>
                      </a:lnTo>
                      <a:lnTo>
                        <a:pt x="193" y="357"/>
                      </a:lnTo>
                      <a:lnTo>
                        <a:pt x="188" y="362"/>
                      </a:lnTo>
                      <a:lnTo>
                        <a:pt x="185" y="364"/>
                      </a:lnTo>
                      <a:lnTo>
                        <a:pt x="184" y="368"/>
                      </a:lnTo>
                      <a:lnTo>
                        <a:pt x="184" y="368"/>
                      </a:lnTo>
                      <a:lnTo>
                        <a:pt x="185" y="370"/>
                      </a:lnTo>
                      <a:lnTo>
                        <a:pt x="188" y="368"/>
                      </a:lnTo>
                      <a:lnTo>
                        <a:pt x="191" y="367"/>
                      </a:lnTo>
                      <a:lnTo>
                        <a:pt x="195" y="367"/>
                      </a:lnTo>
                      <a:lnTo>
                        <a:pt x="195" y="367"/>
                      </a:lnTo>
                      <a:lnTo>
                        <a:pt x="197" y="368"/>
                      </a:lnTo>
                      <a:lnTo>
                        <a:pt x="197" y="370"/>
                      </a:lnTo>
                      <a:lnTo>
                        <a:pt x="197" y="371"/>
                      </a:lnTo>
                      <a:lnTo>
                        <a:pt x="197" y="372"/>
                      </a:lnTo>
                      <a:lnTo>
                        <a:pt x="197" y="372"/>
                      </a:lnTo>
                      <a:lnTo>
                        <a:pt x="198" y="374"/>
                      </a:lnTo>
                      <a:lnTo>
                        <a:pt x="198" y="377"/>
                      </a:lnTo>
                      <a:lnTo>
                        <a:pt x="198" y="378"/>
                      </a:lnTo>
                      <a:lnTo>
                        <a:pt x="195" y="377"/>
                      </a:lnTo>
                      <a:lnTo>
                        <a:pt x="195" y="377"/>
                      </a:lnTo>
                      <a:lnTo>
                        <a:pt x="193" y="375"/>
                      </a:lnTo>
                      <a:lnTo>
                        <a:pt x="191" y="374"/>
                      </a:lnTo>
                      <a:lnTo>
                        <a:pt x="188" y="375"/>
                      </a:lnTo>
                      <a:lnTo>
                        <a:pt x="187" y="378"/>
                      </a:lnTo>
                      <a:lnTo>
                        <a:pt x="187" y="378"/>
                      </a:lnTo>
                      <a:lnTo>
                        <a:pt x="187" y="380"/>
                      </a:lnTo>
                      <a:lnTo>
                        <a:pt x="184" y="378"/>
                      </a:lnTo>
                      <a:lnTo>
                        <a:pt x="180" y="374"/>
                      </a:lnTo>
                      <a:lnTo>
                        <a:pt x="180" y="374"/>
                      </a:lnTo>
                      <a:lnTo>
                        <a:pt x="180" y="372"/>
                      </a:lnTo>
                      <a:lnTo>
                        <a:pt x="178" y="372"/>
                      </a:lnTo>
                      <a:lnTo>
                        <a:pt x="176" y="375"/>
                      </a:lnTo>
                      <a:lnTo>
                        <a:pt x="174" y="378"/>
                      </a:lnTo>
                      <a:lnTo>
                        <a:pt x="173" y="378"/>
                      </a:lnTo>
                      <a:lnTo>
                        <a:pt x="171" y="378"/>
                      </a:lnTo>
                      <a:lnTo>
                        <a:pt x="171" y="378"/>
                      </a:lnTo>
                      <a:lnTo>
                        <a:pt x="171" y="377"/>
                      </a:lnTo>
                      <a:lnTo>
                        <a:pt x="171" y="375"/>
                      </a:lnTo>
                      <a:lnTo>
                        <a:pt x="173" y="371"/>
                      </a:lnTo>
                      <a:lnTo>
                        <a:pt x="176" y="368"/>
                      </a:lnTo>
                      <a:lnTo>
                        <a:pt x="176" y="365"/>
                      </a:lnTo>
                      <a:lnTo>
                        <a:pt x="176" y="364"/>
                      </a:lnTo>
                      <a:lnTo>
                        <a:pt x="176" y="364"/>
                      </a:lnTo>
                      <a:lnTo>
                        <a:pt x="174" y="364"/>
                      </a:lnTo>
                      <a:lnTo>
                        <a:pt x="171" y="365"/>
                      </a:lnTo>
                      <a:lnTo>
                        <a:pt x="166" y="372"/>
                      </a:lnTo>
                      <a:lnTo>
                        <a:pt x="166" y="372"/>
                      </a:lnTo>
                      <a:lnTo>
                        <a:pt x="161" y="375"/>
                      </a:lnTo>
                      <a:lnTo>
                        <a:pt x="157" y="377"/>
                      </a:lnTo>
                      <a:lnTo>
                        <a:pt x="156" y="378"/>
                      </a:lnTo>
                      <a:lnTo>
                        <a:pt x="156" y="380"/>
                      </a:lnTo>
                      <a:lnTo>
                        <a:pt x="156" y="380"/>
                      </a:lnTo>
                      <a:lnTo>
                        <a:pt x="156" y="381"/>
                      </a:lnTo>
                      <a:lnTo>
                        <a:pt x="154" y="384"/>
                      </a:lnTo>
                      <a:lnTo>
                        <a:pt x="151" y="385"/>
                      </a:lnTo>
                      <a:lnTo>
                        <a:pt x="149" y="388"/>
                      </a:lnTo>
                      <a:lnTo>
                        <a:pt x="149" y="388"/>
                      </a:lnTo>
                      <a:lnTo>
                        <a:pt x="146" y="391"/>
                      </a:lnTo>
                      <a:lnTo>
                        <a:pt x="142" y="394"/>
                      </a:lnTo>
                      <a:lnTo>
                        <a:pt x="134" y="397"/>
                      </a:lnTo>
                      <a:lnTo>
                        <a:pt x="129" y="399"/>
                      </a:lnTo>
                      <a:lnTo>
                        <a:pt x="129" y="399"/>
                      </a:lnTo>
                      <a:lnTo>
                        <a:pt x="126" y="402"/>
                      </a:lnTo>
                      <a:lnTo>
                        <a:pt x="127" y="402"/>
                      </a:lnTo>
                      <a:lnTo>
                        <a:pt x="127" y="402"/>
                      </a:lnTo>
                      <a:lnTo>
                        <a:pt x="132" y="402"/>
                      </a:lnTo>
                      <a:lnTo>
                        <a:pt x="134" y="399"/>
                      </a:lnTo>
                      <a:lnTo>
                        <a:pt x="134" y="399"/>
                      </a:lnTo>
                      <a:lnTo>
                        <a:pt x="137" y="398"/>
                      </a:lnTo>
                      <a:lnTo>
                        <a:pt x="140" y="397"/>
                      </a:lnTo>
                      <a:lnTo>
                        <a:pt x="143" y="395"/>
                      </a:lnTo>
                      <a:lnTo>
                        <a:pt x="146" y="394"/>
                      </a:lnTo>
                      <a:lnTo>
                        <a:pt x="146" y="394"/>
                      </a:lnTo>
                      <a:lnTo>
                        <a:pt x="156" y="389"/>
                      </a:lnTo>
                      <a:lnTo>
                        <a:pt x="160" y="388"/>
                      </a:lnTo>
                      <a:lnTo>
                        <a:pt x="161" y="388"/>
                      </a:lnTo>
                      <a:lnTo>
                        <a:pt x="161" y="388"/>
                      </a:lnTo>
                      <a:lnTo>
                        <a:pt x="164" y="389"/>
                      </a:lnTo>
                      <a:lnTo>
                        <a:pt x="167" y="389"/>
                      </a:lnTo>
                      <a:lnTo>
                        <a:pt x="168" y="389"/>
                      </a:lnTo>
                      <a:lnTo>
                        <a:pt x="171" y="387"/>
                      </a:lnTo>
                      <a:lnTo>
                        <a:pt x="171" y="387"/>
                      </a:lnTo>
                      <a:lnTo>
                        <a:pt x="174" y="384"/>
                      </a:lnTo>
                      <a:lnTo>
                        <a:pt x="177" y="384"/>
                      </a:lnTo>
                      <a:lnTo>
                        <a:pt x="178" y="384"/>
                      </a:lnTo>
                      <a:lnTo>
                        <a:pt x="181" y="387"/>
                      </a:lnTo>
                      <a:lnTo>
                        <a:pt x="181" y="387"/>
                      </a:lnTo>
                      <a:lnTo>
                        <a:pt x="183" y="388"/>
                      </a:lnTo>
                      <a:lnTo>
                        <a:pt x="180" y="389"/>
                      </a:lnTo>
                      <a:lnTo>
                        <a:pt x="178" y="392"/>
                      </a:lnTo>
                      <a:lnTo>
                        <a:pt x="180" y="395"/>
                      </a:lnTo>
                      <a:lnTo>
                        <a:pt x="180" y="395"/>
                      </a:lnTo>
                      <a:lnTo>
                        <a:pt x="181" y="397"/>
                      </a:lnTo>
                      <a:lnTo>
                        <a:pt x="180" y="398"/>
                      </a:lnTo>
                      <a:lnTo>
                        <a:pt x="177" y="398"/>
                      </a:lnTo>
                      <a:lnTo>
                        <a:pt x="176" y="397"/>
                      </a:lnTo>
                      <a:lnTo>
                        <a:pt x="176" y="397"/>
                      </a:lnTo>
                      <a:lnTo>
                        <a:pt x="174" y="395"/>
                      </a:lnTo>
                      <a:lnTo>
                        <a:pt x="173" y="394"/>
                      </a:lnTo>
                      <a:lnTo>
                        <a:pt x="171" y="392"/>
                      </a:lnTo>
                      <a:lnTo>
                        <a:pt x="168" y="394"/>
                      </a:lnTo>
                      <a:lnTo>
                        <a:pt x="168" y="394"/>
                      </a:lnTo>
                      <a:lnTo>
                        <a:pt x="166" y="398"/>
                      </a:lnTo>
                      <a:lnTo>
                        <a:pt x="164" y="399"/>
                      </a:lnTo>
                      <a:lnTo>
                        <a:pt x="161" y="401"/>
                      </a:lnTo>
                      <a:lnTo>
                        <a:pt x="161" y="401"/>
                      </a:lnTo>
                      <a:lnTo>
                        <a:pt x="160" y="402"/>
                      </a:lnTo>
                      <a:lnTo>
                        <a:pt x="157" y="405"/>
                      </a:lnTo>
                      <a:lnTo>
                        <a:pt x="156" y="408"/>
                      </a:lnTo>
                      <a:lnTo>
                        <a:pt x="156" y="412"/>
                      </a:lnTo>
                      <a:lnTo>
                        <a:pt x="156" y="412"/>
                      </a:lnTo>
                      <a:lnTo>
                        <a:pt x="154" y="415"/>
                      </a:lnTo>
                      <a:lnTo>
                        <a:pt x="153" y="415"/>
                      </a:lnTo>
                      <a:lnTo>
                        <a:pt x="150" y="415"/>
                      </a:lnTo>
                      <a:lnTo>
                        <a:pt x="149" y="418"/>
                      </a:lnTo>
                      <a:lnTo>
                        <a:pt x="149" y="418"/>
                      </a:lnTo>
                      <a:lnTo>
                        <a:pt x="147" y="422"/>
                      </a:lnTo>
                      <a:lnTo>
                        <a:pt x="144" y="426"/>
                      </a:lnTo>
                      <a:lnTo>
                        <a:pt x="134" y="438"/>
                      </a:lnTo>
                      <a:lnTo>
                        <a:pt x="134" y="438"/>
                      </a:lnTo>
                      <a:lnTo>
                        <a:pt x="132" y="442"/>
                      </a:lnTo>
                      <a:lnTo>
                        <a:pt x="132" y="445"/>
                      </a:lnTo>
                      <a:lnTo>
                        <a:pt x="133" y="446"/>
                      </a:lnTo>
                      <a:lnTo>
                        <a:pt x="132" y="449"/>
                      </a:lnTo>
                      <a:lnTo>
                        <a:pt x="132" y="449"/>
                      </a:lnTo>
                      <a:lnTo>
                        <a:pt x="130" y="450"/>
                      </a:lnTo>
                      <a:lnTo>
                        <a:pt x="126" y="450"/>
                      </a:lnTo>
                      <a:lnTo>
                        <a:pt x="122" y="450"/>
                      </a:lnTo>
                      <a:lnTo>
                        <a:pt x="119" y="452"/>
                      </a:lnTo>
                      <a:lnTo>
                        <a:pt x="119" y="452"/>
                      </a:lnTo>
                      <a:lnTo>
                        <a:pt x="119" y="453"/>
                      </a:lnTo>
                      <a:lnTo>
                        <a:pt x="119" y="457"/>
                      </a:lnTo>
                      <a:lnTo>
                        <a:pt x="119" y="463"/>
                      </a:lnTo>
                      <a:lnTo>
                        <a:pt x="117" y="466"/>
                      </a:lnTo>
                      <a:lnTo>
                        <a:pt x="117" y="466"/>
                      </a:lnTo>
                      <a:lnTo>
                        <a:pt x="116" y="469"/>
                      </a:lnTo>
                      <a:lnTo>
                        <a:pt x="116" y="472"/>
                      </a:lnTo>
                      <a:lnTo>
                        <a:pt x="117" y="477"/>
                      </a:lnTo>
                      <a:lnTo>
                        <a:pt x="117" y="477"/>
                      </a:lnTo>
                      <a:lnTo>
                        <a:pt x="117" y="477"/>
                      </a:lnTo>
                      <a:lnTo>
                        <a:pt x="116" y="477"/>
                      </a:lnTo>
                      <a:lnTo>
                        <a:pt x="113" y="477"/>
                      </a:lnTo>
                      <a:lnTo>
                        <a:pt x="109" y="477"/>
                      </a:lnTo>
                      <a:lnTo>
                        <a:pt x="107" y="477"/>
                      </a:lnTo>
                      <a:lnTo>
                        <a:pt x="107" y="479"/>
                      </a:lnTo>
                      <a:lnTo>
                        <a:pt x="107" y="479"/>
                      </a:lnTo>
                      <a:lnTo>
                        <a:pt x="106" y="480"/>
                      </a:lnTo>
                      <a:lnTo>
                        <a:pt x="103" y="480"/>
                      </a:lnTo>
                      <a:lnTo>
                        <a:pt x="96" y="482"/>
                      </a:lnTo>
                      <a:lnTo>
                        <a:pt x="96" y="482"/>
                      </a:lnTo>
                      <a:lnTo>
                        <a:pt x="96" y="483"/>
                      </a:lnTo>
                      <a:lnTo>
                        <a:pt x="99" y="486"/>
                      </a:lnTo>
                      <a:lnTo>
                        <a:pt x="105" y="492"/>
                      </a:lnTo>
                      <a:lnTo>
                        <a:pt x="105" y="492"/>
                      </a:lnTo>
                      <a:lnTo>
                        <a:pt x="106" y="493"/>
                      </a:lnTo>
                      <a:lnTo>
                        <a:pt x="106" y="494"/>
                      </a:lnTo>
                      <a:lnTo>
                        <a:pt x="105" y="496"/>
                      </a:lnTo>
                      <a:lnTo>
                        <a:pt x="102" y="496"/>
                      </a:lnTo>
                      <a:lnTo>
                        <a:pt x="100" y="494"/>
                      </a:lnTo>
                      <a:lnTo>
                        <a:pt x="100" y="494"/>
                      </a:lnTo>
                      <a:lnTo>
                        <a:pt x="100" y="493"/>
                      </a:lnTo>
                      <a:lnTo>
                        <a:pt x="99" y="493"/>
                      </a:lnTo>
                      <a:lnTo>
                        <a:pt x="96" y="494"/>
                      </a:lnTo>
                      <a:lnTo>
                        <a:pt x="86" y="500"/>
                      </a:lnTo>
                      <a:lnTo>
                        <a:pt x="86" y="500"/>
                      </a:lnTo>
                      <a:lnTo>
                        <a:pt x="82" y="503"/>
                      </a:lnTo>
                      <a:lnTo>
                        <a:pt x="81" y="506"/>
                      </a:lnTo>
                      <a:lnTo>
                        <a:pt x="79" y="509"/>
                      </a:lnTo>
                      <a:lnTo>
                        <a:pt x="76" y="510"/>
                      </a:lnTo>
                      <a:lnTo>
                        <a:pt x="76" y="510"/>
                      </a:lnTo>
                      <a:lnTo>
                        <a:pt x="75" y="510"/>
                      </a:lnTo>
                      <a:lnTo>
                        <a:pt x="73" y="511"/>
                      </a:lnTo>
                      <a:lnTo>
                        <a:pt x="72" y="514"/>
                      </a:lnTo>
                      <a:lnTo>
                        <a:pt x="71" y="518"/>
                      </a:lnTo>
                      <a:lnTo>
                        <a:pt x="68" y="521"/>
                      </a:lnTo>
                      <a:lnTo>
                        <a:pt x="68" y="521"/>
                      </a:lnTo>
                      <a:lnTo>
                        <a:pt x="68" y="523"/>
                      </a:lnTo>
                      <a:lnTo>
                        <a:pt x="66" y="521"/>
                      </a:lnTo>
                      <a:lnTo>
                        <a:pt x="65" y="520"/>
                      </a:lnTo>
                      <a:lnTo>
                        <a:pt x="64" y="516"/>
                      </a:lnTo>
                      <a:lnTo>
                        <a:pt x="62" y="516"/>
                      </a:lnTo>
                      <a:lnTo>
                        <a:pt x="59" y="514"/>
                      </a:lnTo>
                      <a:lnTo>
                        <a:pt x="59" y="514"/>
                      </a:lnTo>
                      <a:lnTo>
                        <a:pt x="56" y="516"/>
                      </a:lnTo>
                      <a:lnTo>
                        <a:pt x="55" y="517"/>
                      </a:lnTo>
                      <a:lnTo>
                        <a:pt x="56" y="520"/>
                      </a:lnTo>
                      <a:lnTo>
                        <a:pt x="58" y="524"/>
                      </a:lnTo>
                      <a:lnTo>
                        <a:pt x="58" y="524"/>
                      </a:lnTo>
                      <a:lnTo>
                        <a:pt x="58" y="526"/>
                      </a:lnTo>
                      <a:lnTo>
                        <a:pt x="56" y="527"/>
                      </a:lnTo>
                      <a:lnTo>
                        <a:pt x="52" y="527"/>
                      </a:lnTo>
                      <a:lnTo>
                        <a:pt x="49" y="530"/>
                      </a:lnTo>
                      <a:lnTo>
                        <a:pt x="49" y="530"/>
                      </a:lnTo>
                      <a:lnTo>
                        <a:pt x="45" y="531"/>
                      </a:lnTo>
                      <a:lnTo>
                        <a:pt x="41" y="533"/>
                      </a:lnTo>
                      <a:lnTo>
                        <a:pt x="37" y="533"/>
                      </a:lnTo>
                      <a:lnTo>
                        <a:pt x="34" y="535"/>
                      </a:lnTo>
                      <a:lnTo>
                        <a:pt x="34" y="535"/>
                      </a:lnTo>
                      <a:lnTo>
                        <a:pt x="34" y="535"/>
                      </a:lnTo>
                      <a:lnTo>
                        <a:pt x="34" y="537"/>
                      </a:lnTo>
                      <a:lnTo>
                        <a:pt x="37" y="538"/>
                      </a:lnTo>
                      <a:lnTo>
                        <a:pt x="39" y="540"/>
                      </a:lnTo>
                      <a:lnTo>
                        <a:pt x="42" y="541"/>
                      </a:lnTo>
                      <a:lnTo>
                        <a:pt x="42" y="541"/>
                      </a:lnTo>
                      <a:lnTo>
                        <a:pt x="42" y="543"/>
                      </a:lnTo>
                      <a:lnTo>
                        <a:pt x="41" y="543"/>
                      </a:lnTo>
                      <a:lnTo>
                        <a:pt x="38" y="543"/>
                      </a:lnTo>
                      <a:lnTo>
                        <a:pt x="28" y="541"/>
                      </a:lnTo>
                      <a:lnTo>
                        <a:pt x="28" y="541"/>
                      </a:lnTo>
                      <a:lnTo>
                        <a:pt x="25" y="543"/>
                      </a:lnTo>
                      <a:lnTo>
                        <a:pt x="24" y="544"/>
                      </a:lnTo>
                      <a:lnTo>
                        <a:pt x="22" y="547"/>
                      </a:lnTo>
                      <a:lnTo>
                        <a:pt x="20" y="547"/>
                      </a:lnTo>
                      <a:lnTo>
                        <a:pt x="20" y="547"/>
                      </a:lnTo>
                      <a:lnTo>
                        <a:pt x="17" y="547"/>
                      </a:lnTo>
                      <a:lnTo>
                        <a:pt x="14" y="550"/>
                      </a:lnTo>
                      <a:lnTo>
                        <a:pt x="12" y="552"/>
                      </a:lnTo>
                      <a:lnTo>
                        <a:pt x="12" y="554"/>
                      </a:lnTo>
                      <a:lnTo>
                        <a:pt x="12" y="554"/>
                      </a:lnTo>
                      <a:lnTo>
                        <a:pt x="14" y="557"/>
                      </a:lnTo>
                      <a:lnTo>
                        <a:pt x="12" y="557"/>
                      </a:lnTo>
                      <a:lnTo>
                        <a:pt x="10" y="557"/>
                      </a:lnTo>
                      <a:lnTo>
                        <a:pt x="7" y="557"/>
                      </a:lnTo>
                      <a:lnTo>
                        <a:pt x="7" y="557"/>
                      </a:lnTo>
                      <a:lnTo>
                        <a:pt x="4" y="555"/>
                      </a:lnTo>
                      <a:lnTo>
                        <a:pt x="3" y="557"/>
                      </a:lnTo>
                      <a:lnTo>
                        <a:pt x="0" y="564"/>
                      </a:lnTo>
                      <a:lnTo>
                        <a:pt x="0" y="564"/>
                      </a:lnTo>
                      <a:lnTo>
                        <a:pt x="0" y="565"/>
                      </a:lnTo>
                      <a:lnTo>
                        <a:pt x="3" y="568"/>
                      </a:lnTo>
                      <a:lnTo>
                        <a:pt x="4" y="570"/>
                      </a:lnTo>
                      <a:lnTo>
                        <a:pt x="5" y="571"/>
                      </a:lnTo>
                      <a:lnTo>
                        <a:pt x="5" y="571"/>
                      </a:lnTo>
                      <a:lnTo>
                        <a:pt x="3" y="575"/>
                      </a:lnTo>
                      <a:lnTo>
                        <a:pt x="3" y="577"/>
                      </a:lnTo>
                      <a:lnTo>
                        <a:pt x="4" y="577"/>
                      </a:lnTo>
                      <a:lnTo>
                        <a:pt x="4" y="577"/>
                      </a:lnTo>
                      <a:lnTo>
                        <a:pt x="5" y="578"/>
                      </a:lnTo>
                      <a:lnTo>
                        <a:pt x="5" y="579"/>
                      </a:lnTo>
                      <a:lnTo>
                        <a:pt x="3" y="584"/>
                      </a:lnTo>
                      <a:lnTo>
                        <a:pt x="3" y="584"/>
                      </a:lnTo>
                      <a:lnTo>
                        <a:pt x="1" y="584"/>
                      </a:lnTo>
                      <a:lnTo>
                        <a:pt x="0" y="587"/>
                      </a:lnTo>
                      <a:lnTo>
                        <a:pt x="3" y="591"/>
                      </a:lnTo>
                      <a:lnTo>
                        <a:pt x="3" y="591"/>
                      </a:lnTo>
                      <a:lnTo>
                        <a:pt x="3" y="592"/>
                      </a:lnTo>
                      <a:lnTo>
                        <a:pt x="1" y="595"/>
                      </a:lnTo>
                      <a:lnTo>
                        <a:pt x="0" y="596"/>
                      </a:lnTo>
                      <a:lnTo>
                        <a:pt x="1" y="601"/>
                      </a:lnTo>
                      <a:lnTo>
                        <a:pt x="1" y="601"/>
                      </a:lnTo>
                      <a:lnTo>
                        <a:pt x="4" y="602"/>
                      </a:lnTo>
                      <a:lnTo>
                        <a:pt x="5" y="602"/>
                      </a:lnTo>
                      <a:lnTo>
                        <a:pt x="8" y="602"/>
                      </a:lnTo>
                      <a:lnTo>
                        <a:pt x="10" y="604"/>
                      </a:lnTo>
                      <a:lnTo>
                        <a:pt x="10" y="604"/>
                      </a:lnTo>
                      <a:lnTo>
                        <a:pt x="11" y="605"/>
                      </a:lnTo>
                      <a:lnTo>
                        <a:pt x="14" y="604"/>
                      </a:lnTo>
                      <a:lnTo>
                        <a:pt x="21" y="599"/>
                      </a:lnTo>
                      <a:lnTo>
                        <a:pt x="21" y="599"/>
                      </a:lnTo>
                      <a:lnTo>
                        <a:pt x="22" y="598"/>
                      </a:lnTo>
                      <a:lnTo>
                        <a:pt x="24" y="598"/>
                      </a:lnTo>
                      <a:lnTo>
                        <a:pt x="25" y="599"/>
                      </a:lnTo>
                      <a:lnTo>
                        <a:pt x="25" y="602"/>
                      </a:lnTo>
                      <a:lnTo>
                        <a:pt x="25" y="604"/>
                      </a:lnTo>
                      <a:lnTo>
                        <a:pt x="24" y="604"/>
                      </a:lnTo>
                      <a:lnTo>
                        <a:pt x="24" y="604"/>
                      </a:lnTo>
                      <a:lnTo>
                        <a:pt x="20" y="604"/>
                      </a:lnTo>
                      <a:lnTo>
                        <a:pt x="17" y="605"/>
                      </a:lnTo>
                      <a:lnTo>
                        <a:pt x="15" y="608"/>
                      </a:lnTo>
                      <a:lnTo>
                        <a:pt x="15" y="611"/>
                      </a:lnTo>
                      <a:lnTo>
                        <a:pt x="15" y="611"/>
                      </a:lnTo>
                      <a:lnTo>
                        <a:pt x="14" y="612"/>
                      </a:lnTo>
                      <a:lnTo>
                        <a:pt x="12" y="613"/>
                      </a:lnTo>
                      <a:lnTo>
                        <a:pt x="10" y="612"/>
                      </a:lnTo>
                      <a:lnTo>
                        <a:pt x="8" y="609"/>
                      </a:lnTo>
                      <a:lnTo>
                        <a:pt x="8" y="609"/>
                      </a:lnTo>
                      <a:lnTo>
                        <a:pt x="8" y="608"/>
                      </a:lnTo>
                      <a:lnTo>
                        <a:pt x="7" y="606"/>
                      </a:lnTo>
                      <a:lnTo>
                        <a:pt x="5" y="608"/>
                      </a:lnTo>
                      <a:lnTo>
                        <a:pt x="3" y="611"/>
                      </a:lnTo>
                      <a:lnTo>
                        <a:pt x="3" y="612"/>
                      </a:lnTo>
                      <a:lnTo>
                        <a:pt x="3" y="613"/>
                      </a:lnTo>
                      <a:lnTo>
                        <a:pt x="3" y="613"/>
                      </a:lnTo>
                      <a:lnTo>
                        <a:pt x="4" y="616"/>
                      </a:lnTo>
                      <a:lnTo>
                        <a:pt x="4" y="618"/>
                      </a:lnTo>
                      <a:lnTo>
                        <a:pt x="3" y="621"/>
                      </a:lnTo>
                      <a:lnTo>
                        <a:pt x="3" y="623"/>
                      </a:lnTo>
                      <a:lnTo>
                        <a:pt x="3" y="623"/>
                      </a:lnTo>
                      <a:lnTo>
                        <a:pt x="3" y="625"/>
                      </a:lnTo>
                      <a:lnTo>
                        <a:pt x="5" y="625"/>
                      </a:lnTo>
                      <a:lnTo>
                        <a:pt x="8" y="623"/>
                      </a:lnTo>
                      <a:lnTo>
                        <a:pt x="11" y="622"/>
                      </a:lnTo>
                      <a:lnTo>
                        <a:pt x="11" y="622"/>
                      </a:lnTo>
                      <a:lnTo>
                        <a:pt x="14" y="619"/>
                      </a:lnTo>
                      <a:lnTo>
                        <a:pt x="15" y="619"/>
                      </a:lnTo>
                      <a:lnTo>
                        <a:pt x="18" y="621"/>
                      </a:lnTo>
                      <a:lnTo>
                        <a:pt x="20" y="622"/>
                      </a:lnTo>
                      <a:lnTo>
                        <a:pt x="20" y="622"/>
                      </a:lnTo>
                      <a:lnTo>
                        <a:pt x="20" y="625"/>
                      </a:lnTo>
                      <a:lnTo>
                        <a:pt x="18" y="625"/>
                      </a:lnTo>
                      <a:lnTo>
                        <a:pt x="17" y="626"/>
                      </a:lnTo>
                      <a:lnTo>
                        <a:pt x="15" y="629"/>
                      </a:lnTo>
                      <a:lnTo>
                        <a:pt x="15" y="629"/>
                      </a:lnTo>
                      <a:lnTo>
                        <a:pt x="15" y="632"/>
                      </a:lnTo>
                      <a:lnTo>
                        <a:pt x="14" y="632"/>
                      </a:lnTo>
                      <a:lnTo>
                        <a:pt x="11" y="632"/>
                      </a:lnTo>
                      <a:lnTo>
                        <a:pt x="8" y="633"/>
                      </a:lnTo>
                      <a:lnTo>
                        <a:pt x="8" y="633"/>
                      </a:lnTo>
                      <a:lnTo>
                        <a:pt x="8" y="636"/>
                      </a:lnTo>
                      <a:lnTo>
                        <a:pt x="10" y="638"/>
                      </a:lnTo>
                      <a:lnTo>
                        <a:pt x="14" y="642"/>
                      </a:lnTo>
                      <a:lnTo>
                        <a:pt x="21" y="645"/>
                      </a:lnTo>
                      <a:lnTo>
                        <a:pt x="25" y="647"/>
                      </a:lnTo>
                      <a:lnTo>
                        <a:pt x="25" y="647"/>
                      </a:lnTo>
                      <a:lnTo>
                        <a:pt x="34" y="650"/>
                      </a:lnTo>
                      <a:lnTo>
                        <a:pt x="38" y="652"/>
                      </a:lnTo>
                      <a:lnTo>
                        <a:pt x="44" y="652"/>
                      </a:lnTo>
                      <a:lnTo>
                        <a:pt x="44" y="652"/>
                      </a:lnTo>
                      <a:lnTo>
                        <a:pt x="48" y="650"/>
                      </a:lnTo>
                      <a:lnTo>
                        <a:pt x="52" y="649"/>
                      </a:lnTo>
                      <a:lnTo>
                        <a:pt x="62" y="642"/>
                      </a:lnTo>
                      <a:lnTo>
                        <a:pt x="73" y="630"/>
                      </a:lnTo>
                      <a:lnTo>
                        <a:pt x="73" y="630"/>
                      </a:lnTo>
                      <a:lnTo>
                        <a:pt x="76" y="629"/>
                      </a:lnTo>
                      <a:lnTo>
                        <a:pt x="79" y="629"/>
                      </a:lnTo>
                      <a:lnTo>
                        <a:pt x="82" y="629"/>
                      </a:lnTo>
                      <a:lnTo>
                        <a:pt x="85" y="628"/>
                      </a:lnTo>
                      <a:lnTo>
                        <a:pt x="85" y="628"/>
                      </a:lnTo>
                      <a:lnTo>
                        <a:pt x="88" y="625"/>
                      </a:lnTo>
                      <a:lnTo>
                        <a:pt x="88" y="622"/>
                      </a:lnTo>
                      <a:lnTo>
                        <a:pt x="88" y="618"/>
                      </a:lnTo>
                      <a:lnTo>
                        <a:pt x="89" y="616"/>
                      </a:lnTo>
                      <a:lnTo>
                        <a:pt x="89" y="616"/>
                      </a:lnTo>
                      <a:lnTo>
                        <a:pt x="90" y="616"/>
                      </a:lnTo>
                      <a:lnTo>
                        <a:pt x="92" y="619"/>
                      </a:lnTo>
                      <a:lnTo>
                        <a:pt x="95" y="623"/>
                      </a:lnTo>
                      <a:lnTo>
                        <a:pt x="96" y="625"/>
                      </a:lnTo>
                      <a:lnTo>
                        <a:pt x="96" y="625"/>
                      </a:lnTo>
                      <a:lnTo>
                        <a:pt x="99" y="628"/>
                      </a:lnTo>
                      <a:lnTo>
                        <a:pt x="99" y="632"/>
                      </a:lnTo>
                      <a:lnTo>
                        <a:pt x="99" y="632"/>
                      </a:lnTo>
                      <a:lnTo>
                        <a:pt x="102" y="632"/>
                      </a:lnTo>
                      <a:lnTo>
                        <a:pt x="105" y="633"/>
                      </a:lnTo>
                      <a:lnTo>
                        <a:pt x="105" y="633"/>
                      </a:lnTo>
                      <a:lnTo>
                        <a:pt x="106" y="633"/>
                      </a:lnTo>
                      <a:lnTo>
                        <a:pt x="106" y="632"/>
                      </a:lnTo>
                      <a:lnTo>
                        <a:pt x="107" y="629"/>
                      </a:lnTo>
                      <a:lnTo>
                        <a:pt x="109" y="622"/>
                      </a:lnTo>
                      <a:lnTo>
                        <a:pt x="109" y="622"/>
                      </a:lnTo>
                      <a:lnTo>
                        <a:pt x="110" y="616"/>
                      </a:lnTo>
                      <a:lnTo>
                        <a:pt x="110" y="612"/>
                      </a:lnTo>
                      <a:lnTo>
                        <a:pt x="110" y="609"/>
                      </a:lnTo>
                      <a:lnTo>
                        <a:pt x="110" y="609"/>
                      </a:lnTo>
                      <a:lnTo>
                        <a:pt x="110" y="608"/>
                      </a:lnTo>
                      <a:lnTo>
                        <a:pt x="112" y="608"/>
                      </a:lnTo>
                      <a:lnTo>
                        <a:pt x="115" y="608"/>
                      </a:lnTo>
                      <a:lnTo>
                        <a:pt x="119" y="606"/>
                      </a:lnTo>
                      <a:lnTo>
                        <a:pt x="122" y="605"/>
                      </a:lnTo>
                      <a:lnTo>
                        <a:pt x="122" y="605"/>
                      </a:lnTo>
                      <a:lnTo>
                        <a:pt x="123" y="598"/>
                      </a:lnTo>
                      <a:lnTo>
                        <a:pt x="122" y="594"/>
                      </a:lnTo>
                      <a:lnTo>
                        <a:pt x="120" y="591"/>
                      </a:lnTo>
                      <a:lnTo>
                        <a:pt x="120" y="591"/>
                      </a:lnTo>
                      <a:lnTo>
                        <a:pt x="119" y="588"/>
                      </a:lnTo>
                      <a:lnTo>
                        <a:pt x="117" y="587"/>
                      </a:lnTo>
                      <a:lnTo>
                        <a:pt x="117" y="584"/>
                      </a:lnTo>
                      <a:lnTo>
                        <a:pt x="120" y="582"/>
                      </a:lnTo>
                      <a:lnTo>
                        <a:pt x="120" y="582"/>
                      </a:lnTo>
                      <a:lnTo>
                        <a:pt x="122" y="582"/>
                      </a:lnTo>
                      <a:lnTo>
                        <a:pt x="124" y="581"/>
                      </a:lnTo>
                      <a:lnTo>
                        <a:pt x="126" y="578"/>
                      </a:lnTo>
                      <a:lnTo>
                        <a:pt x="126" y="574"/>
                      </a:lnTo>
                      <a:lnTo>
                        <a:pt x="126" y="574"/>
                      </a:lnTo>
                      <a:lnTo>
                        <a:pt x="124" y="571"/>
                      </a:lnTo>
                      <a:lnTo>
                        <a:pt x="120" y="568"/>
                      </a:lnTo>
                      <a:lnTo>
                        <a:pt x="117" y="567"/>
                      </a:lnTo>
                      <a:lnTo>
                        <a:pt x="115" y="562"/>
                      </a:lnTo>
                      <a:lnTo>
                        <a:pt x="115" y="562"/>
                      </a:lnTo>
                      <a:lnTo>
                        <a:pt x="116" y="560"/>
                      </a:lnTo>
                      <a:lnTo>
                        <a:pt x="116" y="555"/>
                      </a:lnTo>
                      <a:lnTo>
                        <a:pt x="117" y="552"/>
                      </a:lnTo>
                      <a:lnTo>
                        <a:pt x="116" y="548"/>
                      </a:lnTo>
                      <a:lnTo>
                        <a:pt x="116" y="548"/>
                      </a:lnTo>
                      <a:lnTo>
                        <a:pt x="115" y="543"/>
                      </a:lnTo>
                      <a:lnTo>
                        <a:pt x="115" y="538"/>
                      </a:lnTo>
                      <a:lnTo>
                        <a:pt x="116" y="535"/>
                      </a:lnTo>
                      <a:lnTo>
                        <a:pt x="116" y="531"/>
                      </a:lnTo>
                      <a:lnTo>
                        <a:pt x="116" y="531"/>
                      </a:lnTo>
                      <a:lnTo>
                        <a:pt x="115" y="528"/>
                      </a:lnTo>
                      <a:lnTo>
                        <a:pt x="115" y="526"/>
                      </a:lnTo>
                      <a:lnTo>
                        <a:pt x="115" y="521"/>
                      </a:lnTo>
                      <a:lnTo>
                        <a:pt x="117" y="516"/>
                      </a:lnTo>
                      <a:lnTo>
                        <a:pt x="117" y="516"/>
                      </a:lnTo>
                      <a:lnTo>
                        <a:pt x="122" y="511"/>
                      </a:lnTo>
                      <a:lnTo>
                        <a:pt x="126" y="507"/>
                      </a:lnTo>
                      <a:lnTo>
                        <a:pt x="130" y="506"/>
                      </a:lnTo>
                      <a:lnTo>
                        <a:pt x="133" y="506"/>
                      </a:lnTo>
                      <a:lnTo>
                        <a:pt x="133" y="506"/>
                      </a:lnTo>
                      <a:lnTo>
                        <a:pt x="139" y="507"/>
                      </a:lnTo>
                      <a:lnTo>
                        <a:pt x="142" y="507"/>
                      </a:lnTo>
                      <a:lnTo>
                        <a:pt x="144" y="504"/>
                      </a:lnTo>
                      <a:lnTo>
                        <a:pt x="144" y="504"/>
                      </a:lnTo>
                      <a:lnTo>
                        <a:pt x="146" y="499"/>
                      </a:lnTo>
                      <a:lnTo>
                        <a:pt x="146" y="497"/>
                      </a:lnTo>
                      <a:lnTo>
                        <a:pt x="144" y="496"/>
                      </a:lnTo>
                      <a:lnTo>
                        <a:pt x="144" y="496"/>
                      </a:lnTo>
                      <a:lnTo>
                        <a:pt x="140" y="493"/>
                      </a:lnTo>
                      <a:lnTo>
                        <a:pt x="139" y="492"/>
                      </a:lnTo>
                      <a:lnTo>
                        <a:pt x="140" y="487"/>
                      </a:lnTo>
                      <a:lnTo>
                        <a:pt x="140" y="487"/>
                      </a:lnTo>
                      <a:lnTo>
                        <a:pt x="147" y="477"/>
                      </a:lnTo>
                      <a:lnTo>
                        <a:pt x="150" y="472"/>
                      </a:lnTo>
                      <a:lnTo>
                        <a:pt x="151" y="466"/>
                      </a:lnTo>
                      <a:lnTo>
                        <a:pt x="151" y="466"/>
                      </a:lnTo>
                      <a:lnTo>
                        <a:pt x="150" y="457"/>
                      </a:lnTo>
                      <a:lnTo>
                        <a:pt x="150" y="455"/>
                      </a:lnTo>
                      <a:lnTo>
                        <a:pt x="151" y="452"/>
                      </a:lnTo>
                      <a:lnTo>
                        <a:pt x="151" y="452"/>
                      </a:lnTo>
                      <a:lnTo>
                        <a:pt x="154" y="452"/>
                      </a:lnTo>
                      <a:lnTo>
                        <a:pt x="157" y="450"/>
                      </a:lnTo>
                      <a:lnTo>
                        <a:pt x="160" y="450"/>
                      </a:lnTo>
                      <a:lnTo>
                        <a:pt x="164" y="449"/>
                      </a:lnTo>
                      <a:lnTo>
                        <a:pt x="164" y="449"/>
                      </a:lnTo>
                      <a:lnTo>
                        <a:pt x="166" y="446"/>
                      </a:lnTo>
                      <a:lnTo>
                        <a:pt x="166" y="445"/>
                      </a:lnTo>
                      <a:lnTo>
                        <a:pt x="166" y="442"/>
                      </a:lnTo>
                      <a:lnTo>
                        <a:pt x="167" y="440"/>
                      </a:lnTo>
                      <a:lnTo>
                        <a:pt x="167" y="440"/>
                      </a:lnTo>
                      <a:lnTo>
                        <a:pt x="171" y="433"/>
                      </a:lnTo>
                      <a:lnTo>
                        <a:pt x="176" y="428"/>
                      </a:lnTo>
                      <a:lnTo>
                        <a:pt x="176" y="428"/>
                      </a:lnTo>
                      <a:lnTo>
                        <a:pt x="178" y="423"/>
                      </a:lnTo>
                      <a:lnTo>
                        <a:pt x="180" y="422"/>
                      </a:lnTo>
                      <a:lnTo>
                        <a:pt x="178" y="419"/>
                      </a:lnTo>
                      <a:lnTo>
                        <a:pt x="178" y="419"/>
                      </a:lnTo>
                      <a:lnTo>
                        <a:pt x="178" y="418"/>
                      </a:lnTo>
                      <a:lnTo>
                        <a:pt x="180" y="415"/>
                      </a:lnTo>
                      <a:lnTo>
                        <a:pt x="183" y="412"/>
                      </a:lnTo>
                      <a:lnTo>
                        <a:pt x="184" y="408"/>
                      </a:lnTo>
                      <a:lnTo>
                        <a:pt x="184" y="408"/>
                      </a:lnTo>
                      <a:lnTo>
                        <a:pt x="184" y="405"/>
                      </a:lnTo>
                      <a:lnTo>
                        <a:pt x="188" y="402"/>
                      </a:lnTo>
                      <a:lnTo>
                        <a:pt x="191" y="399"/>
                      </a:lnTo>
                      <a:lnTo>
                        <a:pt x="195" y="399"/>
                      </a:lnTo>
                      <a:lnTo>
                        <a:pt x="195" y="399"/>
                      </a:lnTo>
                      <a:lnTo>
                        <a:pt x="204" y="398"/>
                      </a:lnTo>
                      <a:lnTo>
                        <a:pt x="207" y="397"/>
                      </a:lnTo>
                      <a:lnTo>
                        <a:pt x="208" y="395"/>
                      </a:lnTo>
                      <a:lnTo>
                        <a:pt x="208" y="395"/>
                      </a:lnTo>
                      <a:lnTo>
                        <a:pt x="207" y="385"/>
                      </a:lnTo>
                      <a:lnTo>
                        <a:pt x="208" y="382"/>
                      </a:lnTo>
                      <a:lnTo>
                        <a:pt x="210" y="382"/>
                      </a:lnTo>
                      <a:lnTo>
                        <a:pt x="211" y="382"/>
                      </a:lnTo>
                      <a:lnTo>
                        <a:pt x="211" y="382"/>
                      </a:lnTo>
                      <a:lnTo>
                        <a:pt x="217" y="384"/>
                      </a:lnTo>
                      <a:lnTo>
                        <a:pt x="221" y="384"/>
                      </a:lnTo>
                      <a:lnTo>
                        <a:pt x="225" y="384"/>
                      </a:lnTo>
                      <a:lnTo>
                        <a:pt x="228" y="387"/>
                      </a:lnTo>
                      <a:lnTo>
                        <a:pt x="228" y="387"/>
                      </a:lnTo>
                      <a:lnTo>
                        <a:pt x="232" y="388"/>
                      </a:lnTo>
                      <a:lnTo>
                        <a:pt x="235" y="388"/>
                      </a:lnTo>
                      <a:lnTo>
                        <a:pt x="238" y="387"/>
                      </a:lnTo>
                      <a:lnTo>
                        <a:pt x="239" y="382"/>
                      </a:lnTo>
                      <a:lnTo>
                        <a:pt x="239" y="382"/>
                      </a:lnTo>
                      <a:lnTo>
                        <a:pt x="239" y="378"/>
                      </a:lnTo>
                      <a:lnTo>
                        <a:pt x="241" y="374"/>
                      </a:lnTo>
                      <a:lnTo>
                        <a:pt x="244" y="371"/>
                      </a:lnTo>
                      <a:lnTo>
                        <a:pt x="245" y="370"/>
                      </a:lnTo>
                      <a:lnTo>
                        <a:pt x="248" y="371"/>
                      </a:lnTo>
                      <a:lnTo>
                        <a:pt x="248" y="371"/>
                      </a:lnTo>
                      <a:lnTo>
                        <a:pt x="249" y="372"/>
                      </a:lnTo>
                      <a:lnTo>
                        <a:pt x="249" y="372"/>
                      </a:lnTo>
                      <a:lnTo>
                        <a:pt x="252" y="368"/>
                      </a:lnTo>
                      <a:lnTo>
                        <a:pt x="254" y="365"/>
                      </a:lnTo>
                      <a:lnTo>
                        <a:pt x="256" y="364"/>
                      </a:lnTo>
                      <a:lnTo>
                        <a:pt x="261" y="364"/>
                      </a:lnTo>
                      <a:lnTo>
                        <a:pt x="261" y="364"/>
                      </a:lnTo>
                      <a:lnTo>
                        <a:pt x="265" y="367"/>
                      </a:lnTo>
                      <a:lnTo>
                        <a:pt x="268" y="370"/>
                      </a:lnTo>
                      <a:lnTo>
                        <a:pt x="272" y="374"/>
                      </a:lnTo>
                      <a:lnTo>
                        <a:pt x="278" y="377"/>
                      </a:lnTo>
                      <a:lnTo>
                        <a:pt x="278" y="377"/>
                      </a:lnTo>
                      <a:lnTo>
                        <a:pt x="289" y="380"/>
                      </a:lnTo>
                      <a:lnTo>
                        <a:pt x="292" y="380"/>
                      </a:lnTo>
                      <a:lnTo>
                        <a:pt x="295" y="378"/>
                      </a:lnTo>
                      <a:lnTo>
                        <a:pt x="295" y="378"/>
                      </a:lnTo>
                      <a:lnTo>
                        <a:pt x="298" y="377"/>
                      </a:lnTo>
                      <a:lnTo>
                        <a:pt x="300" y="377"/>
                      </a:lnTo>
                      <a:lnTo>
                        <a:pt x="303" y="378"/>
                      </a:lnTo>
                      <a:lnTo>
                        <a:pt x="307" y="378"/>
                      </a:lnTo>
                      <a:lnTo>
                        <a:pt x="307" y="378"/>
                      </a:lnTo>
                      <a:lnTo>
                        <a:pt x="309" y="378"/>
                      </a:lnTo>
                      <a:lnTo>
                        <a:pt x="310" y="380"/>
                      </a:lnTo>
                      <a:lnTo>
                        <a:pt x="312" y="381"/>
                      </a:lnTo>
                      <a:lnTo>
                        <a:pt x="313" y="382"/>
                      </a:lnTo>
                      <a:lnTo>
                        <a:pt x="316" y="381"/>
                      </a:lnTo>
                      <a:lnTo>
                        <a:pt x="316" y="381"/>
                      </a:lnTo>
                      <a:lnTo>
                        <a:pt x="319" y="377"/>
                      </a:lnTo>
                      <a:lnTo>
                        <a:pt x="319" y="374"/>
                      </a:lnTo>
                      <a:lnTo>
                        <a:pt x="320" y="372"/>
                      </a:lnTo>
                      <a:lnTo>
                        <a:pt x="323" y="371"/>
                      </a:lnTo>
                      <a:lnTo>
                        <a:pt x="323" y="371"/>
                      </a:lnTo>
                      <a:lnTo>
                        <a:pt x="326" y="371"/>
                      </a:lnTo>
                      <a:lnTo>
                        <a:pt x="327" y="371"/>
                      </a:lnTo>
                      <a:lnTo>
                        <a:pt x="327" y="367"/>
                      </a:lnTo>
                      <a:lnTo>
                        <a:pt x="326" y="358"/>
                      </a:lnTo>
                      <a:lnTo>
                        <a:pt x="326" y="358"/>
                      </a:lnTo>
                      <a:lnTo>
                        <a:pt x="327" y="357"/>
                      </a:lnTo>
                      <a:lnTo>
                        <a:pt x="327" y="355"/>
                      </a:lnTo>
                      <a:lnTo>
                        <a:pt x="332" y="353"/>
                      </a:lnTo>
                      <a:lnTo>
                        <a:pt x="334" y="350"/>
                      </a:lnTo>
                      <a:lnTo>
                        <a:pt x="336" y="347"/>
                      </a:lnTo>
                      <a:lnTo>
                        <a:pt x="336" y="347"/>
                      </a:lnTo>
                      <a:lnTo>
                        <a:pt x="337" y="345"/>
                      </a:lnTo>
                      <a:lnTo>
                        <a:pt x="339" y="345"/>
                      </a:lnTo>
                      <a:lnTo>
                        <a:pt x="343" y="345"/>
                      </a:lnTo>
                      <a:lnTo>
                        <a:pt x="349" y="345"/>
                      </a:lnTo>
                      <a:lnTo>
                        <a:pt x="351" y="344"/>
                      </a:lnTo>
                      <a:lnTo>
                        <a:pt x="351" y="344"/>
                      </a:lnTo>
                      <a:lnTo>
                        <a:pt x="354" y="341"/>
                      </a:lnTo>
                      <a:lnTo>
                        <a:pt x="359" y="340"/>
                      </a:lnTo>
                      <a:lnTo>
                        <a:pt x="361" y="341"/>
                      </a:lnTo>
                      <a:lnTo>
                        <a:pt x="366" y="344"/>
                      </a:lnTo>
                      <a:lnTo>
                        <a:pt x="366" y="344"/>
                      </a:lnTo>
                      <a:lnTo>
                        <a:pt x="368" y="347"/>
                      </a:lnTo>
                      <a:lnTo>
                        <a:pt x="374" y="350"/>
                      </a:lnTo>
                      <a:lnTo>
                        <a:pt x="380" y="353"/>
                      </a:lnTo>
                      <a:lnTo>
                        <a:pt x="381" y="354"/>
                      </a:lnTo>
                      <a:lnTo>
                        <a:pt x="381" y="355"/>
                      </a:lnTo>
                      <a:lnTo>
                        <a:pt x="381" y="355"/>
                      </a:lnTo>
                      <a:lnTo>
                        <a:pt x="381" y="364"/>
                      </a:lnTo>
                      <a:lnTo>
                        <a:pt x="381" y="364"/>
                      </a:lnTo>
                      <a:lnTo>
                        <a:pt x="385" y="361"/>
                      </a:lnTo>
                      <a:lnTo>
                        <a:pt x="388" y="360"/>
                      </a:lnTo>
                      <a:lnTo>
                        <a:pt x="388" y="360"/>
                      </a:lnTo>
                      <a:lnTo>
                        <a:pt x="393" y="360"/>
                      </a:lnTo>
                      <a:lnTo>
                        <a:pt x="395" y="357"/>
                      </a:lnTo>
                      <a:lnTo>
                        <a:pt x="400" y="354"/>
                      </a:lnTo>
                      <a:lnTo>
                        <a:pt x="402" y="354"/>
                      </a:lnTo>
                      <a:lnTo>
                        <a:pt x="402" y="354"/>
                      </a:lnTo>
                      <a:lnTo>
                        <a:pt x="405" y="354"/>
                      </a:lnTo>
                      <a:lnTo>
                        <a:pt x="407" y="354"/>
                      </a:lnTo>
                      <a:lnTo>
                        <a:pt x="410" y="351"/>
                      </a:lnTo>
                      <a:lnTo>
                        <a:pt x="411" y="348"/>
                      </a:lnTo>
                      <a:lnTo>
                        <a:pt x="411" y="348"/>
                      </a:lnTo>
                      <a:lnTo>
                        <a:pt x="407" y="347"/>
                      </a:lnTo>
                      <a:lnTo>
                        <a:pt x="404" y="347"/>
                      </a:lnTo>
                      <a:lnTo>
                        <a:pt x="400" y="347"/>
                      </a:lnTo>
                      <a:lnTo>
                        <a:pt x="398" y="348"/>
                      </a:lnTo>
                      <a:lnTo>
                        <a:pt x="398" y="348"/>
                      </a:lnTo>
                      <a:close/>
                      <a:moveTo>
                        <a:pt x="113" y="46"/>
                      </a:moveTo>
                      <a:lnTo>
                        <a:pt x="113" y="46"/>
                      </a:lnTo>
                      <a:lnTo>
                        <a:pt x="115" y="46"/>
                      </a:lnTo>
                      <a:lnTo>
                        <a:pt x="115" y="48"/>
                      </a:lnTo>
                      <a:lnTo>
                        <a:pt x="112" y="52"/>
                      </a:lnTo>
                      <a:lnTo>
                        <a:pt x="106" y="56"/>
                      </a:lnTo>
                      <a:lnTo>
                        <a:pt x="103" y="62"/>
                      </a:lnTo>
                      <a:lnTo>
                        <a:pt x="103" y="62"/>
                      </a:lnTo>
                      <a:lnTo>
                        <a:pt x="103" y="63"/>
                      </a:lnTo>
                      <a:lnTo>
                        <a:pt x="105" y="66"/>
                      </a:lnTo>
                      <a:lnTo>
                        <a:pt x="109" y="70"/>
                      </a:lnTo>
                      <a:lnTo>
                        <a:pt x="119" y="79"/>
                      </a:lnTo>
                      <a:lnTo>
                        <a:pt x="119" y="79"/>
                      </a:lnTo>
                      <a:lnTo>
                        <a:pt x="124" y="82"/>
                      </a:lnTo>
                      <a:lnTo>
                        <a:pt x="132" y="83"/>
                      </a:lnTo>
                      <a:lnTo>
                        <a:pt x="137" y="82"/>
                      </a:lnTo>
                      <a:lnTo>
                        <a:pt x="142" y="80"/>
                      </a:lnTo>
                      <a:lnTo>
                        <a:pt x="142" y="80"/>
                      </a:lnTo>
                      <a:lnTo>
                        <a:pt x="144" y="78"/>
                      </a:lnTo>
                      <a:lnTo>
                        <a:pt x="146" y="73"/>
                      </a:lnTo>
                      <a:lnTo>
                        <a:pt x="147" y="69"/>
                      </a:lnTo>
                      <a:lnTo>
                        <a:pt x="149" y="69"/>
                      </a:lnTo>
                      <a:lnTo>
                        <a:pt x="151" y="68"/>
                      </a:lnTo>
                      <a:lnTo>
                        <a:pt x="151" y="68"/>
                      </a:lnTo>
                      <a:lnTo>
                        <a:pt x="154" y="68"/>
                      </a:lnTo>
                      <a:lnTo>
                        <a:pt x="156" y="66"/>
                      </a:lnTo>
                      <a:lnTo>
                        <a:pt x="157" y="63"/>
                      </a:lnTo>
                      <a:lnTo>
                        <a:pt x="159" y="60"/>
                      </a:lnTo>
                      <a:lnTo>
                        <a:pt x="159" y="60"/>
                      </a:lnTo>
                      <a:lnTo>
                        <a:pt x="161" y="62"/>
                      </a:lnTo>
                      <a:lnTo>
                        <a:pt x="163" y="63"/>
                      </a:lnTo>
                      <a:lnTo>
                        <a:pt x="163" y="68"/>
                      </a:lnTo>
                      <a:lnTo>
                        <a:pt x="160" y="70"/>
                      </a:lnTo>
                      <a:lnTo>
                        <a:pt x="160" y="70"/>
                      </a:lnTo>
                      <a:lnTo>
                        <a:pt x="160" y="72"/>
                      </a:lnTo>
                      <a:lnTo>
                        <a:pt x="160" y="73"/>
                      </a:lnTo>
                      <a:lnTo>
                        <a:pt x="163" y="75"/>
                      </a:lnTo>
                      <a:lnTo>
                        <a:pt x="168" y="73"/>
                      </a:lnTo>
                      <a:lnTo>
                        <a:pt x="174" y="69"/>
                      </a:lnTo>
                      <a:lnTo>
                        <a:pt x="174" y="69"/>
                      </a:lnTo>
                      <a:lnTo>
                        <a:pt x="178" y="66"/>
                      </a:lnTo>
                      <a:lnTo>
                        <a:pt x="180" y="68"/>
                      </a:lnTo>
                      <a:lnTo>
                        <a:pt x="181" y="70"/>
                      </a:lnTo>
                      <a:lnTo>
                        <a:pt x="181" y="75"/>
                      </a:lnTo>
                      <a:lnTo>
                        <a:pt x="181" y="75"/>
                      </a:lnTo>
                      <a:lnTo>
                        <a:pt x="180" y="76"/>
                      </a:lnTo>
                      <a:lnTo>
                        <a:pt x="178" y="78"/>
                      </a:lnTo>
                      <a:lnTo>
                        <a:pt x="173" y="79"/>
                      </a:lnTo>
                      <a:lnTo>
                        <a:pt x="166" y="80"/>
                      </a:lnTo>
                      <a:lnTo>
                        <a:pt x="164" y="82"/>
                      </a:lnTo>
                      <a:lnTo>
                        <a:pt x="161" y="83"/>
                      </a:lnTo>
                      <a:lnTo>
                        <a:pt x="161" y="83"/>
                      </a:lnTo>
                      <a:lnTo>
                        <a:pt x="160" y="86"/>
                      </a:lnTo>
                      <a:lnTo>
                        <a:pt x="157" y="86"/>
                      </a:lnTo>
                      <a:lnTo>
                        <a:pt x="150" y="87"/>
                      </a:lnTo>
                      <a:lnTo>
                        <a:pt x="143" y="89"/>
                      </a:lnTo>
                      <a:lnTo>
                        <a:pt x="139" y="90"/>
                      </a:lnTo>
                      <a:lnTo>
                        <a:pt x="136" y="92"/>
                      </a:lnTo>
                      <a:lnTo>
                        <a:pt x="136" y="92"/>
                      </a:lnTo>
                      <a:lnTo>
                        <a:pt x="134" y="95"/>
                      </a:lnTo>
                      <a:lnTo>
                        <a:pt x="134" y="96"/>
                      </a:lnTo>
                      <a:lnTo>
                        <a:pt x="136" y="97"/>
                      </a:lnTo>
                      <a:lnTo>
                        <a:pt x="137" y="99"/>
                      </a:lnTo>
                      <a:lnTo>
                        <a:pt x="144" y="99"/>
                      </a:lnTo>
                      <a:lnTo>
                        <a:pt x="151" y="97"/>
                      </a:lnTo>
                      <a:lnTo>
                        <a:pt x="151" y="97"/>
                      </a:lnTo>
                      <a:lnTo>
                        <a:pt x="167" y="96"/>
                      </a:lnTo>
                      <a:lnTo>
                        <a:pt x="177" y="96"/>
                      </a:lnTo>
                      <a:lnTo>
                        <a:pt x="183" y="96"/>
                      </a:lnTo>
                      <a:lnTo>
                        <a:pt x="183" y="96"/>
                      </a:lnTo>
                      <a:lnTo>
                        <a:pt x="184" y="97"/>
                      </a:lnTo>
                      <a:lnTo>
                        <a:pt x="181" y="99"/>
                      </a:lnTo>
                      <a:lnTo>
                        <a:pt x="168" y="100"/>
                      </a:lnTo>
                      <a:lnTo>
                        <a:pt x="168" y="100"/>
                      </a:lnTo>
                      <a:lnTo>
                        <a:pt x="161" y="100"/>
                      </a:lnTo>
                      <a:lnTo>
                        <a:pt x="157" y="102"/>
                      </a:lnTo>
                      <a:lnTo>
                        <a:pt x="154" y="103"/>
                      </a:lnTo>
                      <a:lnTo>
                        <a:pt x="154" y="106"/>
                      </a:lnTo>
                      <a:lnTo>
                        <a:pt x="154" y="106"/>
                      </a:lnTo>
                      <a:lnTo>
                        <a:pt x="154" y="106"/>
                      </a:lnTo>
                      <a:lnTo>
                        <a:pt x="153" y="107"/>
                      </a:lnTo>
                      <a:lnTo>
                        <a:pt x="147" y="106"/>
                      </a:lnTo>
                      <a:lnTo>
                        <a:pt x="142" y="106"/>
                      </a:lnTo>
                      <a:lnTo>
                        <a:pt x="140" y="107"/>
                      </a:lnTo>
                      <a:lnTo>
                        <a:pt x="139" y="109"/>
                      </a:lnTo>
                      <a:lnTo>
                        <a:pt x="139" y="109"/>
                      </a:lnTo>
                      <a:lnTo>
                        <a:pt x="139" y="112"/>
                      </a:lnTo>
                      <a:lnTo>
                        <a:pt x="140" y="113"/>
                      </a:lnTo>
                      <a:lnTo>
                        <a:pt x="146" y="116"/>
                      </a:lnTo>
                      <a:lnTo>
                        <a:pt x="151" y="119"/>
                      </a:lnTo>
                      <a:lnTo>
                        <a:pt x="154" y="121"/>
                      </a:lnTo>
                      <a:lnTo>
                        <a:pt x="154" y="121"/>
                      </a:lnTo>
                      <a:lnTo>
                        <a:pt x="156" y="123"/>
                      </a:lnTo>
                      <a:lnTo>
                        <a:pt x="157" y="123"/>
                      </a:lnTo>
                      <a:lnTo>
                        <a:pt x="161" y="124"/>
                      </a:lnTo>
                      <a:lnTo>
                        <a:pt x="167" y="123"/>
                      </a:lnTo>
                      <a:lnTo>
                        <a:pt x="170" y="123"/>
                      </a:lnTo>
                      <a:lnTo>
                        <a:pt x="170" y="123"/>
                      </a:lnTo>
                      <a:lnTo>
                        <a:pt x="171" y="124"/>
                      </a:lnTo>
                      <a:lnTo>
                        <a:pt x="171" y="124"/>
                      </a:lnTo>
                      <a:lnTo>
                        <a:pt x="168" y="127"/>
                      </a:lnTo>
                      <a:lnTo>
                        <a:pt x="163" y="130"/>
                      </a:lnTo>
                      <a:lnTo>
                        <a:pt x="163" y="130"/>
                      </a:lnTo>
                      <a:lnTo>
                        <a:pt x="164" y="131"/>
                      </a:lnTo>
                      <a:lnTo>
                        <a:pt x="168" y="133"/>
                      </a:lnTo>
                      <a:lnTo>
                        <a:pt x="173" y="134"/>
                      </a:lnTo>
                      <a:lnTo>
                        <a:pt x="176" y="137"/>
                      </a:lnTo>
                      <a:lnTo>
                        <a:pt x="176" y="137"/>
                      </a:lnTo>
                      <a:lnTo>
                        <a:pt x="178" y="138"/>
                      </a:lnTo>
                      <a:lnTo>
                        <a:pt x="181" y="138"/>
                      </a:lnTo>
                      <a:lnTo>
                        <a:pt x="185" y="137"/>
                      </a:lnTo>
                      <a:lnTo>
                        <a:pt x="187" y="134"/>
                      </a:lnTo>
                      <a:lnTo>
                        <a:pt x="187" y="134"/>
                      </a:lnTo>
                      <a:lnTo>
                        <a:pt x="187" y="127"/>
                      </a:lnTo>
                      <a:lnTo>
                        <a:pt x="191" y="119"/>
                      </a:lnTo>
                      <a:lnTo>
                        <a:pt x="197" y="110"/>
                      </a:lnTo>
                      <a:lnTo>
                        <a:pt x="201" y="107"/>
                      </a:lnTo>
                      <a:lnTo>
                        <a:pt x="205" y="106"/>
                      </a:lnTo>
                      <a:lnTo>
                        <a:pt x="205" y="106"/>
                      </a:lnTo>
                      <a:lnTo>
                        <a:pt x="210" y="103"/>
                      </a:lnTo>
                      <a:lnTo>
                        <a:pt x="211" y="100"/>
                      </a:lnTo>
                      <a:lnTo>
                        <a:pt x="211" y="96"/>
                      </a:lnTo>
                      <a:lnTo>
                        <a:pt x="211" y="92"/>
                      </a:lnTo>
                      <a:lnTo>
                        <a:pt x="211" y="92"/>
                      </a:lnTo>
                      <a:lnTo>
                        <a:pt x="211" y="90"/>
                      </a:lnTo>
                      <a:lnTo>
                        <a:pt x="212" y="89"/>
                      </a:lnTo>
                      <a:lnTo>
                        <a:pt x="215" y="89"/>
                      </a:lnTo>
                      <a:lnTo>
                        <a:pt x="218" y="89"/>
                      </a:lnTo>
                      <a:lnTo>
                        <a:pt x="218" y="87"/>
                      </a:lnTo>
                      <a:lnTo>
                        <a:pt x="218" y="86"/>
                      </a:lnTo>
                      <a:lnTo>
                        <a:pt x="218" y="86"/>
                      </a:lnTo>
                      <a:lnTo>
                        <a:pt x="217" y="83"/>
                      </a:lnTo>
                      <a:lnTo>
                        <a:pt x="218" y="80"/>
                      </a:lnTo>
                      <a:lnTo>
                        <a:pt x="220" y="76"/>
                      </a:lnTo>
                      <a:lnTo>
                        <a:pt x="224" y="72"/>
                      </a:lnTo>
                      <a:lnTo>
                        <a:pt x="224" y="72"/>
                      </a:lnTo>
                      <a:lnTo>
                        <a:pt x="228" y="69"/>
                      </a:lnTo>
                      <a:lnTo>
                        <a:pt x="232" y="69"/>
                      </a:lnTo>
                      <a:lnTo>
                        <a:pt x="238" y="69"/>
                      </a:lnTo>
                      <a:lnTo>
                        <a:pt x="244" y="66"/>
                      </a:lnTo>
                      <a:lnTo>
                        <a:pt x="244" y="66"/>
                      </a:lnTo>
                      <a:lnTo>
                        <a:pt x="248" y="66"/>
                      </a:lnTo>
                      <a:lnTo>
                        <a:pt x="251" y="68"/>
                      </a:lnTo>
                      <a:lnTo>
                        <a:pt x="251" y="68"/>
                      </a:lnTo>
                      <a:lnTo>
                        <a:pt x="251" y="69"/>
                      </a:lnTo>
                      <a:lnTo>
                        <a:pt x="246" y="70"/>
                      </a:lnTo>
                      <a:lnTo>
                        <a:pt x="246" y="70"/>
                      </a:lnTo>
                      <a:lnTo>
                        <a:pt x="244" y="70"/>
                      </a:lnTo>
                      <a:lnTo>
                        <a:pt x="242" y="72"/>
                      </a:lnTo>
                      <a:lnTo>
                        <a:pt x="242" y="76"/>
                      </a:lnTo>
                      <a:lnTo>
                        <a:pt x="245" y="79"/>
                      </a:lnTo>
                      <a:lnTo>
                        <a:pt x="249" y="82"/>
                      </a:lnTo>
                      <a:lnTo>
                        <a:pt x="249" y="82"/>
                      </a:lnTo>
                      <a:lnTo>
                        <a:pt x="252" y="85"/>
                      </a:lnTo>
                      <a:lnTo>
                        <a:pt x="252" y="86"/>
                      </a:lnTo>
                      <a:lnTo>
                        <a:pt x="252" y="87"/>
                      </a:lnTo>
                      <a:lnTo>
                        <a:pt x="255" y="87"/>
                      </a:lnTo>
                      <a:lnTo>
                        <a:pt x="255" y="87"/>
                      </a:lnTo>
                      <a:lnTo>
                        <a:pt x="256" y="90"/>
                      </a:lnTo>
                      <a:lnTo>
                        <a:pt x="258" y="93"/>
                      </a:lnTo>
                      <a:lnTo>
                        <a:pt x="255" y="99"/>
                      </a:lnTo>
                      <a:lnTo>
                        <a:pt x="252" y="103"/>
                      </a:lnTo>
                      <a:lnTo>
                        <a:pt x="252" y="103"/>
                      </a:lnTo>
                      <a:lnTo>
                        <a:pt x="249" y="106"/>
                      </a:lnTo>
                      <a:lnTo>
                        <a:pt x="249" y="107"/>
                      </a:lnTo>
                      <a:lnTo>
                        <a:pt x="249" y="109"/>
                      </a:lnTo>
                      <a:lnTo>
                        <a:pt x="252" y="109"/>
                      </a:lnTo>
                      <a:lnTo>
                        <a:pt x="258" y="109"/>
                      </a:lnTo>
                      <a:lnTo>
                        <a:pt x="266" y="106"/>
                      </a:lnTo>
                      <a:lnTo>
                        <a:pt x="266" y="106"/>
                      </a:lnTo>
                      <a:lnTo>
                        <a:pt x="273" y="106"/>
                      </a:lnTo>
                      <a:lnTo>
                        <a:pt x="275" y="106"/>
                      </a:lnTo>
                      <a:lnTo>
                        <a:pt x="275" y="107"/>
                      </a:lnTo>
                      <a:lnTo>
                        <a:pt x="275" y="112"/>
                      </a:lnTo>
                      <a:lnTo>
                        <a:pt x="275" y="113"/>
                      </a:lnTo>
                      <a:lnTo>
                        <a:pt x="276" y="114"/>
                      </a:lnTo>
                      <a:lnTo>
                        <a:pt x="276" y="114"/>
                      </a:lnTo>
                      <a:lnTo>
                        <a:pt x="278" y="116"/>
                      </a:lnTo>
                      <a:lnTo>
                        <a:pt x="279" y="116"/>
                      </a:lnTo>
                      <a:lnTo>
                        <a:pt x="285" y="114"/>
                      </a:lnTo>
                      <a:lnTo>
                        <a:pt x="290" y="110"/>
                      </a:lnTo>
                      <a:lnTo>
                        <a:pt x="296" y="104"/>
                      </a:lnTo>
                      <a:lnTo>
                        <a:pt x="296" y="104"/>
                      </a:lnTo>
                      <a:lnTo>
                        <a:pt x="300" y="102"/>
                      </a:lnTo>
                      <a:lnTo>
                        <a:pt x="305" y="99"/>
                      </a:lnTo>
                      <a:lnTo>
                        <a:pt x="309" y="97"/>
                      </a:lnTo>
                      <a:lnTo>
                        <a:pt x="310" y="96"/>
                      </a:lnTo>
                      <a:lnTo>
                        <a:pt x="310" y="96"/>
                      </a:lnTo>
                      <a:lnTo>
                        <a:pt x="309" y="93"/>
                      </a:lnTo>
                      <a:lnTo>
                        <a:pt x="306" y="92"/>
                      </a:lnTo>
                      <a:lnTo>
                        <a:pt x="302" y="92"/>
                      </a:lnTo>
                      <a:lnTo>
                        <a:pt x="299" y="93"/>
                      </a:lnTo>
                      <a:lnTo>
                        <a:pt x="299" y="93"/>
                      </a:lnTo>
                      <a:lnTo>
                        <a:pt x="293" y="95"/>
                      </a:lnTo>
                      <a:lnTo>
                        <a:pt x="289" y="93"/>
                      </a:lnTo>
                      <a:lnTo>
                        <a:pt x="285" y="92"/>
                      </a:lnTo>
                      <a:lnTo>
                        <a:pt x="285" y="92"/>
                      </a:lnTo>
                      <a:lnTo>
                        <a:pt x="285" y="90"/>
                      </a:lnTo>
                      <a:lnTo>
                        <a:pt x="285" y="90"/>
                      </a:lnTo>
                      <a:lnTo>
                        <a:pt x="288" y="87"/>
                      </a:lnTo>
                      <a:lnTo>
                        <a:pt x="288" y="85"/>
                      </a:lnTo>
                      <a:lnTo>
                        <a:pt x="286" y="83"/>
                      </a:lnTo>
                      <a:lnTo>
                        <a:pt x="282" y="83"/>
                      </a:lnTo>
                      <a:lnTo>
                        <a:pt x="282" y="83"/>
                      </a:lnTo>
                      <a:lnTo>
                        <a:pt x="278" y="83"/>
                      </a:lnTo>
                      <a:lnTo>
                        <a:pt x="272" y="82"/>
                      </a:lnTo>
                      <a:lnTo>
                        <a:pt x="269" y="80"/>
                      </a:lnTo>
                      <a:lnTo>
                        <a:pt x="269" y="80"/>
                      </a:lnTo>
                      <a:lnTo>
                        <a:pt x="271" y="79"/>
                      </a:lnTo>
                      <a:lnTo>
                        <a:pt x="271" y="79"/>
                      </a:lnTo>
                      <a:lnTo>
                        <a:pt x="272" y="78"/>
                      </a:lnTo>
                      <a:lnTo>
                        <a:pt x="272" y="76"/>
                      </a:lnTo>
                      <a:lnTo>
                        <a:pt x="269" y="73"/>
                      </a:lnTo>
                      <a:lnTo>
                        <a:pt x="265" y="70"/>
                      </a:lnTo>
                      <a:lnTo>
                        <a:pt x="261" y="70"/>
                      </a:lnTo>
                      <a:lnTo>
                        <a:pt x="261" y="70"/>
                      </a:lnTo>
                      <a:lnTo>
                        <a:pt x="258" y="69"/>
                      </a:lnTo>
                      <a:lnTo>
                        <a:pt x="258" y="68"/>
                      </a:lnTo>
                      <a:lnTo>
                        <a:pt x="258" y="60"/>
                      </a:lnTo>
                      <a:lnTo>
                        <a:pt x="258" y="60"/>
                      </a:lnTo>
                      <a:lnTo>
                        <a:pt x="258" y="59"/>
                      </a:lnTo>
                      <a:lnTo>
                        <a:pt x="256" y="58"/>
                      </a:lnTo>
                      <a:lnTo>
                        <a:pt x="251" y="56"/>
                      </a:lnTo>
                      <a:lnTo>
                        <a:pt x="248" y="55"/>
                      </a:lnTo>
                      <a:lnTo>
                        <a:pt x="246" y="55"/>
                      </a:lnTo>
                      <a:lnTo>
                        <a:pt x="246" y="53"/>
                      </a:lnTo>
                      <a:lnTo>
                        <a:pt x="246" y="53"/>
                      </a:lnTo>
                      <a:lnTo>
                        <a:pt x="246" y="53"/>
                      </a:lnTo>
                      <a:lnTo>
                        <a:pt x="246" y="52"/>
                      </a:lnTo>
                      <a:lnTo>
                        <a:pt x="245" y="51"/>
                      </a:lnTo>
                      <a:lnTo>
                        <a:pt x="241" y="51"/>
                      </a:lnTo>
                      <a:lnTo>
                        <a:pt x="238" y="52"/>
                      </a:lnTo>
                      <a:lnTo>
                        <a:pt x="238" y="52"/>
                      </a:lnTo>
                      <a:lnTo>
                        <a:pt x="237" y="53"/>
                      </a:lnTo>
                      <a:lnTo>
                        <a:pt x="235" y="53"/>
                      </a:lnTo>
                      <a:lnTo>
                        <a:pt x="232" y="52"/>
                      </a:lnTo>
                      <a:lnTo>
                        <a:pt x="232" y="49"/>
                      </a:lnTo>
                      <a:lnTo>
                        <a:pt x="232" y="49"/>
                      </a:lnTo>
                      <a:lnTo>
                        <a:pt x="231" y="49"/>
                      </a:lnTo>
                      <a:lnTo>
                        <a:pt x="231" y="48"/>
                      </a:lnTo>
                      <a:lnTo>
                        <a:pt x="227" y="46"/>
                      </a:lnTo>
                      <a:lnTo>
                        <a:pt x="217" y="46"/>
                      </a:lnTo>
                      <a:lnTo>
                        <a:pt x="217" y="46"/>
                      </a:lnTo>
                      <a:lnTo>
                        <a:pt x="215" y="46"/>
                      </a:lnTo>
                      <a:lnTo>
                        <a:pt x="215" y="46"/>
                      </a:lnTo>
                      <a:lnTo>
                        <a:pt x="214" y="42"/>
                      </a:lnTo>
                      <a:lnTo>
                        <a:pt x="212" y="38"/>
                      </a:lnTo>
                      <a:lnTo>
                        <a:pt x="211" y="35"/>
                      </a:lnTo>
                      <a:lnTo>
                        <a:pt x="211" y="35"/>
                      </a:lnTo>
                      <a:lnTo>
                        <a:pt x="210" y="34"/>
                      </a:lnTo>
                      <a:lnTo>
                        <a:pt x="207" y="34"/>
                      </a:lnTo>
                      <a:lnTo>
                        <a:pt x="204" y="36"/>
                      </a:lnTo>
                      <a:lnTo>
                        <a:pt x="201" y="39"/>
                      </a:lnTo>
                      <a:lnTo>
                        <a:pt x="198" y="41"/>
                      </a:lnTo>
                      <a:lnTo>
                        <a:pt x="198" y="41"/>
                      </a:lnTo>
                      <a:lnTo>
                        <a:pt x="197" y="39"/>
                      </a:lnTo>
                      <a:lnTo>
                        <a:pt x="197" y="39"/>
                      </a:lnTo>
                      <a:lnTo>
                        <a:pt x="198" y="36"/>
                      </a:lnTo>
                      <a:lnTo>
                        <a:pt x="203" y="29"/>
                      </a:lnTo>
                      <a:lnTo>
                        <a:pt x="203" y="29"/>
                      </a:lnTo>
                      <a:lnTo>
                        <a:pt x="201" y="28"/>
                      </a:lnTo>
                      <a:lnTo>
                        <a:pt x="200" y="25"/>
                      </a:lnTo>
                      <a:lnTo>
                        <a:pt x="195" y="22"/>
                      </a:lnTo>
                      <a:lnTo>
                        <a:pt x="188" y="22"/>
                      </a:lnTo>
                      <a:lnTo>
                        <a:pt x="187" y="22"/>
                      </a:lnTo>
                      <a:lnTo>
                        <a:pt x="185" y="24"/>
                      </a:lnTo>
                      <a:lnTo>
                        <a:pt x="185" y="24"/>
                      </a:lnTo>
                      <a:lnTo>
                        <a:pt x="184" y="24"/>
                      </a:lnTo>
                      <a:lnTo>
                        <a:pt x="184" y="24"/>
                      </a:lnTo>
                      <a:lnTo>
                        <a:pt x="181" y="22"/>
                      </a:lnTo>
                      <a:lnTo>
                        <a:pt x="180" y="18"/>
                      </a:lnTo>
                      <a:lnTo>
                        <a:pt x="177" y="15"/>
                      </a:lnTo>
                      <a:lnTo>
                        <a:pt x="177" y="15"/>
                      </a:lnTo>
                      <a:lnTo>
                        <a:pt x="176" y="15"/>
                      </a:lnTo>
                      <a:lnTo>
                        <a:pt x="176" y="17"/>
                      </a:lnTo>
                      <a:lnTo>
                        <a:pt x="174" y="19"/>
                      </a:lnTo>
                      <a:lnTo>
                        <a:pt x="174" y="22"/>
                      </a:lnTo>
                      <a:lnTo>
                        <a:pt x="173" y="24"/>
                      </a:lnTo>
                      <a:lnTo>
                        <a:pt x="173" y="24"/>
                      </a:lnTo>
                      <a:lnTo>
                        <a:pt x="170" y="25"/>
                      </a:lnTo>
                      <a:lnTo>
                        <a:pt x="168" y="26"/>
                      </a:lnTo>
                      <a:lnTo>
                        <a:pt x="168" y="28"/>
                      </a:lnTo>
                      <a:lnTo>
                        <a:pt x="171" y="31"/>
                      </a:lnTo>
                      <a:lnTo>
                        <a:pt x="171" y="31"/>
                      </a:lnTo>
                      <a:lnTo>
                        <a:pt x="174" y="36"/>
                      </a:lnTo>
                      <a:lnTo>
                        <a:pt x="178" y="43"/>
                      </a:lnTo>
                      <a:lnTo>
                        <a:pt x="180" y="51"/>
                      </a:lnTo>
                      <a:lnTo>
                        <a:pt x="181" y="55"/>
                      </a:lnTo>
                      <a:lnTo>
                        <a:pt x="181" y="55"/>
                      </a:lnTo>
                      <a:lnTo>
                        <a:pt x="180" y="55"/>
                      </a:lnTo>
                      <a:lnTo>
                        <a:pt x="177" y="55"/>
                      </a:lnTo>
                      <a:lnTo>
                        <a:pt x="171" y="49"/>
                      </a:lnTo>
                      <a:lnTo>
                        <a:pt x="166" y="42"/>
                      </a:lnTo>
                      <a:lnTo>
                        <a:pt x="164" y="38"/>
                      </a:lnTo>
                      <a:lnTo>
                        <a:pt x="163" y="35"/>
                      </a:lnTo>
                      <a:lnTo>
                        <a:pt x="163" y="35"/>
                      </a:lnTo>
                      <a:lnTo>
                        <a:pt x="161" y="29"/>
                      </a:lnTo>
                      <a:lnTo>
                        <a:pt x="159" y="26"/>
                      </a:lnTo>
                      <a:lnTo>
                        <a:pt x="154" y="25"/>
                      </a:lnTo>
                      <a:lnTo>
                        <a:pt x="153" y="25"/>
                      </a:lnTo>
                      <a:lnTo>
                        <a:pt x="151" y="26"/>
                      </a:lnTo>
                      <a:lnTo>
                        <a:pt x="151" y="26"/>
                      </a:lnTo>
                      <a:lnTo>
                        <a:pt x="150" y="31"/>
                      </a:lnTo>
                      <a:lnTo>
                        <a:pt x="147" y="34"/>
                      </a:lnTo>
                      <a:lnTo>
                        <a:pt x="146" y="36"/>
                      </a:lnTo>
                      <a:lnTo>
                        <a:pt x="146" y="39"/>
                      </a:lnTo>
                      <a:lnTo>
                        <a:pt x="146" y="39"/>
                      </a:lnTo>
                      <a:lnTo>
                        <a:pt x="146" y="43"/>
                      </a:lnTo>
                      <a:lnTo>
                        <a:pt x="144" y="45"/>
                      </a:lnTo>
                      <a:lnTo>
                        <a:pt x="142" y="45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0" y="39"/>
                      </a:lnTo>
                      <a:lnTo>
                        <a:pt x="136" y="36"/>
                      </a:lnTo>
                      <a:lnTo>
                        <a:pt x="129" y="32"/>
                      </a:lnTo>
                      <a:lnTo>
                        <a:pt x="129" y="32"/>
                      </a:lnTo>
                      <a:lnTo>
                        <a:pt x="129" y="32"/>
                      </a:lnTo>
                      <a:lnTo>
                        <a:pt x="129" y="32"/>
                      </a:lnTo>
                      <a:lnTo>
                        <a:pt x="133" y="31"/>
                      </a:lnTo>
                      <a:lnTo>
                        <a:pt x="143" y="28"/>
                      </a:lnTo>
                      <a:lnTo>
                        <a:pt x="143" y="28"/>
                      </a:lnTo>
                      <a:lnTo>
                        <a:pt x="144" y="26"/>
                      </a:lnTo>
                      <a:lnTo>
                        <a:pt x="144" y="26"/>
                      </a:lnTo>
                      <a:lnTo>
                        <a:pt x="142" y="24"/>
                      </a:lnTo>
                      <a:lnTo>
                        <a:pt x="137" y="24"/>
                      </a:lnTo>
                      <a:lnTo>
                        <a:pt x="133" y="25"/>
                      </a:lnTo>
                      <a:lnTo>
                        <a:pt x="133" y="25"/>
                      </a:lnTo>
                      <a:lnTo>
                        <a:pt x="130" y="25"/>
                      </a:lnTo>
                      <a:lnTo>
                        <a:pt x="126" y="25"/>
                      </a:lnTo>
                      <a:lnTo>
                        <a:pt x="123" y="25"/>
                      </a:lnTo>
                      <a:lnTo>
                        <a:pt x="120" y="26"/>
                      </a:lnTo>
                      <a:lnTo>
                        <a:pt x="120" y="26"/>
                      </a:lnTo>
                      <a:lnTo>
                        <a:pt x="117" y="28"/>
                      </a:lnTo>
                      <a:lnTo>
                        <a:pt x="115" y="28"/>
                      </a:lnTo>
                      <a:lnTo>
                        <a:pt x="109" y="25"/>
                      </a:lnTo>
                      <a:lnTo>
                        <a:pt x="109" y="25"/>
                      </a:lnTo>
                      <a:lnTo>
                        <a:pt x="105" y="26"/>
                      </a:lnTo>
                      <a:lnTo>
                        <a:pt x="102" y="29"/>
                      </a:lnTo>
                      <a:lnTo>
                        <a:pt x="99" y="31"/>
                      </a:lnTo>
                      <a:lnTo>
                        <a:pt x="96" y="31"/>
                      </a:lnTo>
                      <a:lnTo>
                        <a:pt x="96" y="31"/>
                      </a:lnTo>
                      <a:lnTo>
                        <a:pt x="95" y="31"/>
                      </a:lnTo>
                      <a:lnTo>
                        <a:pt x="93" y="32"/>
                      </a:lnTo>
                      <a:lnTo>
                        <a:pt x="92" y="35"/>
                      </a:lnTo>
                      <a:lnTo>
                        <a:pt x="93" y="41"/>
                      </a:lnTo>
                      <a:lnTo>
                        <a:pt x="96" y="48"/>
                      </a:lnTo>
                      <a:lnTo>
                        <a:pt x="96" y="48"/>
                      </a:lnTo>
                      <a:lnTo>
                        <a:pt x="98" y="49"/>
                      </a:lnTo>
                      <a:lnTo>
                        <a:pt x="100" y="51"/>
                      </a:lnTo>
                      <a:lnTo>
                        <a:pt x="103" y="49"/>
                      </a:lnTo>
                      <a:lnTo>
                        <a:pt x="107" y="46"/>
                      </a:lnTo>
                      <a:lnTo>
                        <a:pt x="110" y="46"/>
                      </a:lnTo>
                      <a:lnTo>
                        <a:pt x="113" y="46"/>
                      </a:lnTo>
                      <a:lnTo>
                        <a:pt x="113" y="46"/>
                      </a:lnTo>
                      <a:close/>
                      <a:moveTo>
                        <a:pt x="98" y="75"/>
                      </a:moveTo>
                      <a:lnTo>
                        <a:pt x="98" y="75"/>
                      </a:lnTo>
                      <a:lnTo>
                        <a:pt x="100" y="76"/>
                      </a:lnTo>
                      <a:lnTo>
                        <a:pt x="103" y="79"/>
                      </a:lnTo>
                      <a:lnTo>
                        <a:pt x="106" y="82"/>
                      </a:lnTo>
                      <a:lnTo>
                        <a:pt x="109" y="82"/>
                      </a:lnTo>
                      <a:lnTo>
                        <a:pt x="109" y="82"/>
                      </a:lnTo>
                      <a:lnTo>
                        <a:pt x="109" y="80"/>
                      </a:lnTo>
                      <a:lnTo>
                        <a:pt x="106" y="78"/>
                      </a:lnTo>
                      <a:lnTo>
                        <a:pt x="99" y="69"/>
                      </a:lnTo>
                      <a:lnTo>
                        <a:pt x="99" y="69"/>
                      </a:lnTo>
                      <a:lnTo>
                        <a:pt x="95" y="62"/>
                      </a:lnTo>
                      <a:lnTo>
                        <a:pt x="92" y="60"/>
                      </a:lnTo>
                      <a:lnTo>
                        <a:pt x="88" y="60"/>
                      </a:lnTo>
                      <a:lnTo>
                        <a:pt x="88" y="60"/>
                      </a:lnTo>
                      <a:lnTo>
                        <a:pt x="86" y="62"/>
                      </a:lnTo>
                      <a:lnTo>
                        <a:pt x="86" y="63"/>
                      </a:lnTo>
                      <a:lnTo>
                        <a:pt x="89" y="68"/>
                      </a:lnTo>
                      <a:lnTo>
                        <a:pt x="93" y="72"/>
                      </a:lnTo>
                      <a:lnTo>
                        <a:pt x="98" y="75"/>
                      </a:lnTo>
                      <a:lnTo>
                        <a:pt x="98" y="75"/>
                      </a:lnTo>
                      <a:close/>
                      <a:moveTo>
                        <a:pt x="211" y="17"/>
                      </a:moveTo>
                      <a:lnTo>
                        <a:pt x="211" y="17"/>
                      </a:lnTo>
                      <a:lnTo>
                        <a:pt x="211" y="19"/>
                      </a:lnTo>
                      <a:lnTo>
                        <a:pt x="210" y="19"/>
                      </a:lnTo>
                      <a:lnTo>
                        <a:pt x="208" y="21"/>
                      </a:lnTo>
                      <a:lnTo>
                        <a:pt x="210" y="24"/>
                      </a:lnTo>
                      <a:lnTo>
                        <a:pt x="210" y="24"/>
                      </a:lnTo>
                      <a:lnTo>
                        <a:pt x="214" y="26"/>
                      </a:lnTo>
                      <a:lnTo>
                        <a:pt x="222" y="28"/>
                      </a:lnTo>
                      <a:lnTo>
                        <a:pt x="231" y="28"/>
                      </a:lnTo>
                      <a:lnTo>
                        <a:pt x="239" y="26"/>
                      </a:lnTo>
                      <a:lnTo>
                        <a:pt x="258" y="25"/>
                      </a:lnTo>
                      <a:lnTo>
                        <a:pt x="263" y="25"/>
                      </a:lnTo>
                      <a:lnTo>
                        <a:pt x="268" y="25"/>
                      </a:lnTo>
                      <a:lnTo>
                        <a:pt x="268" y="25"/>
                      </a:lnTo>
                      <a:lnTo>
                        <a:pt x="268" y="25"/>
                      </a:lnTo>
                      <a:lnTo>
                        <a:pt x="268" y="26"/>
                      </a:lnTo>
                      <a:lnTo>
                        <a:pt x="263" y="28"/>
                      </a:lnTo>
                      <a:lnTo>
                        <a:pt x="252" y="31"/>
                      </a:lnTo>
                      <a:lnTo>
                        <a:pt x="239" y="34"/>
                      </a:lnTo>
                      <a:lnTo>
                        <a:pt x="235" y="35"/>
                      </a:lnTo>
                      <a:lnTo>
                        <a:pt x="234" y="36"/>
                      </a:lnTo>
                      <a:lnTo>
                        <a:pt x="234" y="36"/>
                      </a:lnTo>
                      <a:lnTo>
                        <a:pt x="237" y="38"/>
                      </a:lnTo>
                      <a:lnTo>
                        <a:pt x="239" y="39"/>
                      </a:lnTo>
                      <a:lnTo>
                        <a:pt x="252" y="42"/>
                      </a:lnTo>
                      <a:lnTo>
                        <a:pt x="265" y="42"/>
                      </a:lnTo>
                      <a:lnTo>
                        <a:pt x="269" y="42"/>
                      </a:lnTo>
                      <a:lnTo>
                        <a:pt x="272" y="41"/>
                      </a:lnTo>
                      <a:lnTo>
                        <a:pt x="272" y="41"/>
                      </a:lnTo>
                      <a:lnTo>
                        <a:pt x="272" y="41"/>
                      </a:lnTo>
                      <a:lnTo>
                        <a:pt x="273" y="41"/>
                      </a:lnTo>
                      <a:lnTo>
                        <a:pt x="278" y="43"/>
                      </a:lnTo>
                      <a:lnTo>
                        <a:pt x="283" y="46"/>
                      </a:lnTo>
                      <a:lnTo>
                        <a:pt x="290" y="48"/>
                      </a:lnTo>
                      <a:lnTo>
                        <a:pt x="290" y="48"/>
                      </a:lnTo>
                      <a:lnTo>
                        <a:pt x="298" y="48"/>
                      </a:lnTo>
                      <a:lnTo>
                        <a:pt x="300" y="46"/>
                      </a:lnTo>
                      <a:lnTo>
                        <a:pt x="303" y="43"/>
                      </a:lnTo>
                      <a:lnTo>
                        <a:pt x="309" y="43"/>
                      </a:lnTo>
                      <a:lnTo>
                        <a:pt x="309" y="43"/>
                      </a:lnTo>
                      <a:lnTo>
                        <a:pt x="315" y="42"/>
                      </a:lnTo>
                      <a:lnTo>
                        <a:pt x="322" y="41"/>
                      </a:lnTo>
                      <a:lnTo>
                        <a:pt x="327" y="38"/>
                      </a:lnTo>
                      <a:lnTo>
                        <a:pt x="329" y="36"/>
                      </a:lnTo>
                      <a:lnTo>
                        <a:pt x="329" y="34"/>
                      </a:lnTo>
                      <a:lnTo>
                        <a:pt x="329" y="34"/>
                      </a:lnTo>
                      <a:lnTo>
                        <a:pt x="330" y="32"/>
                      </a:lnTo>
                      <a:lnTo>
                        <a:pt x="333" y="31"/>
                      </a:lnTo>
                      <a:lnTo>
                        <a:pt x="342" y="26"/>
                      </a:lnTo>
                      <a:lnTo>
                        <a:pt x="349" y="22"/>
                      </a:lnTo>
                      <a:lnTo>
                        <a:pt x="351" y="19"/>
                      </a:lnTo>
                      <a:lnTo>
                        <a:pt x="351" y="17"/>
                      </a:lnTo>
                      <a:lnTo>
                        <a:pt x="351" y="17"/>
                      </a:lnTo>
                      <a:lnTo>
                        <a:pt x="350" y="14"/>
                      </a:lnTo>
                      <a:lnTo>
                        <a:pt x="346" y="12"/>
                      </a:lnTo>
                      <a:lnTo>
                        <a:pt x="337" y="12"/>
                      </a:lnTo>
                      <a:lnTo>
                        <a:pt x="327" y="12"/>
                      </a:lnTo>
                      <a:lnTo>
                        <a:pt x="320" y="11"/>
                      </a:lnTo>
                      <a:lnTo>
                        <a:pt x="320" y="11"/>
                      </a:lnTo>
                      <a:lnTo>
                        <a:pt x="313" y="8"/>
                      </a:lnTo>
                      <a:lnTo>
                        <a:pt x="306" y="7"/>
                      </a:lnTo>
                      <a:lnTo>
                        <a:pt x="300" y="5"/>
                      </a:lnTo>
                      <a:lnTo>
                        <a:pt x="298" y="7"/>
                      </a:lnTo>
                      <a:lnTo>
                        <a:pt x="296" y="8"/>
                      </a:lnTo>
                      <a:lnTo>
                        <a:pt x="296" y="8"/>
                      </a:lnTo>
                      <a:lnTo>
                        <a:pt x="293" y="11"/>
                      </a:lnTo>
                      <a:lnTo>
                        <a:pt x="292" y="12"/>
                      </a:lnTo>
                      <a:lnTo>
                        <a:pt x="289" y="14"/>
                      </a:lnTo>
                      <a:lnTo>
                        <a:pt x="288" y="12"/>
                      </a:lnTo>
                      <a:lnTo>
                        <a:pt x="288" y="12"/>
                      </a:lnTo>
                      <a:lnTo>
                        <a:pt x="286" y="9"/>
                      </a:lnTo>
                      <a:lnTo>
                        <a:pt x="285" y="5"/>
                      </a:lnTo>
                      <a:lnTo>
                        <a:pt x="285" y="4"/>
                      </a:lnTo>
                      <a:lnTo>
                        <a:pt x="283" y="2"/>
                      </a:lnTo>
                      <a:lnTo>
                        <a:pt x="281" y="1"/>
                      </a:lnTo>
                      <a:lnTo>
                        <a:pt x="278" y="2"/>
                      </a:lnTo>
                      <a:lnTo>
                        <a:pt x="278" y="2"/>
                      </a:lnTo>
                      <a:lnTo>
                        <a:pt x="275" y="4"/>
                      </a:lnTo>
                      <a:lnTo>
                        <a:pt x="273" y="5"/>
                      </a:lnTo>
                      <a:lnTo>
                        <a:pt x="273" y="8"/>
                      </a:lnTo>
                      <a:lnTo>
                        <a:pt x="273" y="11"/>
                      </a:lnTo>
                      <a:lnTo>
                        <a:pt x="275" y="15"/>
                      </a:lnTo>
                      <a:lnTo>
                        <a:pt x="275" y="18"/>
                      </a:lnTo>
                      <a:lnTo>
                        <a:pt x="275" y="18"/>
                      </a:lnTo>
                      <a:lnTo>
                        <a:pt x="272" y="18"/>
                      </a:lnTo>
                      <a:lnTo>
                        <a:pt x="268" y="17"/>
                      </a:lnTo>
                      <a:lnTo>
                        <a:pt x="263" y="14"/>
                      </a:lnTo>
                      <a:lnTo>
                        <a:pt x="262" y="11"/>
                      </a:lnTo>
                      <a:lnTo>
                        <a:pt x="262" y="11"/>
                      </a:lnTo>
                      <a:lnTo>
                        <a:pt x="262" y="9"/>
                      </a:lnTo>
                      <a:lnTo>
                        <a:pt x="261" y="9"/>
                      </a:lnTo>
                      <a:lnTo>
                        <a:pt x="256" y="11"/>
                      </a:lnTo>
                      <a:lnTo>
                        <a:pt x="252" y="12"/>
                      </a:lnTo>
                      <a:lnTo>
                        <a:pt x="249" y="11"/>
                      </a:lnTo>
                      <a:lnTo>
                        <a:pt x="249" y="9"/>
                      </a:lnTo>
                      <a:lnTo>
                        <a:pt x="249" y="9"/>
                      </a:lnTo>
                      <a:lnTo>
                        <a:pt x="248" y="8"/>
                      </a:lnTo>
                      <a:lnTo>
                        <a:pt x="246" y="5"/>
                      </a:lnTo>
                      <a:lnTo>
                        <a:pt x="241" y="2"/>
                      </a:lnTo>
                      <a:lnTo>
                        <a:pt x="235" y="1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31" y="1"/>
                      </a:lnTo>
                      <a:lnTo>
                        <a:pt x="232" y="2"/>
                      </a:lnTo>
                      <a:lnTo>
                        <a:pt x="232" y="5"/>
                      </a:lnTo>
                      <a:lnTo>
                        <a:pt x="232" y="7"/>
                      </a:lnTo>
                      <a:lnTo>
                        <a:pt x="232" y="7"/>
                      </a:lnTo>
                      <a:lnTo>
                        <a:pt x="231" y="8"/>
                      </a:lnTo>
                      <a:lnTo>
                        <a:pt x="227" y="7"/>
                      </a:lnTo>
                      <a:lnTo>
                        <a:pt x="221" y="4"/>
                      </a:lnTo>
                      <a:lnTo>
                        <a:pt x="221" y="4"/>
                      </a:lnTo>
                      <a:lnTo>
                        <a:pt x="220" y="5"/>
                      </a:lnTo>
                      <a:lnTo>
                        <a:pt x="221" y="7"/>
                      </a:lnTo>
                      <a:lnTo>
                        <a:pt x="221" y="9"/>
                      </a:lnTo>
                      <a:lnTo>
                        <a:pt x="221" y="12"/>
                      </a:lnTo>
                      <a:lnTo>
                        <a:pt x="221" y="12"/>
                      </a:lnTo>
                      <a:lnTo>
                        <a:pt x="221" y="14"/>
                      </a:lnTo>
                      <a:lnTo>
                        <a:pt x="220" y="12"/>
                      </a:lnTo>
                      <a:lnTo>
                        <a:pt x="217" y="9"/>
                      </a:lnTo>
                      <a:lnTo>
                        <a:pt x="212" y="5"/>
                      </a:lnTo>
                      <a:lnTo>
                        <a:pt x="210" y="4"/>
                      </a:lnTo>
                      <a:lnTo>
                        <a:pt x="210" y="4"/>
                      </a:lnTo>
                      <a:lnTo>
                        <a:pt x="207" y="5"/>
                      </a:lnTo>
                      <a:lnTo>
                        <a:pt x="205" y="7"/>
                      </a:lnTo>
                      <a:lnTo>
                        <a:pt x="204" y="9"/>
                      </a:lnTo>
                      <a:lnTo>
                        <a:pt x="203" y="9"/>
                      </a:lnTo>
                      <a:lnTo>
                        <a:pt x="203" y="9"/>
                      </a:lnTo>
                      <a:lnTo>
                        <a:pt x="203" y="11"/>
                      </a:lnTo>
                      <a:lnTo>
                        <a:pt x="203" y="11"/>
                      </a:lnTo>
                      <a:lnTo>
                        <a:pt x="204" y="12"/>
                      </a:lnTo>
                      <a:lnTo>
                        <a:pt x="211" y="17"/>
                      </a:lnTo>
                      <a:lnTo>
                        <a:pt x="211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3" name="Freeform 143"/>
                <p:cNvSpPr>
                  <a:spLocks/>
                </p:cNvSpPr>
                <p:nvPr/>
              </p:nvSpPr>
              <p:spPr bwMode="auto">
                <a:xfrm>
                  <a:off x="11080074" y="2554346"/>
                  <a:ext cx="90434" cy="27131"/>
                </a:xfrm>
                <a:custGeom>
                  <a:avLst/>
                  <a:gdLst>
                    <a:gd name="T0" fmla="*/ 20 w 50"/>
                    <a:gd name="T1" fmla="*/ 1 h 15"/>
                    <a:gd name="T2" fmla="*/ 20 w 50"/>
                    <a:gd name="T3" fmla="*/ 1 h 15"/>
                    <a:gd name="T4" fmla="*/ 16 w 50"/>
                    <a:gd name="T5" fmla="*/ 3 h 15"/>
                    <a:gd name="T6" fmla="*/ 7 w 50"/>
                    <a:gd name="T7" fmla="*/ 3 h 15"/>
                    <a:gd name="T8" fmla="*/ 2 w 50"/>
                    <a:gd name="T9" fmla="*/ 4 h 15"/>
                    <a:gd name="T10" fmla="*/ 0 w 50"/>
                    <a:gd name="T11" fmla="*/ 5 h 15"/>
                    <a:gd name="T12" fmla="*/ 0 w 50"/>
                    <a:gd name="T13" fmla="*/ 7 h 15"/>
                    <a:gd name="T14" fmla="*/ 0 w 50"/>
                    <a:gd name="T15" fmla="*/ 7 h 15"/>
                    <a:gd name="T16" fmla="*/ 3 w 50"/>
                    <a:gd name="T17" fmla="*/ 8 h 15"/>
                    <a:gd name="T18" fmla="*/ 6 w 50"/>
                    <a:gd name="T19" fmla="*/ 10 h 15"/>
                    <a:gd name="T20" fmla="*/ 15 w 50"/>
                    <a:gd name="T21" fmla="*/ 10 h 15"/>
                    <a:gd name="T22" fmla="*/ 23 w 50"/>
                    <a:gd name="T23" fmla="*/ 11 h 15"/>
                    <a:gd name="T24" fmla="*/ 30 w 50"/>
                    <a:gd name="T25" fmla="*/ 14 h 15"/>
                    <a:gd name="T26" fmla="*/ 30 w 50"/>
                    <a:gd name="T27" fmla="*/ 14 h 15"/>
                    <a:gd name="T28" fmla="*/ 37 w 50"/>
                    <a:gd name="T29" fmla="*/ 15 h 15"/>
                    <a:gd name="T30" fmla="*/ 43 w 50"/>
                    <a:gd name="T31" fmla="*/ 15 h 15"/>
                    <a:gd name="T32" fmla="*/ 49 w 50"/>
                    <a:gd name="T33" fmla="*/ 14 h 15"/>
                    <a:gd name="T34" fmla="*/ 50 w 50"/>
                    <a:gd name="T35" fmla="*/ 11 h 15"/>
                    <a:gd name="T36" fmla="*/ 50 w 50"/>
                    <a:gd name="T37" fmla="*/ 11 h 15"/>
                    <a:gd name="T38" fmla="*/ 49 w 50"/>
                    <a:gd name="T39" fmla="*/ 10 h 15"/>
                    <a:gd name="T40" fmla="*/ 46 w 50"/>
                    <a:gd name="T41" fmla="*/ 7 h 15"/>
                    <a:gd name="T42" fmla="*/ 37 w 50"/>
                    <a:gd name="T43" fmla="*/ 4 h 15"/>
                    <a:gd name="T44" fmla="*/ 27 w 50"/>
                    <a:gd name="T45" fmla="*/ 1 h 15"/>
                    <a:gd name="T46" fmla="*/ 23 w 50"/>
                    <a:gd name="T47" fmla="*/ 0 h 15"/>
                    <a:gd name="T48" fmla="*/ 20 w 50"/>
                    <a:gd name="T49" fmla="*/ 1 h 15"/>
                    <a:gd name="T50" fmla="*/ 20 w 50"/>
                    <a:gd name="T51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0" h="15">
                      <a:moveTo>
                        <a:pt x="20" y="1"/>
                      </a:moveTo>
                      <a:lnTo>
                        <a:pt x="20" y="1"/>
                      </a:lnTo>
                      <a:lnTo>
                        <a:pt x="16" y="3"/>
                      </a:lnTo>
                      <a:lnTo>
                        <a:pt x="7" y="3"/>
                      </a:lnTo>
                      <a:lnTo>
                        <a:pt x="2" y="4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3" y="8"/>
                      </a:lnTo>
                      <a:lnTo>
                        <a:pt x="6" y="10"/>
                      </a:lnTo>
                      <a:lnTo>
                        <a:pt x="15" y="10"/>
                      </a:lnTo>
                      <a:lnTo>
                        <a:pt x="23" y="11"/>
                      </a:lnTo>
                      <a:lnTo>
                        <a:pt x="30" y="14"/>
                      </a:lnTo>
                      <a:lnTo>
                        <a:pt x="30" y="14"/>
                      </a:lnTo>
                      <a:lnTo>
                        <a:pt x="37" y="15"/>
                      </a:lnTo>
                      <a:lnTo>
                        <a:pt x="43" y="15"/>
                      </a:lnTo>
                      <a:lnTo>
                        <a:pt x="49" y="14"/>
                      </a:lnTo>
                      <a:lnTo>
                        <a:pt x="50" y="11"/>
                      </a:lnTo>
                      <a:lnTo>
                        <a:pt x="50" y="11"/>
                      </a:lnTo>
                      <a:lnTo>
                        <a:pt x="49" y="10"/>
                      </a:lnTo>
                      <a:lnTo>
                        <a:pt x="46" y="7"/>
                      </a:lnTo>
                      <a:lnTo>
                        <a:pt x="37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144"/>
                <p:cNvSpPr>
                  <a:spLocks noEditPoints="1"/>
                </p:cNvSpPr>
                <p:nvPr/>
              </p:nvSpPr>
              <p:spPr bwMode="auto">
                <a:xfrm>
                  <a:off x="9363631" y="3290482"/>
                  <a:ext cx="490155" cy="486537"/>
                </a:xfrm>
                <a:custGeom>
                  <a:avLst/>
                  <a:gdLst>
                    <a:gd name="T0" fmla="*/ 246 w 271"/>
                    <a:gd name="T1" fmla="*/ 27 h 269"/>
                    <a:gd name="T2" fmla="*/ 213 w 271"/>
                    <a:gd name="T3" fmla="*/ 11 h 269"/>
                    <a:gd name="T4" fmla="*/ 196 w 271"/>
                    <a:gd name="T5" fmla="*/ 1 h 269"/>
                    <a:gd name="T6" fmla="*/ 198 w 271"/>
                    <a:gd name="T7" fmla="*/ 12 h 269"/>
                    <a:gd name="T8" fmla="*/ 192 w 271"/>
                    <a:gd name="T9" fmla="*/ 32 h 269"/>
                    <a:gd name="T10" fmla="*/ 186 w 271"/>
                    <a:gd name="T11" fmla="*/ 44 h 269"/>
                    <a:gd name="T12" fmla="*/ 171 w 271"/>
                    <a:gd name="T13" fmla="*/ 54 h 269"/>
                    <a:gd name="T14" fmla="*/ 168 w 271"/>
                    <a:gd name="T15" fmla="*/ 63 h 269"/>
                    <a:gd name="T16" fmla="*/ 169 w 271"/>
                    <a:gd name="T17" fmla="*/ 78 h 269"/>
                    <a:gd name="T18" fmla="*/ 183 w 271"/>
                    <a:gd name="T19" fmla="*/ 71 h 269"/>
                    <a:gd name="T20" fmla="*/ 175 w 271"/>
                    <a:gd name="T21" fmla="*/ 61 h 269"/>
                    <a:gd name="T22" fmla="*/ 183 w 271"/>
                    <a:gd name="T23" fmla="*/ 58 h 269"/>
                    <a:gd name="T24" fmla="*/ 212 w 271"/>
                    <a:gd name="T25" fmla="*/ 63 h 269"/>
                    <a:gd name="T26" fmla="*/ 222 w 271"/>
                    <a:gd name="T27" fmla="*/ 59 h 269"/>
                    <a:gd name="T28" fmla="*/ 246 w 271"/>
                    <a:gd name="T29" fmla="*/ 48 h 269"/>
                    <a:gd name="T30" fmla="*/ 254 w 271"/>
                    <a:gd name="T31" fmla="*/ 39 h 269"/>
                    <a:gd name="T32" fmla="*/ 271 w 271"/>
                    <a:gd name="T33" fmla="*/ 21 h 269"/>
                    <a:gd name="T34" fmla="*/ 257 w 271"/>
                    <a:gd name="T35" fmla="*/ 25 h 269"/>
                    <a:gd name="T36" fmla="*/ 165 w 271"/>
                    <a:gd name="T37" fmla="*/ 106 h 269"/>
                    <a:gd name="T38" fmla="*/ 165 w 271"/>
                    <a:gd name="T39" fmla="*/ 120 h 269"/>
                    <a:gd name="T40" fmla="*/ 158 w 271"/>
                    <a:gd name="T41" fmla="*/ 137 h 269"/>
                    <a:gd name="T42" fmla="*/ 144 w 271"/>
                    <a:gd name="T43" fmla="*/ 154 h 269"/>
                    <a:gd name="T44" fmla="*/ 125 w 271"/>
                    <a:gd name="T45" fmla="*/ 161 h 269"/>
                    <a:gd name="T46" fmla="*/ 118 w 271"/>
                    <a:gd name="T47" fmla="*/ 156 h 269"/>
                    <a:gd name="T48" fmla="*/ 111 w 271"/>
                    <a:gd name="T49" fmla="*/ 173 h 269"/>
                    <a:gd name="T50" fmla="*/ 103 w 271"/>
                    <a:gd name="T51" fmla="*/ 185 h 269"/>
                    <a:gd name="T52" fmla="*/ 93 w 271"/>
                    <a:gd name="T53" fmla="*/ 187 h 269"/>
                    <a:gd name="T54" fmla="*/ 69 w 271"/>
                    <a:gd name="T55" fmla="*/ 190 h 269"/>
                    <a:gd name="T56" fmla="*/ 49 w 271"/>
                    <a:gd name="T57" fmla="*/ 190 h 269"/>
                    <a:gd name="T58" fmla="*/ 20 w 271"/>
                    <a:gd name="T59" fmla="*/ 211 h 269"/>
                    <a:gd name="T60" fmla="*/ 29 w 271"/>
                    <a:gd name="T61" fmla="*/ 217 h 269"/>
                    <a:gd name="T62" fmla="*/ 59 w 271"/>
                    <a:gd name="T63" fmla="*/ 208 h 269"/>
                    <a:gd name="T64" fmla="*/ 91 w 271"/>
                    <a:gd name="T65" fmla="*/ 207 h 269"/>
                    <a:gd name="T66" fmla="*/ 91 w 271"/>
                    <a:gd name="T67" fmla="*/ 222 h 269"/>
                    <a:gd name="T68" fmla="*/ 115 w 271"/>
                    <a:gd name="T69" fmla="*/ 208 h 269"/>
                    <a:gd name="T70" fmla="*/ 118 w 271"/>
                    <a:gd name="T71" fmla="*/ 204 h 269"/>
                    <a:gd name="T72" fmla="*/ 138 w 271"/>
                    <a:gd name="T73" fmla="*/ 202 h 269"/>
                    <a:gd name="T74" fmla="*/ 151 w 271"/>
                    <a:gd name="T75" fmla="*/ 204 h 269"/>
                    <a:gd name="T76" fmla="*/ 159 w 271"/>
                    <a:gd name="T77" fmla="*/ 194 h 269"/>
                    <a:gd name="T78" fmla="*/ 175 w 271"/>
                    <a:gd name="T79" fmla="*/ 191 h 269"/>
                    <a:gd name="T80" fmla="*/ 179 w 271"/>
                    <a:gd name="T81" fmla="*/ 168 h 269"/>
                    <a:gd name="T82" fmla="*/ 183 w 271"/>
                    <a:gd name="T83" fmla="*/ 144 h 269"/>
                    <a:gd name="T84" fmla="*/ 199 w 271"/>
                    <a:gd name="T85" fmla="*/ 124 h 269"/>
                    <a:gd name="T86" fmla="*/ 189 w 271"/>
                    <a:gd name="T87" fmla="*/ 82 h 269"/>
                    <a:gd name="T88" fmla="*/ 66 w 271"/>
                    <a:gd name="T89" fmla="*/ 212 h 269"/>
                    <a:gd name="T90" fmla="*/ 46 w 271"/>
                    <a:gd name="T91" fmla="*/ 221 h 269"/>
                    <a:gd name="T92" fmla="*/ 52 w 271"/>
                    <a:gd name="T93" fmla="*/ 239 h 269"/>
                    <a:gd name="T94" fmla="*/ 63 w 271"/>
                    <a:gd name="T95" fmla="*/ 228 h 269"/>
                    <a:gd name="T96" fmla="*/ 78 w 271"/>
                    <a:gd name="T97" fmla="*/ 225 h 269"/>
                    <a:gd name="T98" fmla="*/ 74 w 271"/>
                    <a:gd name="T99" fmla="*/ 209 h 269"/>
                    <a:gd name="T100" fmla="*/ 33 w 271"/>
                    <a:gd name="T101" fmla="*/ 231 h 269"/>
                    <a:gd name="T102" fmla="*/ 22 w 271"/>
                    <a:gd name="T103" fmla="*/ 224 h 269"/>
                    <a:gd name="T104" fmla="*/ 8 w 271"/>
                    <a:gd name="T105" fmla="*/ 227 h 269"/>
                    <a:gd name="T106" fmla="*/ 6 w 271"/>
                    <a:gd name="T107" fmla="*/ 239 h 269"/>
                    <a:gd name="T108" fmla="*/ 13 w 271"/>
                    <a:gd name="T109" fmla="*/ 236 h 269"/>
                    <a:gd name="T110" fmla="*/ 15 w 271"/>
                    <a:gd name="T111" fmla="*/ 268 h 269"/>
                    <a:gd name="T112" fmla="*/ 27 w 271"/>
                    <a:gd name="T113" fmla="*/ 258 h 269"/>
                    <a:gd name="T114" fmla="*/ 37 w 271"/>
                    <a:gd name="T115" fmla="*/ 2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71" h="269">
                      <a:moveTo>
                        <a:pt x="257" y="25"/>
                      </a:moveTo>
                      <a:lnTo>
                        <a:pt x="257" y="25"/>
                      </a:lnTo>
                      <a:lnTo>
                        <a:pt x="256" y="24"/>
                      </a:lnTo>
                      <a:lnTo>
                        <a:pt x="254" y="24"/>
                      </a:lnTo>
                      <a:lnTo>
                        <a:pt x="250" y="25"/>
                      </a:lnTo>
                      <a:lnTo>
                        <a:pt x="246" y="27"/>
                      </a:lnTo>
                      <a:lnTo>
                        <a:pt x="240" y="29"/>
                      </a:lnTo>
                      <a:lnTo>
                        <a:pt x="240" y="29"/>
                      </a:lnTo>
                      <a:lnTo>
                        <a:pt x="237" y="28"/>
                      </a:lnTo>
                      <a:lnTo>
                        <a:pt x="233" y="27"/>
                      </a:lnTo>
                      <a:lnTo>
                        <a:pt x="223" y="19"/>
                      </a:lnTo>
                      <a:lnTo>
                        <a:pt x="213" y="11"/>
                      </a:lnTo>
                      <a:lnTo>
                        <a:pt x="206" y="4"/>
                      </a:lnTo>
                      <a:lnTo>
                        <a:pt x="206" y="4"/>
                      </a:lnTo>
                      <a:lnTo>
                        <a:pt x="203" y="1"/>
                      </a:lnTo>
                      <a:lnTo>
                        <a:pt x="202" y="0"/>
                      </a:lnTo>
                      <a:lnTo>
                        <a:pt x="199" y="0"/>
                      </a:lnTo>
                      <a:lnTo>
                        <a:pt x="196" y="1"/>
                      </a:lnTo>
                      <a:lnTo>
                        <a:pt x="195" y="2"/>
                      </a:lnTo>
                      <a:lnTo>
                        <a:pt x="195" y="4"/>
                      </a:lnTo>
                      <a:lnTo>
                        <a:pt x="195" y="5"/>
                      </a:lnTo>
                      <a:lnTo>
                        <a:pt x="195" y="8"/>
                      </a:lnTo>
                      <a:lnTo>
                        <a:pt x="195" y="8"/>
                      </a:lnTo>
                      <a:lnTo>
                        <a:pt x="198" y="12"/>
                      </a:lnTo>
                      <a:lnTo>
                        <a:pt x="196" y="15"/>
                      </a:lnTo>
                      <a:lnTo>
                        <a:pt x="195" y="19"/>
                      </a:lnTo>
                      <a:lnTo>
                        <a:pt x="195" y="25"/>
                      </a:lnTo>
                      <a:lnTo>
                        <a:pt x="195" y="25"/>
                      </a:lnTo>
                      <a:lnTo>
                        <a:pt x="193" y="29"/>
                      </a:lnTo>
                      <a:lnTo>
                        <a:pt x="192" y="32"/>
                      </a:lnTo>
                      <a:lnTo>
                        <a:pt x="191" y="35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1"/>
                      </a:lnTo>
                      <a:lnTo>
                        <a:pt x="189" y="42"/>
                      </a:lnTo>
                      <a:lnTo>
                        <a:pt x="186" y="44"/>
                      </a:lnTo>
                      <a:lnTo>
                        <a:pt x="176" y="45"/>
                      </a:lnTo>
                      <a:lnTo>
                        <a:pt x="176" y="45"/>
                      </a:lnTo>
                      <a:lnTo>
                        <a:pt x="174" y="46"/>
                      </a:lnTo>
                      <a:lnTo>
                        <a:pt x="174" y="49"/>
                      </a:lnTo>
                      <a:lnTo>
                        <a:pt x="174" y="52"/>
                      </a:lnTo>
                      <a:lnTo>
                        <a:pt x="171" y="54"/>
                      </a:lnTo>
                      <a:lnTo>
                        <a:pt x="171" y="54"/>
                      </a:lnTo>
                      <a:lnTo>
                        <a:pt x="166" y="56"/>
                      </a:lnTo>
                      <a:lnTo>
                        <a:pt x="165" y="59"/>
                      </a:lnTo>
                      <a:lnTo>
                        <a:pt x="165" y="62"/>
                      </a:lnTo>
                      <a:lnTo>
                        <a:pt x="168" y="63"/>
                      </a:lnTo>
                      <a:lnTo>
                        <a:pt x="168" y="63"/>
                      </a:lnTo>
                      <a:lnTo>
                        <a:pt x="169" y="66"/>
                      </a:lnTo>
                      <a:lnTo>
                        <a:pt x="169" y="69"/>
                      </a:lnTo>
                      <a:lnTo>
                        <a:pt x="168" y="76"/>
                      </a:lnTo>
                      <a:lnTo>
                        <a:pt x="168" y="76"/>
                      </a:lnTo>
                      <a:lnTo>
                        <a:pt x="168" y="78"/>
                      </a:lnTo>
                      <a:lnTo>
                        <a:pt x="169" y="78"/>
                      </a:lnTo>
                      <a:lnTo>
                        <a:pt x="175" y="72"/>
                      </a:lnTo>
                      <a:lnTo>
                        <a:pt x="175" y="72"/>
                      </a:lnTo>
                      <a:lnTo>
                        <a:pt x="178" y="71"/>
                      </a:lnTo>
                      <a:lnTo>
                        <a:pt x="181" y="72"/>
                      </a:lnTo>
                      <a:lnTo>
                        <a:pt x="183" y="72"/>
                      </a:lnTo>
                      <a:lnTo>
                        <a:pt x="183" y="71"/>
                      </a:lnTo>
                      <a:lnTo>
                        <a:pt x="183" y="71"/>
                      </a:lnTo>
                      <a:lnTo>
                        <a:pt x="183" y="69"/>
                      </a:lnTo>
                      <a:lnTo>
                        <a:pt x="183" y="68"/>
                      </a:lnTo>
                      <a:lnTo>
                        <a:pt x="179" y="65"/>
                      </a:lnTo>
                      <a:lnTo>
                        <a:pt x="176" y="62"/>
                      </a:lnTo>
                      <a:lnTo>
                        <a:pt x="175" y="61"/>
                      </a:lnTo>
                      <a:lnTo>
                        <a:pt x="175" y="59"/>
                      </a:lnTo>
                      <a:lnTo>
                        <a:pt x="175" y="59"/>
                      </a:lnTo>
                      <a:lnTo>
                        <a:pt x="175" y="58"/>
                      </a:lnTo>
                      <a:lnTo>
                        <a:pt x="176" y="56"/>
                      </a:lnTo>
                      <a:lnTo>
                        <a:pt x="179" y="58"/>
                      </a:lnTo>
                      <a:lnTo>
                        <a:pt x="183" y="58"/>
                      </a:lnTo>
                      <a:lnTo>
                        <a:pt x="188" y="58"/>
                      </a:lnTo>
                      <a:lnTo>
                        <a:pt x="188" y="58"/>
                      </a:lnTo>
                      <a:lnTo>
                        <a:pt x="193" y="56"/>
                      </a:lnTo>
                      <a:lnTo>
                        <a:pt x="199" y="56"/>
                      </a:lnTo>
                      <a:lnTo>
                        <a:pt x="206" y="59"/>
                      </a:lnTo>
                      <a:lnTo>
                        <a:pt x="212" y="63"/>
                      </a:lnTo>
                      <a:lnTo>
                        <a:pt x="212" y="63"/>
                      </a:lnTo>
                      <a:lnTo>
                        <a:pt x="216" y="66"/>
                      </a:lnTo>
                      <a:lnTo>
                        <a:pt x="219" y="66"/>
                      </a:lnTo>
                      <a:lnTo>
                        <a:pt x="222" y="63"/>
                      </a:lnTo>
                      <a:lnTo>
                        <a:pt x="222" y="59"/>
                      </a:lnTo>
                      <a:lnTo>
                        <a:pt x="222" y="59"/>
                      </a:lnTo>
                      <a:lnTo>
                        <a:pt x="223" y="56"/>
                      </a:lnTo>
                      <a:lnTo>
                        <a:pt x="225" y="55"/>
                      </a:lnTo>
                      <a:lnTo>
                        <a:pt x="230" y="51"/>
                      </a:lnTo>
                      <a:lnTo>
                        <a:pt x="237" y="49"/>
                      </a:lnTo>
                      <a:lnTo>
                        <a:pt x="246" y="48"/>
                      </a:lnTo>
                      <a:lnTo>
                        <a:pt x="246" y="48"/>
                      </a:lnTo>
                      <a:lnTo>
                        <a:pt x="252" y="48"/>
                      </a:lnTo>
                      <a:lnTo>
                        <a:pt x="256" y="45"/>
                      </a:lnTo>
                      <a:lnTo>
                        <a:pt x="256" y="44"/>
                      </a:lnTo>
                      <a:lnTo>
                        <a:pt x="254" y="41"/>
                      </a:lnTo>
                      <a:lnTo>
                        <a:pt x="254" y="41"/>
                      </a:lnTo>
                      <a:lnTo>
                        <a:pt x="254" y="39"/>
                      </a:lnTo>
                      <a:lnTo>
                        <a:pt x="256" y="38"/>
                      </a:lnTo>
                      <a:lnTo>
                        <a:pt x="261" y="31"/>
                      </a:lnTo>
                      <a:lnTo>
                        <a:pt x="269" y="25"/>
                      </a:lnTo>
                      <a:lnTo>
                        <a:pt x="271" y="22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70" y="21"/>
                      </a:lnTo>
                      <a:lnTo>
                        <a:pt x="266" y="24"/>
                      </a:lnTo>
                      <a:lnTo>
                        <a:pt x="260" y="25"/>
                      </a:lnTo>
                      <a:lnTo>
                        <a:pt x="259" y="27"/>
                      </a:lnTo>
                      <a:lnTo>
                        <a:pt x="257" y="25"/>
                      </a:lnTo>
                      <a:lnTo>
                        <a:pt x="257" y="25"/>
                      </a:lnTo>
                      <a:close/>
                      <a:moveTo>
                        <a:pt x="169" y="90"/>
                      </a:moveTo>
                      <a:lnTo>
                        <a:pt x="169" y="90"/>
                      </a:lnTo>
                      <a:lnTo>
                        <a:pt x="166" y="93"/>
                      </a:lnTo>
                      <a:lnTo>
                        <a:pt x="165" y="100"/>
                      </a:lnTo>
                      <a:lnTo>
                        <a:pt x="165" y="106"/>
                      </a:lnTo>
                      <a:lnTo>
                        <a:pt x="165" y="109"/>
                      </a:lnTo>
                      <a:lnTo>
                        <a:pt x="166" y="112"/>
                      </a:lnTo>
                      <a:lnTo>
                        <a:pt x="166" y="112"/>
                      </a:lnTo>
                      <a:lnTo>
                        <a:pt x="168" y="113"/>
                      </a:lnTo>
                      <a:lnTo>
                        <a:pt x="168" y="114"/>
                      </a:lnTo>
                      <a:lnTo>
                        <a:pt x="165" y="120"/>
                      </a:lnTo>
                      <a:lnTo>
                        <a:pt x="161" y="126"/>
                      </a:lnTo>
                      <a:lnTo>
                        <a:pt x="159" y="129"/>
                      </a:lnTo>
                      <a:lnTo>
                        <a:pt x="159" y="133"/>
                      </a:lnTo>
                      <a:lnTo>
                        <a:pt x="159" y="133"/>
                      </a:lnTo>
                      <a:lnTo>
                        <a:pt x="159" y="136"/>
                      </a:lnTo>
                      <a:lnTo>
                        <a:pt x="158" y="137"/>
                      </a:lnTo>
                      <a:lnTo>
                        <a:pt x="155" y="141"/>
                      </a:lnTo>
                      <a:lnTo>
                        <a:pt x="151" y="144"/>
                      </a:lnTo>
                      <a:lnTo>
                        <a:pt x="149" y="149"/>
                      </a:lnTo>
                      <a:lnTo>
                        <a:pt x="149" y="149"/>
                      </a:lnTo>
                      <a:lnTo>
                        <a:pt x="148" y="151"/>
                      </a:lnTo>
                      <a:lnTo>
                        <a:pt x="144" y="154"/>
                      </a:lnTo>
                      <a:lnTo>
                        <a:pt x="139" y="156"/>
                      </a:lnTo>
                      <a:lnTo>
                        <a:pt x="134" y="160"/>
                      </a:lnTo>
                      <a:lnTo>
                        <a:pt x="134" y="160"/>
                      </a:lnTo>
                      <a:lnTo>
                        <a:pt x="131" y="161"/>
                      </a:lnTo>
                      <a:lnTo>
                        <a:pt x="130" y="161"/>
                      </a:lnTo>
                      <a:lnTo>
                        <a:pt x="125" y="161"/>
                      </a:lnTo>
                      <a:lnTo>
                        <a:pt x="124" y="158"/>
                      </a:lnTo>
                      <a:lnTo>
                        <a:pt x="124" y="154"/>
                      </a:lnTo>
                      <a:lnTo>
                        <a:pt x="124" y="154"/>
                      </a:lnTo>
                      <a:lnTo>
                        <a:pt x="124" y="153"/>
                      </a:lnTo>
                      <a:lnTo>
                        <a:pt x="122" y="153"/>
                      </a:lnTo>
                      <a:lnTo>
                        <a:pt x="118" y="156"/>
                      </a:lnTo>
                      <a:lnTo>
                        <a:pt x="114" y="160"/>
                      </a:lnTo>
                      <a:lnTo>
                        <a:pt x="113" y="163"/>
                      </a:lnTo>
                      <a:lnTo>
                        <a:pt x="113" y="167"/>
                      </a:lnTo>
                      <a:lnTo>
                        <a:pt x="113" y="167"/>
                      </a:lnTo>
                      <a:lnTo>
                        <a:pt x="113" y="171"/>
                      </a:lnTo>
                      <a:lnTo>
                        <a:pt x="111" y="173"/>
                      </a:lnTo>
                      <a:lnTo>
                        <a:pt x="107" y="177"/>
                      </a:lnTo>
                      <a:lnTo>
                        <a:pt x="103" y="180"/>
                      </a:lnTo>
                      <a:lnTo>
                        <a:pt x="101" y="181"/>
                      </a:lnTo>
                      <a:lnTo>
                        <a:pt x="103" y="183"/>
                      </a:lnTo>
                      <a:lnTo>
                        <a:pt x="103" y="183"/>
                      </a:lnTo>
                      <a:lnTo>
                        <a:pt x="103" y="185"/>
                      </a:lnTo>
                      <a:lnTo>
                        <a:pt x="103" y="187"/>
                      </a:lnTo>
                      <a:lnTo>
                        <a:pt x="98" y="188"/>
                      </a:lnTo>
                      <a:lnTo>
                        <a:pt x="94" y="188"/>
                      </a:lnTo>
                      <a:lnTo>
                        <a:pt x="93" y="188"/>
                      </a:lnTo>
                      <a:lnTo>
                        <a:pt x="93" y="187"/>
                      </a:lnTo>
                      <a:lnTo>
                        <a:pt x="93" y="187"/>
                      </a:lnTo>
                      <a:lnTo>
                        <a:pt x="93" y="185"/>
                      </a:lnTo>
                      <a:lnTo>
                        <a:pt x="91" y="184"/>
                      </a:lnTo>
                      <a:lnTo>
                        <a:pt x="87" y="184"/>
                      </a:lnTo>
                      <a:lnTo>
                        <a:pt x="73" y="188"/>
                      </a:lnTo>
                      <a:lnTo>
                        <a:pt x="73" y="188"/>
                      </a:lnTo>
                      <a:lnTo>
                        <a:pt x="69" y="190"/>
                      </a:lnTo>
                      <a:lnTo>
                        <a:pt x="66" y="190"/>
                      </a:lnTo>
                      <a:lnTo>
                        <a:pt x="60" y="188"/>
                      </a:lnTo>
                      <a:lnTo>
                        <a:pt x="54" y="188"/>
                      </a:lnTo>
                      <a:lnTo>
                        <a:pt x="52" y="188"/>
                      </a:lnTo>
                      <a:lnTo>
                        <a:pt x="49" y="190"/>
                      </a:lnTo>
                      <a:lnTo>
                        <a:pt x="49" y="190"/>
                      </a:lnTo>
                      <a:lnTo>
                        <a:pt x="37" y="201"/>
                      </a:lnTo>
                      <a:lnTo>
                        <a:pt x="32" y="207"/>
                      </a:lnTo>
                      <a:lnTo>
                        <a:pt x="25" y="208"/>
                      </a:lnTo>
                      <a:lnTo>
                        <a:pt x="25" y="208"/>
                      </a:lnTo>
                      <a:lnTo>
                        <a:pt x="22" y="209"/>
                      </a:lnTo>
                      <a:lnTo>
                        <a:pt x="20" y="211"/>
                      </a:lnTo>
                      <a:lnTo>
                        <a:pt x="20" y="215"/>
                      </a:lnTo>
                      <a:lnTo>
                        <a:pt x="22" y="218"/>
                      </a:lnTo>
                      <a:lnTo>
                        <a:pt x="23" y="218"/>
                      </a:lnTo>
                      <a:lnTo>
                        <a:pt x="25" y="218"/>
                      </a:lnTo>
                      <a:lnTo>
                        <a:pt x="25" y="218"/>
                      </a:lnTo>
                      <a:lnTo>
                        <a:pt x="29" y="217"/>
                      </a:lnTo>
                      <a:lnTo>
                        <a:pt x="35" y="217"/>
                      </a:lnTo>
                      <a:lnTo>
                        <a:pt x="39" y="217"/>
                      </a:lnTo>
                      <a:lnTo>
                        <a:pt x="42" y="214"/>
                      </a:lnTo>
                      <a:lnTo>
                        <a:pt x="42" y="214"/>
                      </a:lnTo>
                      <a:lnTo>
                        <a:pt x="47" y="211"/>
                      </a:lnTo>
                      <a:lnTo>
                        <a:pt x="59" y="208"/>
                      </a:lnTo>
                      <a:lnTo>
                        <a:pt x="70" y="205"/>
                      </a:lnTo>
                      <a:lnTo>
                        <a:pt x="83" y="204"/>
                      </a:lnTo>
                      <a:lnTo>
                        <a:pt x="83" y="204"/>
                      </a:lnTo>
                      <a:lnTo>
                        <a:pt x="87" y="204"/>
                      </a:lnTo>
                      <a:lnTo>
                        <a:pt x="90" y="205"/>
                      </a:lnTo>
                      <a:lnTo>
                        <a:pt x="91" y="207"/>
                      </a:lnTo>
                      <a:lnTo>
                        <a:pt x="91" y="208"/>
                      </a:lnTo>
                      <a:lnTo>
                        <a:pt x="90" y="212"/>
                      </a:lnTo>
                      <a:lnTo>
                        <a:pt x="88" y="218"/>
                      </a:lnTo>
                      <a:lnTo>
                        <a:pt x="88" y="218"/>
                      </a:lnTo>
                      <a:lnTo>
                        <a:pt x="90" y="221"/>
                      </a:lnTo>
                      <a:lnTo>
                        <a:pt x="91" y="222"/>
                      </a:lnTo>
                      <a:lnTo>
                        <a:pt x="97" y="224"/>
                      </a:lnTo>
                      <a:lnTo>
                        <a:pt x="103" y="221"/>
                      </a:lnTo>
                      <a:lnTo>
                        <a:pt x="108" y="217"/>
                      </a:lnTo>
                      <a:lnTo>
                        <a:pt x="108" y="217"/>
                      </a:lnTo>
                      <a:lnTo>
                        <a:pt x="115" y="211"/>
                      </a:lnTo>
                      <a:lnTo>
                        <a:pt x="115" y="208"/>
                      </a:lnTo>
                      <a:lnTo>
                        <a:pt x="114" y="207"/>
                      </a:lnTo>
                      <a:lnTo>
                        <a:pt x="114" y="207"/>
                      </a:lnTo>
                      <a:lnTo>
                        <a:pt x="111" y="204"/>
                      </a:lnTo>
                      <a:lnTo>
                        <a:pt x="113" y="201"/>
                      </a:lnTo>
                      <a:lnTo>
                        <a:pt x="115" y="201"/>
                      </a:lnTo>
                      <a:lnTo>
                        <a:pt x="118" y="204"/>
                      </a:lnTo>
                      <a:lnTo>
                        <a:pt x="118" y="204"/>
                      </a:lnTo>
                      <a:lnTo>
                        <a:pt x="122" y="207"/>
                      </a:lnTo>
                      <a:lnTo>
                        <a:pt x="128" y="208"/>
                      </a:lnTo>
                      <a:lnTo>
                        <a:pt x="134" y="207"/>
                      </a:lnTo>
                      <a:lnTo>
                        <a:pt x="137" y="205"/>
                      </a:lnTo>
                      <a:lnTo>
                        <a:pt x="138" y="202"/>
                      </a:lnTo>
                      <a:lnTo>
                        <a:pt x="138" y="202"/>
                      </a:lnTo>
                      <a:lnTo>
                        <a:pt x="142" y="200"/>
                      </a:lnTo>
                      <a:lnTo>
                        <a:pt x="144" y="201"/>
                      </a:lnTo>
                      <a:lnTo>
                        <a:pt x="147" y="202"/>
                      </a:lnTo>
                      <a:lnTo>
                        <a:pt x="151" y="204"/>
                      </a:lnTo>
                      <a:lnTo>
                        <a:pt x="151" y="204"/>
                      </a:lnTo>
                      <a:lnTo>
                        <a:pt x="152" y="202"/>
                      </a:lnTo>
                      <a:lnTo>
                        <a:pt x="155" y="201"/>
                      </a:lnTo>
                      <a:lnTo>
                        <a:pt x="158" y="197"/>
                      </a:lnTo>
                      <a:lnTo>
                        <a:pt x="159" y="194"/>
                      </a:lnTo>
                      <a:lnTo>
                        <a:pt x="159" y="192"/>
                      </a:lnTo>
                      <a:lnTo>
                        <a:pt x="159" y="194"/>
                      </a:lnTo>
                      <a:lnTo>
                        <a:pt x="159" y="194"/>
                      </a:lnTo>
                      <a:lnTo>
                        <a:pt x="161" y="195"/>
                      </a:lnTo>
                      <a:lnTo>
                        <a:pt x="162" y="197"/>
                      </a:lnTo>
                      <a:lnTo>
                        <a:pt x="165" y="197"/>
                      </a:lnTo>
                      <a:lnTo>
                        <a:pt x="171" y="195"/>
                      </a:lnTo>
                      <a:lnTo>
                        <a:pt x="175" y="191"/>
                      </a:lnTo>
                      <a:lnTo>
                        <a:pt x="175" y="191"/>
                      </a:lnTo>
                      <a:lnTo>
                        <a:pt x="176" y="190"/>
                      </a:lnTo>
                      <a:lnTo>
                        <a:pt x="178" y="187"/>
                      </a:lnTo>
                      <a:lnTo>
                        <a:pt x="178" y="180"/>
                      </a:lnTo>
                      <a:lnTo>
                        <a:pt x="178" y="174"/>
                      </a:lnTo>
                      <a:lnTo>
                        <a:pt x="179" y="168"/>
                      </a:lnTo>
                      <a:lnTo>
                        <a:pt x="179" y="168"/>
                      </a:lnTo>
                      <a:lnTo>
                        <a:pt x="182" y="164"/>
                      </a:lnTo>
                      <a:lnTo>
                        <a:pt x="183" y="157"/>
                      </a:lnTo>
                      <a:lnTo>
                        <a:pt x="185" y="150"/>
                      </a:lnTo>
                      <a:lnTo>
                        <a:pt x="183" y="144"/>
                      </a:lnTo>
                      <a:lnTo>
                        <a:pt x="183" y="144"/>
                      </a:lnTo>
                      <a:lnTo>
                        <a:pt x="182" y="141"/>
                      </a:lnTo>
                      <a:lnTo>
                        <a:pt x="183" y="140"/>
                      </a:lnTo>
                      <a:lnTo>
                        <a:pt x="186" y="136"/>
                      </a:lnTo>
                      <a:lnTo>
                        <a:pt x="198" y="127"/>
                      </a:lnTo>
                      <a:lnTo>
                        <a:pt x="198" y="127"/>
                      </a:lnTo>
                      <a:lnTo>
                        <a:pt x="199" y="124"/>
                      </a:lnTo>
                      <a:lnTo>
                        <a:pt x="199" y="119"/>
                      </a:lnTo>
                      <a:lnTo>
                        <a:pt x="196" y="106"/>
                      </a:lnTo>
                      <a:lnTo>
                        <a:pt x="192" y="93"/>
                      </a:lnTo>
                      <a:lnTo>
                        <a:pt x="191" y="85"/>
                      </a:lnTo>
                      <a:lnTo>
                        <a:pt x="191" y="85"/>
                      </a:lnTo>
                      <a:lnTo>
                        <a:pt x="189" y="82"/>
                      </a:lnTo>
                      <a:lnTo>
                        <a:pt x="188" y="82"/>
                      </a:lnTo>
                      <a:lnTo>
                        <a:pt x="182" y="83"/>
                      </a:lnTo>
                      <a:lnTo>
                        <a:pt x="169" y="90"/>
                      </a:lnTo>
                      <a:lnTo>
                        <a:pt x="169" y="90"/>
                      </a:lnTo>
                      <a:close/>
                      <a:moveTo>
                        <a:pt x="66" y="212"/>
                      </a:moveTo>
                      <a:lnTo>
                        <a:pt x="66" y="212"/>
                      </a:lnTo>
                      <a:lnTo>
                        <a:pt x="64" y="215"/>
                      </a:lnTo>
                      <a:lnTo>
                        <a:pt x="60" y="217"/>
                      </a:lnTo>
                      <a:lnTo>
                        <a:pt x="50" y="217"/>
                      </a:lnTo>
                      <a:lnTo>
                        <a:pt x="50" y="217"/>
                      </a:lnTo>
                      <a:lnTo>
                        <a:pt x="49" y="218"/>
                      </a:lnTo>
                      <a:lnTo>
                        <a:pt x="46" y="221"/>
                      </a:lnTo>
                      <a:lnTo>
                        <a:pt x="44" y="228"/>
                      </a:lnTo>
                      <a:lnTo>
                        <a:pt x="46" y="235"/>
                      </a:lnTo>
                      <a:lnTo>
                        <a:pt x="47" y="236"/>
                      </a:lnTo>
                      <a:lnTo>
                        <a:pt x="49" y="238"/>
                      </a:lnTo>
                      <a:lnTo>
                        <a:pt x="49" y="238"/>
                      </a:lnTo>
                      <a:lnTo>
                        <a:pt x="52" y="239"/>
                      </a:lnTo>
                      <a:lnTo>
                        <a:pt x="54" y="239"/>
                      </a:lnTo>
                      <a:lnTo>
                        <a:pt x="56" y="238"/>
                      </a:lnTo>
                      <a:lnTo>
                        <a:pt x="57" y="234"/>
                      </a:lnTo>
                      <a:lnTo>
                        <a:pt x="57" y="234"/>
                      </a:lnTo>
                      <a:lnTo>
                        <a:pt x="60" y="231"/>
                      </a:lnTo>
                      <a:lnTo>
                        <a:pt x="63" y="228"/>
                      </a:lnTo>
                      <a:lnTo>
                        <a:pt x="67" y="228"/>
                      </a:lnTo>
                      <a:lnTo>
                        <a:pt x="71" y="229"/>
                      </a:lnTo>
                      <a:lnTo>
                        <a:pt x="71" y="229"/>
                      </a:lnTo>
                      <a:lnTo>
                        <a:pt x="73" y="229"/>
                      </a:lnTo>
                      <a:lnTo>
                        <a:pt x="74" y="229"/>
                      </a:lnTo>
                      <a:lnTo>
                        <a:pt x="78" y="225"/>
                      </a:lnTo>
                      <a:lnTo>
                        <a:pt x="81" y="221"/>
                      </a:lnTo>
                      <a:lnTo>
                        <a:pt x="81" y="215"/>
                      </a:lnTo>
                      <a:lnTo>
                        <a:pt x="81" y="215"/>
                      </a:lnTo>
                      <a:lnTo>
                        <a:pt x="81" y="212"/>
                      </a:lnTo>
                      <a:lnTo>
                        <a:pt x="80" y="211"/>
                      </a:lnTo>
                      <a:lnTo>
                        <a:pt x="74" y="209"/>
                      </a:lnTo>
                      <a:lnTo>
                        <a:pt x="69" y="209"/>
                      </a:lnTo>
                      <a:lnTo>
                        <a:pt x="67" y="211"/>
                      </a:lnTo>
                      <a:lnTo>
                        <a:pt x="66" y="212"/>
                      </a:lnTo>
                      <a:lnTo>
                        <a:pt x="66" y="212"/>
                      </a:lnTo>
                      <a:close/>
                      <a:moveTo>
                        <a:pt x="33" y="231"/>
                      </a:moveTo>
                      <a:lnTo>
                        <a:pt x="33" y="231"/>
                      </a:lnTo>
                      <a:lnTo>
                        <a:pt x="33" y="229"/>
                      </a:lnTo>
                      <a:lnTo>
                        <a:pt x="32" y="229"/>
                      </a:lnTo>
                      <a:lnTo>
                        <a:pt x="27" y="227"/>
                      </a:lnTo>
                      <a:lnTo>
                        <a:pt x="25" y="225"/>
                      </a:lnTo>
                      <a:lnTo>
                        <a:pt x="23" y="225"/>
                      </a:lnTo>
                      <a:lnTo>
                        <a:pt x="22" y="224"/>
                      </a:lnTo>
                      <a:lnTo>
                        <a:pt x="22" y="224"/>
                      </a:lnTo>
                      <a:lnTo>
                        <a:pt x="20" y="221"/>
                      </a:lnTo>
                      <a:lnTo>
                        <a:pt x="17" y="221"/>
                      </a:lnTo>
                      <a:lnTo>
                        <a:pt x="13" y="224"/>
                      </a:lnTo>
                      <a:lnTo>
                        <a:pt x="8" y="227"/>
                      </a:lnTo>
                      <a:lnTo>
                        <a:pt x="8" y="227"/>
                      </a:lnTo>
                      <a:lnTo>
                        <a:pt x="0" y="232"/>
                      </a:lnTo>
                      <a:lnTo>
                        <a:pt x="0" y="235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3" y="241"/>
                      </a:lnTo>
                      <a:lnTo>
                        <a:pt x="6" y="239"/>
                      </a:lnTo>
                      <a:lnTo>
                        <a:pt x="9" y="236"/>
                      </a:lnTo>
                      <a:lnTo>
                        <a:pt x="10" y="234"/>
                      </a:lnTo>
                      <a:lnTo>
                        <a:pt x="10" y="234"/>
                      </a:lnTo>
                      <a:lnTo>
                        <a:pt x="10" y="232"/>
                      </a:lnTo>
                      <a:lnTo>
                        <a:pt x="12" y="232"/>
                      </a:lnTo>
                      <a:lnTo>
                        <a:pt x="13" y="236"/>
                      </a:lnTo>
                      <a:lnTo>
                        <a:pt x="15" y="242"/>
                      </a:lnTo>
                      <a:lnTo>
                        <a:pt x="12" y="249"/>
                      </a:lnTo>
                      <a:lnTo>
                        <a:pt x="12" y="249"/>
                      </a:lnTo>
                      <a:lnTo>
                        <a:pt x="10" y="256"/>
                      </a:lnTo>
                      <a:lnTo>
                        <a:pt x="12" y="262"/>
                      </a:lnTo>
                      <a:lnTo>
                        <a:pt x="15" y="268"/>
                      </a:lnTo>
                      <a:lnTo>
                        <a:pt x="16" y="269"/>
                      </a:lnTo>
                      <a:lnTo>
                        <a:pt x="19" y="269"/>
                      </a:lnTo>
                      <a:lnTo>
                        <a:pt x="19" y="269"/>
                      </a:lnTo>
                      <a:lnTo>
                        <a:pt x="20" y="268"/>
                      </a:lnTo>
                      <a:lnTo>
                        <a:pt x="23" y="265"/>
                      </a:lnTo>
                      <a:lnTo>
                        <a:pt x="27" y="258"/>
                      </a:lnTo>
                      <a:lnTo>
                        <a:pt x="32" y="249"/>
                      </a:lnTo>
                      <a:lnTo>
                        <a:pt x="36" y="242"/>
                      </a:lnTo>
                      <a:lnTo>
                        <a:pt x="36" y="242"/>
                      </a:lnTo>
                      <a:lnTo>
                        <a:pt x="39" y="236"/>
                      </a:lnTo>
                      <a:lnTo>
                        <a:pt x="39" y="235"/>
                      </a:lnTo>
                      <a:lnTo>
                        <a:pt x="37" y="235"/>
                      </a:lnTo>
                      <a:lnTo>
                        <a:pt x="35" y="234"/>
                      </a:lnTo>
                      <a:lnTo>
                        <a:pt x="33" y="232"/>
                      </a:lnTo>
                      <a:lnTo>
                        <a:pt x="33" y="231"/>
                      </a:lnTo>
                      <a:lnTo>
                        <a:pt x="33" y="23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146"/>
                <p:cNvSpPr>
                  <a:spLocks noEditPoints="1"/>
                </p:cNvSpPr>
                <p:nvPr/>
              </p:nvSpPr>
              <p:spPr bwMode="auto">
                <a:xfrm>
                  <a:off x="9001894" y="4167694"/>
                  <a:ext cx="269494" cy="387058"/>
                </a:xfrm>
                <a:custGeom>
                  <a:avLst/>
                  <a:gdLst>
                    <a:gd name="T0" fmla="*/ 94 w 149"/>
                    <a:gd name="T1" fmla="*/ 86 h 214"/>
                    <a:gd name="T2" fmla="*/ 100 w 149"/>
                    <a:gd name="T3" fmla="*/ 99 h 214"/>
                    <a:gd name="T4" fmla="*/ 104 w 149"/>
                    <a:gd name="T5" fmla="*/ 109 h 214"/>
                    <a:gd name="T6" fmla="*/ 111 w 149"/>
                    <a:gd name="T7" fmla="*/ 116 h 214"/>
                    <a:gd name="T8" fmla="*/ 120 w 149"/>
                    <a:gd name="T9" fmla="*/ 136 h 214"/>
                    <a:gd name="T10" fmla="*/ 124 w 149"/>
                    <a:gd name="T11" fmla="*/ 131 h 214"/>
                    <a:gd name="T12" fmla="*/ 131 w 149"/>
                    <a:gd name="T13" fmla="*/ 121 h 214"/>
                    <a:gd name="T14" fmla="*/ 127 w 149"/>
                    <a:gd name="T15" fmla="*/ 103 h 214"/>
                    <a:gd name="T16" fmla="*/ 110 w 149"/>
                    <a:gd name="T17" fmla="*/ 92 h 214"/>
                    <a:gd name="T18" fmla="*/ 104 w 149"/>
                    <a:gd name="T19" fmla="*/ 82 h 214"/>
                    <a:gd name="T20" fmla="*/ 96 w 149"/>
                    <a:gd name="T21" fmla="*/ 73 h 214"/>
                    <a:gd name="T22" fmla="*/ 74 w 149"/>
                    <a:gd name="T23" fmla="*/ 73 h 214"/>
                    <a:gd name="T24" fmla="*/ 69 w 149"/>
                    <a:gd name="T25" fmla="*/ 58 h 214"/>
                    <a:gd name="T26" fmla="*/ 74 w 149"/>
                    <a:gd name="T27" fmla="*/ 41 h 214"/>
                    <a:gd name="T28" fmla="*/ 81 w 149"/>
                    <a:gd name="T29" fmla="*/ 21 h 214"/>
                    <a:gd name="T30" fmla="*/ 77 w 149"/>
                    <a:gd name="T31" fmla="*/ 2 h 214"/>
                    <a:gd name="T32" fmla="*/ 59 w 149"/>
                    <a:gd name="T33" fmla="*/ 0 h 214"/>
                    <a:gd name="T34" fmla="*/ 50 w 149"/>
                    <a:gd name="T35" fmla="*/ 8 h 214"/>
                    <a:gd name="T36" fmla="*/ 49 w 149"/>
                    <a:gd name="T37" fmla="*/ 38 h 214"/>
                    <a:gd name="T38" fmla="*/ 42 w 149"/>
                    <a:gd name="T39" fmla="*/ 36 h 214"/>
                    <a:gd name="T40" fmla="*/ 46 w 149"/>
                    <a:gd name="T41" fmla="*/ 58 h 214"/>
                    <a:gd name="T42" fmla="*/ 50 w 149"/>
                    <a:gd name="T43" fmla="*/ 70 h 214"/>
                    <a:gd name="T44" fmla="*/ 59 w 149"/>
                    <a:gd name="T45" fmla="*/ 78 h 214"/>
                    <a:gd name="T46" fmla="*/ 73 w 149"/>
                    <a:gd name="T47" fmla="*/ 78 h 214"/>
                    <a:gd name="T48" fmla="*/ 50 w 149"/>
                    <a:gd name="T49" fmla="*/ 85 h 214"/>
                    <a:gd name="T50" fmla="*/ 59 w 149"/>
                    <a:gd name="T51" fmla="*/ 102 h 214"/>
                    <a:gd name="T52" fmla="*/ 67 w 149"/>
                    <a:gd name="T53" fmla="*/ 97 h 214"/>
                    <a:gd name="T54" fmla="*/ 50 w 149"/>
                    <a:gd name="T55" fmla="*/ 85 h 214"/>
                    <a:gd name="T56" fmla="*/ 84 w 149"/>
                    <a:gd name="T57" fmla="*/ 129 h 214"/>
                    <a:gd name="T58" fmla="*/ 88 w 149"/>
                    <a:gd name="T59" fmla="*/ 129 h 214"/>
                    <a:gd name="T60" fmla="*/ 84 w 149"/>
                    <a:gd name="T61" fmla="*/ 143 h 214"/>
                    <a:gd name="T62" fmla="*/ 88 w 149"/>
                    <a:gd name="T63" fmla="*/ 156 h 214"/>
                    <a:gd name="T64" fmla="*/ 107 w 149"/>
                    <a:gd name="T65" fmla="*/ 133 h 214"/>
                    <a:gd name="T66" fmla="*/ 101 w 149"/>
                    <a:gd name="T67" fmla="*/ 130 h 214"/>
                    <a:gd name="T68" fmla="*/ 98 w 149"/>
                    <a:gd name="T69" fmla="*/ 121 h 214"/>
                    <a:gd name="T70" fmla="*/ 76 w 149"/>
                    <a:gd name="T71" fmla="*/ 109 h 214"/>
                    <a:gd name="T72" fmla="*/ 74 w 149"/>
                    <a:gd name="T73" fmla="*/ 130 h 214"/>
                    <a:gd name="T74" fmla="*/ 8 w 149"/>
                    <a:gd name="T75" fmla="*/ 154 h 214"/>
                    <a:gd name="T76" fmla="*/ 2 w 149"/>
                    <a:gd name="T77" fmla="*/ 167 h 214"/>
                    <a:gd name="T78" fmla="*/ 29 w 149"/>
                    <a:gd name="T79" fmla="*/ 139 h 214"/>
                    <a:gd name="T80" fmla="*/ 33 w 149"/>
                    <a:gd name="T81" fmla="*/ 121 h 214"/>
                    <a:gd name="T82" fmla="*/ 20 w 149"/>
                    <a:gd name="T83" fmla="*/ 140 h 214"/>
                    <a:gd name="T84" fmla="*/ 108 w 149"/>
                    <a:gd name="T85" fmla="*/ 150 h 214"/>
                    <a:gd name="T86" fmla="*/ 117 w 149"/>
                    <a:gd name="T87" fmla="*/ 141 h 214"/>
                    <a:gd name="T88" fmla="*/ 105 w 149"/>
                    <a:gd name="T89" fmla="*/ 148 h 214"/>
                    <a:gd name="T90" fmla="*/ 149 w 149"/>
                    <a:gd name="T91" fmla="*/ 180 h 214"/>
                    <a:gd name="T92" fmla="*/ 144 w 149"/>
                    <a:gd name="T93" fmla="*/ 147 h 214"/>
                    <a:gd name="T94" fmla="*/ 132 w 149"/>
                    <a:gd name="T95" fmla="*/ 146 h 214"/>
                    <a:gd name="T96" fmla="*/ 134 w 149"/>
                    <a:gd name="T97" fmla="*/ 153 h 214"/>
                    <a:gd name="T98" fmla="*/ 124 w 149"/>
                    <a:gd name="T99" fmla="*/ 158 h 214"/>
                    <a:gd name="T100" fmla="*/ 114 w 149"/>
                    <a:gd name="T101" fmla="*/ 164 h 214"/>
                    <a:gd name="T102" fmla="*/ 110 w 149"/>
                    <a:gd name="T103" fmla="*/ 167 h 214"/>
                    <a:gd name="T104" fmla="*/ 91 w 149"/>
                    <a:gd name="T105" fmla="*/ 165 h 214"/>
                    <a:gd name="T106" fmla="*/ 77 w 149"/>
                    <a:gd name="T107" fmla="*/ 175 h 214"/>
                    <a:gd name="T108" fmla="*/ 76 w 149"/>
                    <a:gd name="T109" fmla="*/ 190 h 214"/>
                    <a:gd name="T110" fmla="*/ 90 w 149"/>
                    <a:gd name="T111" fmla="*/ 181 h 214"/>
                    <a:gd name="T112" fmla="*/ 101 w 149"/>
                    <a:gd name="T113" fmla="*/ 177 h 214"/>
                    <a:gd name="T114" fmla="*/ 111 w 149"/>
                    <a:gd name="T115" fmla="*/ 204 h 214"/>
                    <a:gd name="T116" fmla="*/ 128 w 149"/>
                    <a:gd name="T117" fmla="*/ 212 h 214"/>
                    <a:gd name="T118" fmla="*/ 132 w 149"/>
                    <a:gd name="T119" fmla="*/ 205 h 214"/>
                    <a:gd name="T120" fmla="*/ 132 w 149"/>
                    <a:gd name="T121" fmla="*/ 191 h 214"/>
                    <a:gd name="T122" fmla="*/ 148 w 149"/>
                    <a:gd name="T123" fmla="*/ 185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49" h="214">
                      <a:moveTo>
                        <a:pt x="80" y="80"/>
                      </a:moveTo>
                      <a:lnTo>
                        <a:pt x="80" y="80"/>
                      </a:lnTo>
                      <a:lnTo>
                        <a:pt x="84" y="80"/>
                      </a:lnTo>
                      <a:lnTo>
                        <a:pt x="87" y="82"/>
                      </a:lnTo>
                      <a:lnTo>
                        <a:pt x="94" y="86"/>
                      </a:lnTo>
                      <a:lnTo>
                        <a:pt x="98" y="90"/>
                      </a:lnTo>
                      <a:lnTo>
                        <a:pt x="100" y="93"/>
                      </a:lnTo>
                      <a:lnTo>
                        <a:pt x="100" y="95"/>
                      </a:lnTo>
                      <a:lnTo>
                        <a:pt x="100" y="95"/>
                      </a:lnTo>
                      <a:lnTo>
                        <a:pt x="100" y="99"/>
                      </a:lnTo>
                      <a:lnTo>
                        <a:pt x="100" y="104"/>
                      </a:lnTo>
                      <a:lnTo>
                        <a:pt x="103" y="109"/>
                      </a:lnTo>
                      <a:lnTo>
                        <a:pt x="103" y="110"/>
                      </a:lnTo>
                      <a:lnTo>
                        <a:pt x="104" y="109"/>
                      </a:lnTo>
                      <a:lnTo>
                        <a:pt x="104" y="109"/>
                      </a:lnTo>
                      <a:lnTo>
                        <a:pt x="108" y="107"/>
                      </a:lnTo>
                      <a:lnTo>
                        <a:pt x="111" y="109"/>
                      </a:lnTo>
                      <a:lnTo>
                        <a:pt x="113" y="112"/>
                      </a:lnTo>
                      <a:lnTo>
                        <a:pt x="111" y="116"/>
                      </a:lnTo>
                      <a:lnTo>
                        <a:pt x="111" y="116"/>
                      </a:lnTo>
                      <a:lnTo>
                        <a:pt x="110" y="119"/>
                      </a:lnTo>
                      <a:lnTo>
                        <a:pt x="111" y="120"/>
                      </a:lnTo>
                      <a:lnTo>
                        <a:pt x="113" y="126"/>
                      </a:lnTo>
                      <a:lnTo>
                        <a:pt x="117" y="130"/>
                      </a:lnTo>
                      <a:lnTo>
                        <a:pt x="120" y="136"/>
                      </a:lnTo>
                      <a:lnTo>
                        <a:pt x="120" y="136"/>
                      </a:lnTo>
                      <a:lnTo>
                        <a:pt x="121" y="139"/>
                      </a:lnTo>
                      <a:lnTo>
                        <a:pt x="122" y="139"/>
                      </a:lnTo>
                      <a:lnTo>
                        <a:pt x="124" y="136"/>
                      </a:lnTo>
                      <a:lnTo>
                        <a:pt x="124" y="131"/>
                      </a:lnTo>
                      <a:lnTo>
                        <a:pt x="124" y="131"/>
                      </a:lnTo>
                      <a:lnTo>
                        <a:pt x="124" y="129"/>
                      </a:lnTo>
                      <a:lnTo>
                        <a:pt x="125" y="126"/>
                      </a:lnTo>
                      <a:lnTo>
                        <a:pt x="131" y="121"/>
                      </a:lnTo>
                      <a:lnTo>
                        <a:pt x="131" y="121"/>
                      </a:lnTo>
                      <a:lnTo>
                        <a:pt x="134" y="120"/>
                      </a:lnTo>
                      <a:lnTo>
                        <a:pt x="134" y="119"/>
                      </a:lnTo>
                      <a:lnTo>
                        <a:pt x="134" y="114"/>
                      </a:lnTo>
                      <a:lnTo>
                        <a:pt x="127" y="103"/>
                      </a:lnTo>
                      <a:lnTo>
                        <a:pt x="127" y="103"/>
                      </a:lnTo>
                      <a:lnTo>
                        <a:pt x="125" y="100"/>
                      </a:lnTo>
                      <a:lnTo>
                        <a:pt x="122" y="99"/>
                      </a:lnTo>
                      <a:lnTo>
                        <a:pt x="117" y="96"/>
                      </a:lnTo>
                      <a:lnTo>
                        <a:pt x="111" y="95"/>
                      </a:lnTo>
                      <a:lnTo>
                        <a:pt x="110" y="92"/>
                      </a:lnTo>
                      <a:lnTo>
                        <a:pt x="110" y="90"/>
                      </a:lnTo>
                      <a:lnTo>
                        <a:pt x="110" y="90"/>
                      </a:lnTo>
                      <a:lnTo>
                        <a:pt x="110" y="87"/>
                      </a:lnTo>
                      <a:lnTo>
                        <a:pt x="108" y="85"/>
                      </a:lnTo>
                      <a:lnTo>
                        <a:pt x="104" y="82"/>
                      </a:lnTo>
                      <a:lnTo>
                        <a:pt x="100" y="79"/>
                      </a:lnTo>
                      <a:lnTo>
                        <a:pt x="98" y="76"/>
                      </a:lnTo>
                      <a:lnTo>
                        <a:pt x="98" y="76"/>
                      </a:lnTo>
                      <a:lnTo>
                        <a:pt x="98" y="75"/>
                      </a:lnTo>
                      <a:lnTo>
                        <a:pt x="96" y="73"/>
                      </a:lnTo>
                      <a:lnTo>
                        <a:pt x="90" y="70"/>
                      </a:lnTo>
                      <a:lnTo>
                        <a:pt x="83" y="70"/>
                      </a:lnTo>
                      <a:lnTo>
                        <a:pt x="76" y="72"/>
                      </a:lnTo>
                      <a:lnTo>
                        <a:pt x="76" y="72"/>
                      </a:lnTo>
                      <a:lnTo>
                        <a:pt x="74" y="73"/>
                      </a:lnTo>
                      <a:lnTo>
                        <a:pt x="73" y="72"/>
                      </a:lnTo>
                      <a:lnTo>
                        <a:pt x="71" y="69"/>
                      </a:lnTo>
                      <a:lnTo>
                        <a:pt x="71" y="63"/>
                      </a:lnTo>
                      <a:lnTo>
                        <a:pt x="70" y="61"/>
                      </a:lnTo>
                      <a:lnTo>
                        <a:pt x="69" y="58"/>
                      </a:lnTo>
                      <a:lnTo>
                        <a:pt x="69" y="58"/>
                      </a:lnTo>
                      <a:lnTo>
                        <a:pt x="67" y="55"/>
                      </a:lnTo>
                      <a:lnTo>
                        <a:pt x="67" y="52"/>
                      </a:lnTo>
                      <a:lnTo>
                        <a:pt x="69" y="46"/>
                      </a:lnTo>
                      <a:lnTo>
                        <a:pt x="74" y="41"/>
                      </a:lnTo>
                      <a:lnTo>
                        <a:pt x="78" y="35"/>
                      </a:lnTo>
                      <a:lnTo>
                        <a:pt x="78" y="35"/>
                      </a:lnTo>
                      <a:lnTo>
                        <a:pt x="81" y="32"/>
                      </a:lnTo>
                      <a:lnTo>
                        <a:pt x="81" y="28"/>
                      </a:lnTo>
                      <a:lnTo>
                        <a:pt x="81" y="21"/>
                      </a:lnTo>
                      <a:lnTo>
                        <a:pt x="78" y="14"/>
                      </a:lnTo>
                      <a:lnTo>
                        <a:pt x="78" y="8"/>
                      </a:lnTo>
                      <a:lnTo>
                        <a:pt x="78" y="8"/>
                      </a:lnTo>
                      <a:lnTo>
                        <a:pt x="78" y="2"/>
                      </a:lnTo>
                      <a:lnTo>
                        <a:pt x="77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71" y="2"/>
                      </a:lnTo>
                      <a:lnTo>
                        <a:pt x="64" y="1"/>
                      </a:lnTo>
                      <a:lnTo>
                        <a:pt x="59" y="0"/>
                      </a:lnTo>
                      <a:lnTo>
                        <a:pt x="54" y="0"/>
                      </a:lnTo>
                      <a:lnTo>
                        <a:pt x="52" y="1"/>
                      </a:lnTo>
                      <a:lnTo>
                        <a:pt x="52" y="1"/>
                      </a:lnTo>
                      <a:lnTo>
                        <a:pt x="50" y="4"/>
                      </a:lnTo>
                      <a:lnTo>
                        <a:pt x="50" y="8"/>
                      </a:lnTo>
                      <a:lnTo>
                        <a:pt x="49" y="21"/>
                      </a:lnTo>
                      <a:lnTo>
                        <a:pt x="50" y="32"/>
                      </a:lnTo>
                      <a:lnTo>
                        <a:pt x="50" y="36"/>
                      </a:lnTo>
                      <a:lnTo>
                        <a:pt x="49" y="38"/>
                      </a:lnTo>
                      <a:lnTo>
                        <a:pt x="49" y="38"/>
                      </a:lnTo>
                      <a:lnTo>
                        <a:pt x="47" y="39"/>
                      </a:lnTo>
                      <a:lnTo>
                        <a:pt x="44" y="38"/>
                      </a:lnTo>
                      <a:lnTo>
                        <a:pt x="43" y="36"/>
                      </a:lnTo>
                      <a:lnTo>
                        <a:pt x="42" y="36"/>
                      </a:lnTo>
                      <a:lnTo>
                        <a:pt x="42" y="36"/>
                      </a:lnTo>
                      <a:lnTo>
                        <a:pt x="40" y="42"/>
                      </a:lnTo>
                      <a:lnTo>
                        <a:pt x="42" y="49"/>
                      </a:lnTo>
                      <a:lnTo>
                        <a:pt x="43" y="55"/>
                      </a:lnTo>
                      <a:lnTo>
                        <a:pt x="44" y="58"/>
                      </a:lnTo>
                      <a:lnTo>
                        <a:pt x="46" y="58"/>
                      </a:lnTo>
                      <a:lnTo>
                        <a:pt x="46" y="58"/>
                      </a:lnTo>
                      <a:lnTo>
                        <a:pt x="49" y="59"/>
                      </a:lnTo>
                      <a:lnTo>
                        <a:pt x="50" y="62"/>
                      </a:lnTo>
                      <a:lnTo>
                        <a:pt x="50" y="65"/>
                      </a:lnTo>
                      <a:lnTo>
                        <a:pt x="50" y="70"/>
                      </a:lnTo>
                      <a:lnTo>
                        <a:pt x="50" y="70"/>
                      </a:lnTo>
                      <a:lnTo>
                        <a:pt x="50" y="73"/>
                      </a:lnTo>
                      <a:lnTo>
                        <a:pt x="50" y="75"/>
                      </a:lnTo>
                      <a:lnTo>
                        <a:pt x="53" y="78"/>
                      </a:lnTo>
                      <a:lnTo>
                        <a:pt x="59" y="78"/>
                      </a:lnTo>
                      <a:lnTo>
                        <a:pt x="66" y="76"/>
                      </a:lnTo>
                      <a:lnTo>
                        <a:pt x="66" y="76"/>
                      </a:lnTo>
                      <a:lnTo>
                        <a:pt x="69" y="75"/>
                      </a:lnTo>
                      <a:lnTo>
                        <a:pt x="71" y="75"/>
                      </a:lnTo>
                      <a:lnTo>
                        <a:pt x="73" y="78"/>
                      </a:lnTo>
                      <a:lnTo>
                        <a:pt x="76" y="80"/>
                      </a:lnTo>
                      <a:lnTo>
                        <a:pt x="77" y="80"/>
                      </a:lnTo>
                      <a:lnTo>
                        <a:pt x="80" y="80"/>
                      </a:lnTo>
                      <a:lnTo>
                        <a:pt x="80" y="80"/>
                      </a:lnTo>
                      <a:close/>
                      <a:moveTo>
                        <a:pt x="50" y="85"/>
                      </a:moveTo>
                      <a:lnTo>
                        <a:pt x="50" y="85"/>
                      </a:lnTo>
                      <a:lnTo>
                        <a:pt x="52" y="90"/>
                      </a:lnTo>
                      <a:lnTo>
                        <a:pt x="54" y="97"/>
                      </a:lnTo>
                      <a:lnTo>
                        <a:pt x="56" y="100"/>
                      </a:lnTo>
                      <a:lnTo>
                        <a:pt x="59" y="102"/>
                      </a:lnTo>
                      <a:lnTo>
                        <a:pt x="61" y="102"/>
                      </a:lnTo>
                      <a:lnTo>
                        <a:pt x="66" y="102"/>
                      </a:lnTo>
                      <a:lnTo>
                        <a:pt x="66" y="102"/>
                      </a:lnTo>
                      <a:lnTo>
                        <a:pt x="67" y="100"/>
                      </a:lnTo>
                      <a:lnTo>
                        <a:pt x="67" y="97"/>
                      </a:lnTo>
                      <a:lnTo>
                        <a:pt x="64" y="93"/>
                      </a:lnTo>
                      <a:lnTo>
                        <a:pt x="61" y="90"/>
                      </a:lnTo>
                      <a:lnTo>
                        <a:pt x="54" y="85"/>
                      </a:lnTo>
                      <a:lnTo>
                        <a:pt x="52" y="85"/>
                      </a:lnTo>
                      <a:lnTo>
                        <a:pt x="50" y="85"/>
                      </a:lnTo>
                      <a:lnTo>
                        <a:pt x="50" y="85"/>
                      </a:lnTo>
                      <a:close/>
                      <a:moveTo>
                        <a:pt x="77" y="130"/>
                      </a:moveTo>
                      <a:lnTo>
                        <a:pt x="77" y="130"/>
                      </a:lnTo>
                      <a:lnTo>
                        <a:pt x="81" y="130"/>
                      </a:lnTo>
                      <a:lnTo>
                        <a:pt x="84" y="129"/>
                      </a:lnTo>
                      <a:lnTo>
                        <a:pt x="86" y="126"/>
                      </a:lnTo>
                      <a:lnTo>
                        <a:pt x="86" y="126"/>
                      </a:lnTo>
                      <a:lnTo>
                        <a:pt x="86" y="124"/>
                      </a:lnTo>
                      <a:lnTo>
                        <a:pt x="87" y="126"/>
                      </a:lnTo>
                      <a:lnTo>
                        <a:pt x="88" y="129"/>
                      </a:lnTo>
                      <a:lnTo>
                        <a:pt x="88" y="134"/>
                      </a:lnTo>
                      <a:lnTo>
                        <a:pt x="88" y="137"/>
                      </a:lnTo>
                      <a:lnTo>
                        <a:pt x="87" y="139"/>
                      </a:lnTo>
                      <a:lnTo>
                        <a:pt x="87" y="139"/>
                      </a:lnTo>
                      <a:lnTo>
                        <a:pt x="84" y="143"/>
                      </a:lnTo>
                      <a:lnTo>
                        <a:pt x="84" y="148"/>
                      </a:lnTo>
                      <a:lnTo>
                        <a:pt x="86" y="153"/>
                      </a:lnTo>
                      <a:lnTo>
                        <a:pt x="87" y="156"/>
                      </a:lnTo>
                      <a:lnTo>
                        <a:pt x="88" y="156"/>
                      </a:lnTo>
                      <a:lnTo>
                        <a:pt x="88" y="156"/>
                      </a:lnTo>
                      <a:lnTo>
                        <a:pt x="91" y="156"/>
                      </a:lnTo>
                      <a:lnTo>
                        <a:pt x="96" y="153"/>
                      </a:lnTo>
                      <a:lnTo>
                        <a:pt x="101" y="146"/>
                      </a:lnTo>
                      <a:lnTo>
                        <a:pt x="105" y="137"/>
                      </a:lnTo>
                      <a:lnTo>
                        <a:pt x="107" y="133"/>
                      </a:lnTo>
                      <a:lnTo>
                        <a:pt x="105" y="130"/>
                      </a:lnTo>
                      <a:lnTo>
                        <a:pt x="105" y="130"/>
                      </a:lnTo>
                      <a:lnTo>
                        <a:pt x="105" y="130"/>
                      </a:lnTo>
                      <a:lnTo>
                        <a:pt x="104" y="129"/>
                      </a:lnTo>
                      <a:lnTo>
                        <a:pt x="101" y="130"/>
                      </a:lnTo>
                      <a:lnTo>
                        <a:pt x="100" y="130"/>
                      </a:lnTo>
                      <a:lnTo>
                        <a:pt x="100" y="127"/>
                      </a:lnTo>
                      <a:lnTo>
                        <a:pt x="100" y="127"/>
                      </a:lnTo>
                      <a:lnTo>
                        <a:pt x="100" y="126"/>
                      </a:lnTo>
                      <a:lnTo>
                        <a:pt x="98" y="121"/>
                      </a:lnTo>
                      <a:lnTo>
                        <a:pt x="91" y="116"/>
                      </a:lnTo>
                      <a:lnTo>
                        <a:pt x="83" y="110"/>
                      </a:lnTo>
                      <a:lnTo>
                        <a:pt x="78" y="109"/>
                      </a:lnTo>
                      <a:lnTo>
                        <a:pt x="76" y="109"/>
                      </a:lnTo>
                      <a:lnTo>
                        <a:pt x="76" y="109"/>
                      </a:lnTo>
                      <a:lnTo>
                        <a:pt x="74" y="110"/>
                      </a:lnTo>
                      <a:lnTo>
                        <a:pt x="73" y="113"/>
                      </a:lnTo>
                      <a:lnTo>
                        <a:pt x="71" y="120"/>
                      </a:lnTo>
                      <a:lnTo>
                        <a:pt x="73" y="127"/>
                      </a:lnTo>
                      <a:lnTo>
                        <a:pt x="74" y="130"/>
                      </a:lnTo>
                      <a:lnTo>
                        <a:pt x="77" y="130"/>
                      </a:lnTo>
                      <a:lnTo>
                        <a:pt x="77" y="130"/>
                      </a:lnTo>
                      <a:close/>
                      <a:moveTo>
                        <a:pt x="20" y="140"/>
                      </a:moveTo>
                      <a:lnTo>
                        <a:pt x="20" y="140"/>
                      </a:lnTo>
                      <a:lnTo>
                        <a:pt x="8" y="154"/>
                      </a:lnTo>
                      <a:lnTo>
                        <a:pt x="2" y="161"/>
                      </a:lnTo>
                      <a:lnTo>
                        <a:pt x="0" y="164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2" y="167"/>
                      </a:lnTo>
                      <a:lnTo>
                        <a:pt x="5" y="165"/>
                      </a:lnTo>
                      <a:lnTo>
                        <a:pt x="13" y="157"/>
                      </a:lnTo>
                      <a:lnTo>
                        <a:pt x="22" y="147"/>
                      </a:lnTo>
                      <a:lnTo>
                        <a:pt x="29" y="139"/>
                      </a:lnTo>
                      <a:lnTo>
                        <a:pt x="29" y="139"/>
                      </a:lnTo>
                      <a:lnTo>
                        <a:pt x="35" y="134"/>
                      </a:lnTo>
                      <a:lnTo>
                        <a:pt x="36" y="130"/>
                      </a:lnTo>
                      <a:lnTo>
                        <a:pt x="36" y="126"/>
                      </a:lnTo>
                      <a:lnTo>
                        <a:pt x="33" y="121"/>
                      </a:lnTo>
                      <a:lnTo>
                        <a:pt x="33" y="121"/>
                      </a:lnTo>
                      <a:lnTo>
                        <a:pt x="33" y="121"/>
                      </a:lnTo>
                      <a:lnTo>
                        <a:pt x="32" y="121"/>
                      </a:lnTo>
                      <a:lnTo>
                        <a:pt x="29" y="126"/>
                      </a:lnTo>
                      <a:lnTo>
                        <a:pt x="26" y="133"/>
                      </a:lnTo>
                      <a:lnTo>
                        <a:pt x="20" y="140"/>
                      </a:lnTo>
                      <a:lnTo>
                        <a:pt x="20" y="140"/>
                      </a:lnTo>
                      <a:close/>
                      <a:moveTo>
                        <a:pt x="105" y="148"/>
                      </a:moveTo>
                      <a:lnTo>
                        <a:pt x="105" y="148"/>
                      </a:lnTo>
                      <a:lnTo>
                        <a:pt x="107" y="150"/>
                      </a:lnTo>
                      <a:lnTo>
                        <a:pt x="108" y="150"/>
                      </a:lnTo>
                      <a:lnTo>
                        <a:pt x="113" y="148"/>
                      </a:lnTo>
                      <a:lnTo>
                        <a:pt x="117" y="146"/>
                      </a:lnTo>
                      <a:lnTo>
                        <a:pt x="118" y="143"/>
                      </a:lnTo>
                      <a:lnTo>
                        <a:pt x="117" y="141"/>
                      </a:lnTo>
                      <a:lnTo>
                        <a:pt x="117" y="141"/>
                      </a:lnTo>
                      <a:lnTo>
                        <a:pt x="115" y="140"/>
                      </a:lnTo>
                      <a:lnTo>
                        <a:pt x="114" y="140"/>
                      </a:lnTo>
                      <a:lnTo>
                        <a:pt x="110" y="143"/>
                      </a:lnTo>
                      <a:lnTo>
                        <a:pt x="105" y="146"/>
                      </a:lnTo>
                      <a:lnTo>
                        <a:pt x="105" y="148"/>
                      </a:lnTo>
                      <a:lnTo>
                        <a:pt x="105" y="148"/>
                      </a:lnTo>
                      <a:close/>
                      <a:moveTo>
                        <a:pt x="148" y="185"/>
                      </a:moveTo>
                      <a:lnTo>
                        <a:pt x="148" y="185"/>
                      </a:lnTo>
                      <a:lnTo>
                        <a:pt x="149" y="182"/>
                      </a:lnTo>
                      <a:lnTo>
                        <a:pt x="149" y="180"/>
                      </a:lnTo>
                      <a:lnTo>
                        <a:pt x="148" y="170"/>
                      </a:lnTo>
                      <a:lnTo>
                        <a:pt x="145" y="160"/>
                      </a:lnTo>
                      <a:lnTo>
                        <a:pt x="144" y="150"/>
                      </a:lnTo>
                      <a:lnTo>
                        <a:pt x="144" y="150"/>
                      </a:lnTo>
                      <a:lnTo>
                        <a:pt x="144" y="147"/>
                      </a:lnTo>
                      <a:lnTo>
                        <a:pt x="141" y="144"/>
                      </a:lnTo>
                      <a:lnTo>
                        <a:pt x="139" y="143"/>
                      </a:lnTo>
                      <a:lnTo>
                        <a:pt x="137" y="143"/>
                      </a:lnTo>
                      <a:lnTo>
                        <a:pt x="134" y="144"/>
                      </a:lnTo>
                      <a:lnTo>
                        <a:pt x="132" y="146"/>
                      </a:lnTo>
                      <a:lnTo>
                        <a:pt x="132" y="147"/>
                      </a:lnTo>
                      <a:lnTo>
                        <a:pt x="132" y="150"/>
                      </a:lnTo>
                      <a:lnTo>
                        <a:pt x="132" y="150"/>
                      </a:lnTo>
                      <a:lnTo>
                        <a:pt x="134" y="151"/>
                      </a:lnTo>
                      <a:lnTo>
                        <a:pt x="134" y="153"/>
                      </a:lnTo>
                      <a:lnTo>
                        <a:pt x="130" y="154"/>
                      </a:lnTo>
                      <a:lnTo>
                        <a:pt x="127" y="154"/>
                      </a:lnTo>
                      <a:lnTo>
                        <a:pt x="124" y="156"/>
                      </a:lnTo>
                      <a:lnTo>
                        <a:pt x="124" y="158"/>
                      </a:lnTo>
                      <a:lnTo>
                        <a:pt x="124" y="158"/>
                      </a:lnTo>
                      <a:lnTo>
                        <a:pt x="122" y="160"/>
                      </a:lnTo>
                      <a:lnTo>
                        <a:pt x="121" y="161"/>
                      </a:lnTo>
                      <a:lnTo>
                        <a:pt x="118" y="163"/>
                      </a:lnTo>
                      <a:lnTo>
                        <a:pt x="115" y="163"/>
                      </a:lnTo>
                      <a:lnTo>
                        <a:pt x="114" y="164"/>
                      </a:lnTo>
                      <a:lnTo>
                        <a:pt x="114" y="165"/>
                      </a:lnTo>
                      <a:lnTo>
                        <a:pt x="114" y="165"/>
                      </a:lnTo>
                      <a:lnTo>
                        <a:pt x="114" y="167"/>
                      </a:lnTo>
                      <a:lnTo>
                        <a:pt x="113" y="167"/>
                      </a:lnTo>
                      <a:lnTo>
                        <a:pt x="110" y="167"/>
                      </a:lnTo>
                      <a:lnTo>
                        <a:pt x="100" y="161"/>
                      </a:lnTo>
                      <a:lnTo>
                        <a:pt x="100" y="161"/>
                      </a:lnTo>
                      <a:lnTo>
                        <a:pt x="98" y="161"/>
                      </a:lnTo>
                      <a:lnTo>
                        <a:pt x="96" y="161"/>
                      </a:lnTo>
                      <a:lnTo>
                        <a:pt x="91" y="165"/>
                      </a:lnTo>
                      <a:lnTo>
                        <a:pt x="87" y="170"/>
                      </a:lnTo>
                      <a:lnTo>
                        <a:pt x="81" y="173"/>
                      </a:lnTo>
                      <a:lnTo>
                        <a:pt x="81" y="173"/>
                      </a:lnTo>
                      <a:lnTo>
                        <a:pt x="78" y="174"/>
                      </a:lnTo>
                      <a:lnTo>
                        <a:pt x="77" y="175"/>
                      </a:lnTo>
                      <a:lnTo>
                        <a:pt x="74" y="181"/>
                      </a:lnTo>
                      <a:lnTo>
                        <a:pt x="73" y="187"/>
                      </a:lnTo>
                      <a:lnTo>
                        <a:pt x="74" y="188"/>
                      </a:lnTo>
                      <a:lnTo>
                        <a:pt x="76" y="190"/>
                      </a:lnTo>
                      <a:lnTo>
                        <a:pt x="76" y="190"/>
                      </a:lnTo>
                      <a:lnTo>
                        <a:pt x="80" y="188"/>
                      </a:lnTo>
                      <a:lnTo>
                        <a:pt x="83" y="185"/>
                      </a:lnTo>
                      <a:lnTo>
                        <a:pt x="86" y="182"/>
                      </a:lnTo>
                      <a:lnTo>
                        <a:pt x="90" y="181"/>
                      </a:lnTo>
                      <a:lnTo>
                        <a:pt x="90" y="181"/>
                      </a:lnTo>
                      <a:lnTo>
                        <a:pt x="93" y="181"/>
                      </a:lnTo>
                      <a:lnTo>
                        <a:pt x="94" y="180"/>
                      </a:lnTo>
                      <a:lnTo>
                        <a:pt x="97" y="177"/>
                      </a:lnTo>
                      <a:lnTo>
                        <a:pt x="101" y="177"/>
                      </a:lnTo>
                      <a:lnTo>
                        <a:pt x="101" y="177"/>
                      </a:lnTo>
                      <a:lnTo>
                        <a:pt x="104" y="178"/>
                      </a:lnTo>
                      <a:lnTo>
                        <a:pt x="105" y="182"/>
                      </a:lnTo>
                      <a:lnTo>
                        <a:pt x="107" y="191"/>
                      </a:lnTo>
                      <a:lnTo>
                        <a:pt x="110" y="199"/>
                      </a:lnTo>
                      <a:lnTo>
                        <a:pt x="111" y="204"/>
                      </a:lnTo>
                      <a:lnTo>
                        <a:pt x="114" y="205"/>
                      </a:lnTo>
                      <a:lnTo>
                        <a:pt x="114" y="205"/>
                      </a:lnTo>
                      <a:lnTo>
                        <a:pt x="121" y="207"/>
                      </a:lnTo>
                      <a:lnTo>
                        <a:pt x="125" y="209"/>
                      </a:lnTo>
                      <a:lnTo>
                        <a:pt x="128" y="212"/>
                      </a:lnTo>
                      <a:lnTo>
                        <a:pt x="131" y="214"/>
                      </a:lnTo>
                      <a:lnTo>
                        <a:pt x="131" y="214"/>
                      </a:lnTo>
                      <a:lnTo>
                        <a:pt x="132" y="212"/>
                      </a:lnTo>
                      <a:lnTo>
                        <a:pt x="134" y="211"/>
                      </a:lnTo>
                      <a:lnTo>
                        <a:pt x="132" y="205"/>
                      </a:lnTo>
                      <a:lnTo>
                        <a:pt x="131" y="198"/>
                      </a:lnTo>
                      <a:lnTo>
                        <a:pt x="131" y="192"/>
                      </a:lnTo>
                      <a:lnTo>
                        <a:pt x="131" y="192"/>
                      </a:lnTo>
                      <a:lnTo>
                        <a:pt x="131" y="191"/>
                      </a:lnTo>
                      <a:lnTo>
                        <a:pt x="132" y="191"/>
                      </a:lnTo>
                      <a:lnTo>
                        <a:pt x="137" y="190"/>
                      </a:lnTo>
                      <a:lnTo>
                        <a:pt x="142" y="190"/>
                      </a:lnTo>
                      <a:lnTo>
                        <a:pt x="145" y="188"/>
                      </a:lnTo>
                      <a:lnTo>
                        <a:pt x="148" y="185"/>
                      </a:lnTo>
                      <a:lnTo>
                        <a:pt x="148" y="18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147"/>
                <p:cNvSpPr>
                  <a:spLocks noEditPoints="1"/>
                </p:cNvSpPr>
                <p:nvPr/>
              </p:nvSpPr>
              <p:spPr bwMode="auto">
                <a:xfrm>
                  <a:off x="9691003" y="4793500"/>
                  <a:ext cx="358120" cy="233321"/>
                </a:xfrm>
                <a:custGeom>
                  <a:avLst/>
                  <a:gdLst>
                    <a:gd name="T0" fmla="*/ 139 w 198"/>
                    <a:gd name="T1" fmla="*/ 114 h 129"/>
                    <a:gd name="T2" fmla="*/ 134 w 198"/>
                    <a:gd name="T3" fmla="*/ 107 h 129"/>
                    <a:gd name="T4" fmla="*/ 129 w 198"/>
                    <a:gd name="T5" fmla="*/ 104 h 129"/>
                    <a:gd name="T6" fmla="*/ 117 w 198"/>
                    <a:gd name="T7" fmla="*/ 100 h 129"/>
                    <a:gd name="T8" fmla="*/ 113 w 198"/>
                    <a:gd name="T9" fmla="*/ 89 h 129"/>
                    <a:gd name="T10" fmla="*/ 106 w 198"/>
                    <a:gd name="T11" fmla="*/ 79 h 129"/>
                    <a:gd name="T12" fmla="*/ 99 w 198"/>
                    <a:gd name="T13" fmla="*/ 70 h 129"/>
                    <a:gd name="T14" fmla="*/ 100 w 198"/>
                    <a:gd name="T15" fmla="*/ 66 h 129"/>
                    <a:gd name="T16" fmla="*/ 107 w 198"/>
                    <a:gd name="T17" fmla="*/ 65 h 129"/>
                    <a:gd name="T18" fmla="*/ 106 w 198"/>
                    <a:gd name="T19" fmla="*/ 55 h 129"/>
                    <a:gd name="T20" fmla="*/ 99 w 198"/>
                    <a:gd name="T21" fmla="*/ 52 h 129"/>
                    <a:gd name="T22" fmla="*/ 76 w 198"/>
                    <a:gd name="T23" fmla="*/ 41 h 129"/>
                    <a:gd name="T24" fmla="*/ 72 w 198"/>
                    <a:gd name="T25" fmla="*/ 34 h 129"/>
                    <a:gd name="T26" fmla="*/ 29 w 198"/>
                    <a:gd name="T27" fmla="*/ 9 h 129"/>
                    <a:gd name="T28" fmla="*/ 0 w 198"/>
                    <a:gd name="T29" fmla="*/ 0 h 129"/>
                    <a:gd name="T30" fmla="*/ 7 w 198"/>
                    <a:gd name="T31" fmla="*/ 104 h 129"/>
                    <a:gd name="T32" fmla="*/ 24 w 198"/>
                    <a:gd name="T33" fmla="*/ 106 h 129"/>
                    <a:gd name="T34" fmla="*/ 32 w 198"/>
                    <a:gd name="T35" fmla="*/ 102 h 129"/>
                    <a:gd name="T36" fmla="*/ 36 w 198"/>
                    <a:gd name="T37" fmla="*/ 96 h 129"/>
                    <a:gd name="T38" fmla="*/ 41 w 198"/>
                    <a:gd name="T39" fmla="*/ 92 h 129"/>
                    <a:gd name="T40" fmla="*/ 48 w 198"/>
                    <a:gd name="T41" fmla="*/ 82 h 129"/>
                    <a:gd name="T42" fmla="*/ 71 w 198"/>
                    <a:gd name="T43" fmla="*/ 86 h 129"/>
                    <a:gd name="T44" fmla="*/ 88 w 198"/>
                    <a:gd name="T45" fmla="*/ 100 h 129"/>
                    <a:gd name="T46" fmla="*/ 110 w 198"/>
                    <a:gd name="T47" fmla="*/ 123 h 129"/>
                    <a:gd name="T48" fmla="*/ 119 w 198"/>
                    <a:gd name="T49" fmla="*/ 121 h 129"/>
                    <a:gd name="T50" fmla="*/ 140 w 198"/>
                    <a:gd name="T51" fmla="*/ 127 h 129"/>
                    <a:gd name="T52" fmla="*/ 151 w 198"/>
                    <a:gd name="T53" fmla="*/ 129 h 129"/>
                    <a:gd name="T54" fmla="*/ 151 w 198"/>
                    <a:gd name="T55" fmla="*/ 124 h 129"/>
                    <a:gd name="T56" fmla="*/ 146 w 198"/>
                    <a:gd name="T57" fmla="*/ 119 h 129"/>
                    <a:gd name="T58" fmla="*/ 171 w 198"/>
                    <a:gd name="T59" fmla="*/ 38 h 129"/>
                    <a:gd name="T60" fmla="*/ 153 w 198"/>
                    <a:gd name="T61" fmla="*/ 46 h 129"/>
                    <a:gd name="T62" fmla="*/ 132 w 198"/>
                    <a:gd name="T63" fmla="*/ 46 h 129"/>
                    <a:gd name="T64" fmla="*/ 119 w 198"/>
                    <a:gd name="T65" fmla="*/ 48 h 129"/>
                    <a:gd name="T66" fmla="*/ 122 w 198"/>
                    <a:gd name="T67" fmla="*/ 51 h 129"/>
                    <a:gd name="T68" fmla="*/ 144 w 198"/>
                    <a:gd name="T69" fmla="*/ 59 h 129"/>
                    <a:gd name="T70" fmla="*/ 156 w 198"/>
                    <a:gd name="T71" fmla="*/ 58 h 129"/>
                    <a:gd name="T72" fmla="*/ 177 w 198"/>
                    <a:gd name="T73" fmla="*/ 45 h 129"/>
                    <a:gd name="T74" fmla="*/ 180 w 198"/>
                    <a:gd name="T75" fmla="*/ 39 h 129"/>
                    <a:gd name="T76" fmla="*/ 184 w 198"/>
                    <a:gd name="T77" fmla="*/ 29 h 129"/>
                    <a:gd name="T78" fmla="*/ 180 w 198"/>
                    <a:gd name="T79" fmla="*/ 28 h 129"/>
                    <a:gd name="T80" fmla="*/ 173 w 198"/>
                    <a:gd name="T81" fmla="*/ 35 h 129"/>
                    <a:gd name="T82" fmla="*/ 188 w 198"/>
                    <a:gd name="T83" fmla="*/ 17 h 129"/>
                    <a:gd name="T84" fmla="*/ 180 w 198"/>
                    <a:gd name="T85" fmla="*/ 12 h 129"/>
                    <a:gd name="T86" fmla="*/ 188 w 198"/>
                    <a:gd name="T87" fmla="*/ 24 h 129"/>
                    <a:gd name="T88" fmla="*/ 192 w 198"/>
                    <a:gd name="T89" fmla="*/ 32 h 129"/>
                    <a:gd name="T90" fmla="*/ 197 w 198"/>
                    <a:gd name="T91" fmla="*/ 32 h 129"/>
                    <a:gd name="T92" fmla="*/ 197 w 198"/>
                    <a:gd name="T93" fmla="*/ 25 h 129"/>
                    <a:gd name="T94" fmla="*/ 188 w 198"/>
                    <a:gd name="T95" fmla="*/ 17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98" h="129">
                      <a:moveTo>
                        <a:pt x="146" y="119"/>
                      </a:moveTo>
                      <a:lnTo>
                        <a:pt x="146" y="119"/>
                      </a:lnTo>
                      <a:lnTo>
                        <a:pt x="139" y="114"/>
                      </a:lnTo>
                      <a:lnTo>
                        <a:pt x="136" y="112"/>
                      </a:lnTo>
                      <a:lnTo>
                        <a:pt x="134" y="107"/>
                      </a:lnTo>
                      <a:lnTo>
                        <a:pt x="134" y="107"/>
                      </a:lnTo>
                      <a:lnTo>
                        <a:pt x="134" y="107"/>
                      </a:lnTo>
                      <a:lnTo>
                        <a:pt x="133" y="106"/>
                      </a:lnTo>
                      <a:lnTo>
                        <a:pt x="129" y="104"/>
                      </a:lnTo>
                      <a:lnTo>
                        <a:pt x="123" y="103"/>
                      </a:lnTo>
                      <a:lnTo>
                        <a:pt x="117" y="100"/>
                      </a:lnTo>
                      <a:lnTo>
                        <a:pt x="117" y="100"/>
                      </a:lnTo>
                      <a:lnTo>
                        <a:pt x="116" y="99"/>
                      </a:lnTo>
                      <a:lnTo>
                        <a:pt x="114" y="96"/>
                      </a:lnTo>
                      <a:lnTo>
                        <a:pt x="113" y="89"/>
                      </a:lnTo>
                      <a:lnTo>
                        <a:pt x="110" y="83"/>
                      </a:lnTo>
                      <a:lnTo>
                        <a:pt x="109" y="80"/>
                      </a:lnTo>
                      <a:lnTo>
                        <a:pt x="106" y="79"/>
                      </a:lnTo>
                      <a:lnTo>
                        <a:pt x="106" y="79"/>
                      </a:lnTo>
                      <a:lnTo>
                        <a:pt x="102" y="76"/>
                      </a:lnTo>
                      <a:lnTo>
                        <a:pt x="99" y="70"/>
                      </a:lnTo>
                      <a:lnTo>
                        <a:pt x="99" y="69"/>
                      </a:lnTo>
                      <a:lnTo>
                        <a:pt x="99" y="68"/>
                      </a:lnTo>
                      <a:lnTo>
                        <a:pt x="100" y="66"/>
                      </a:lnTo>
                      <a:lnTo>
                        <a:pt x="103" y="66"/>
                      </a:lnTo>
                      <a:lnTo>
                        <a:pt x="103" y="66"/>
                      </a:lnTo>
                      <a:lnTo>
                        <a:pt x="107" y="65"/>
                      </a:lnTo>
                      <a:lnTo>
                        <a:pt x="110" y="63"/>
                      </a:lnTo>
                      <a:lnTo>
                        <a:pt x="110" y="59"/>
                      </a:lnTo>
                      <a:lnTo>
                        <a:pt x="106" y="55"/>
                      </a:lnTo>
                      <a:lnTo>
                        <a:pt x="106" y="55"/>
                      </a:lnTo>
                      <a:lnTo>
                        <a:pt x="103" y="53"/>
                      </a:lnTo>
                      <a:lnTo>
                        <a:pt x="99" y="52"/>
                      </a:lnTo>
                      <a:lnTo>
                        <a:pt x="88" y="48"/>
                      </a:lnTo>
                      <a:lnTo>
                        <a:pt x="79" y="43"/>
                      </a:lnTo>
                      <a:lnTo>
                        <a:pt x="76" y="41"/>
                      </a:lnTo>
                      <a:lnTo>
                        <a:pt x="75" y="38"/>
                      </a:lnTo>
                      <a:lnTo>
                        <a:pt x="75" y="38"/>
                      </a:lnTo>
                      <a:lnTo>
                        <a:pt x="72" y="34"/>
                      </a:lnTo>
                      <a:lnTo>
                        <a:pt x="66" y="29"/>
                      </a:lnTo>
                      <a:lnTo>
                        <a:pt x="49" y="19"/>
                      </a:lnTo>
                      <a:lnTo>
                        <a:pt x="29" y="9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lnTo>
                        <a:pt x="7" y="104"/>
                      </a:lnTo>
                      <a:lnTo>
                        <a:pt x="17" y="106"/>
                      </a:lnTo>
                      <a:lnTo>
                        <a:pt x="17" y="106"/>
                      </a:lnTo>
                      <a:lnTo>
                        <a:pt x="24" y="106"/>
                      </a:lnTo>
                      <a:lnTo>
                        <a:pt x="28" y="104"/>
                      </a:lnTo>
                      <a:lnTo>
                        <a:pt x="31" y="103"/>
                      </a:lnTo>
                      <a:lnTo>
                        <a:pt x="32" y="102"/>
                      </a:lnTo>
                      <a:lnTo>
                        <a:pt x="35" y="97"/>
                      </a:lnTo>
                      <a:lnTo>
                        <a:pt x="35" y="96"/>
                      </a:lnTo>
                      <a:lnTo>
                        <a:pt x="36" y="96"/>
                      </a:lnTo>
                      <a:lnTo>
                        <a:pt x="36" y="96"/>
                      </a:lnTo>
                      <a:lnTo>
                        <a:pt x="39" y="95"/>
                      </a:lnTo>
                      <a:lnTo>
                        <a:pt x="41" y="92"/>
                      </a:lnTo>
                      <a:lnTo>
                        <a:pt x="45" y="83"/>
                      </a:lnTo>
                      <a:lnTo>
                        <a:pt x="45" y="83"/>
                      </a:lnTo>
                      <a:lnTo>
                        <a:pt x="48" y="82"/>
                      </a:lnTo>
                      <a:lnTo>
                        <a:pt x="51" y="82"/>
                      </a:lnTo>
                      <a:lnTo>
                        <a:pt x="61" y="82"/>
                      </a:lnTo>
                      <a:lnTo>
                        <a:pt x="71" y="86"/>
                      </a:lnTo>
                      <a:lnTo>
                        <a:pt x="79" y="92"/>
                      </a:lnTo>
                      <a:lnTo>
                        <a:pt x="79" y="92"/>
                      </a:lnTo>
                      <a:lnTo>
                        <a:pt x="88" y="100"/>
                      </a:lnTo>
                      <a:lnTo>
                        <a:pt x="96" y="112"/>
                      </a:lnTo>
                      <a:lnTo>
                        <a:pt x="106" y="120"/>
                      </a:lnTo>
                      <a:lnTo>
                        <a:pt x="110" y="123"/>
                      </a:lnTo>
                      <a:lnTo>
                        <a:pt x="114" y="123"/>
                      </a:lnTo>
                      <a:lnTo>
                        <a:pt x="114" y="123"/>
                      </a:lnTo>
                      <a:lnTo>
                        <a:pt x="119" y="121"/>
                      </a:lnTo>
                      <a:lnTo>
                        <a:pt x="123" y="123"/>
                      </a:lnTo>
                      <a:lnTo>
                        <a:pt x="132" y="124"/>
                      </a:lnTo>
                      <a:lnTo>
                        <a:pt x="140" y="127"/>
                      </a:lnTo>
                      <a:lnTo>
                        <a:pt x="147" y="129"/>
                      </a:lnTo>
                      <a:lnTo>
                        <a:pt x="147" y="129"/>
                      </a:lnTo>
                      <a:lnTo>
                        <a:pt x="151" y="129"/>
                      </a:lnTo>
                      <a:lnTo>
                        <a:pt x="153" y="127"/>
                      </a:lnTo>
                      <a:lnTo>
                        <a:pt x="153" y="126"/>
                      </a:lnTo>
                      <a:lnTo>
                        <a:pt x="151" y="124"/>
                      </a:lnTo>
                      <a:lnTo>
                        <a:pt x="149" y="121"/>
                      </a:lnTo>
                      <a:lnTo>
                        <a:pt x="146" y="119"/>
                      </a:lnTo>
                      <a:lnTo>
                        <a:pt x="146" y="119"/>
                      </a:lnTo>
                      <a:close/>
                      <a:moveTo>
                        <a:pt x="173" y="35"/>
                      </a:moveTo>
                      <a:lnTo>
                        <a:pt x="173" y="35"/>
                      </a:lnTo>
                      <a:lnTo>
                        <a:pt x="171" y="38"/>
                      </a:lnTo>
                      <a:lnTo>
                        <a:pt x="167" y="41"/>
                      </a:lnTo>
                      <a:lnTo>
                        <a:pt x="153" y="46"/>
                      </a:lnTo>
                      <a:lnTo>
                        <a:pt x="153" y="46"/>
                      </a:lnTo>
                      <a:lnTo>
                        <a:pt x="149" y="48"/>
                      </a:lnTo>
                      <a:lnTo>
                        <a:pt x="143" y="48"/>
                      </a:lnTo>
                      <a:lnTo>
                        <a:pt x="132" y="46"/>
                      </a:lnTo>
                      <a:lnTo>
                        <a:pt x="123" y="45"/>
                      </a:lnTo>
                      <a:lnTo>
                        <a:pt x="120" y="45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9" y="49"/>
                      </a:lnTo>
                      <a:lnTo>
                        <a:pt x="122" y="51"/>
                      </a:lnTo>
                      <a:lnTo>
                        <a:pt x="127" y="55"/>
                      </a:lnTo>
                      <a:lnTo>
                        <a:pt x="136" y="58"/>
                      </a:lnTo>
                      <a:lnTo>
                        <a:pt x="144" y="59"/>
                      </a:lnTo>
                      <a:lnTo>
                        <a:pt x="144" y="59"/>
                      </a:lnTo>
                      <a:lnTo>
                        <a:pt x="150" y="59"/>
                      </a:lnTo>
                      <a:lnTo>
                        <a:pt x="156" y="58"/>
                      </a:lnTo>
                      <a:lnTo>
                        <a:pt x="167" y="52"/>
                      </a:lnTo>
                      <a:lnTo>
                        <a:pt x="174" y="46"/>
                      </a:lnTo>
                      <a:lnTo>
                        <a:pt x="177" y="45"/>
                      </a:lnTo>
                      <a:lnTo>
                        <a:pt x="178" y="42"/>
                      </a:lnTo>
                      <a:lnTo>
                        <a:pt x="178" y="42"/>
                      </a:lnTo>
                      <a:lnTo>
                        <a:pt x="180" y="39"/>
                      </a:lnTo>
                      <a:lnTo>
                        <a:pt x="181" y="35"/>
                      </a:lnTo>
                      <a:lnTo>
                        <a:pt x="184" y="32"/>
                      </a:lnTo>
                      <a:lnTo>
                        <a:pt x="184" y="29"/>
                      </a:lnTo>
                      <a:lnTo>
                        <a:pt x="183" y="28"/>
                      </a:lnTo>
                      <a:lnTo>
                        <a:pt x="183" y="28"/>
                      </a:lnTo>
                      <a:lnTo>
                        <a:pt x="180" y="28"/>
                      </a:lnTo>
                      <a:lnTo>
                        <a:pt x="177" y="28"/>
                      </a:lnTo>
                      <a:lnTo>
                        <a:pt x="174" y="31"/>
                      </a:lnTo>
                      <a:lnTo>
                        <a:pt x="173" y="35"/>
                      </a:lnTo>
                      <a:lnTo>
                        <a:pt x="173" y="35"/>
                      </a:lnTo>
                      <a:close/>
                      <a:moveTo>
                        <a:pt x="188" y="17"/>
                      </a:moveTo>
                      <a:lnTo>
                        <a:pt x="188" y="17"/>
                      </a:lnTo>
                      <a:lnTo>
                        <a:pt x="180" y="12"/>
                      </a:lnTo>
                      <a:lnTo>
                        <a:pt x="180" y="12"/>
                      </a:lnTo>
                      <a:lnTo>
                        <a:pt x="180" y="12"/>
                      </a:lnTo>
                      <a:lnTo>
                        <a:pt x="184" y="18"/>
                      </a:lnTo>
                      <a:lnTo>
                        <a:pt x="184" y="18"/>
                      </a:lnTo>
                      <a:lnTo>
                        <a:pt x="188" y="24"/>
                      </a:lnTo>
                      <a:lnTo>
                        <a:pt x="190" y="29"/>
                      </a:lnTo>
                      <a:lnTo>
                        <a:pt x="191" y="32"/>
                      </a:lnTo>
                      <a:lnTo>
                        <a:pt x="192" y="32"/>
                      </a:lnTo>
                      <a:lnTo>
                        <a:pt x="194" y="32"/>
                      </a:lnTo>
                      <a:lnTo>
                        <a:pt x="194" y="32"/>
                      </a:lnTo>
                      <a:lnTo>
                        <a:pt x="197" y="32"/>
                      </a:lnTo>
                      <a:lnTo>
                        <a:pt x="198" y="29"/>
                      </a:lnTo>
                      <a:lnTo>
                        <a:pt x="198" y="28"/>
                      </a:lnTo>
                      <a:lnTo>
                        <a:pt x="197" y="25"/>
                      </a:lnTo>
                      <a:lnTo>
                        <a:pt x="194" y="21"/>
                      </a:lnTo>
                      <a:lnTo>
                        <a:pt x="188" y="17"/>
                      </a:lnTo>
                      <a:lnTo>
                        <a:pt x="188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Freeform 148"/>
                <p:cNvSpPr>
                  <a:spLocks/>
                </p:cNvSpPr>
                <p:nvPr/>
              </p:nvSpPr>
              <p:spPr bwMode="auto">
                <a:xfrm>
                  <a:off x="7945621" y="4428145"/>
                  <a:ext cx="59687" cy="113948"/>
                </a:xfrm>
                <a:custGeom>
                  <a:avLst/>
                  <a:gdLst>
                    <a:gd name="T0" fmla="*/ 7 w 33"/>
                    <a:gd name="T1" fmla="*/ 0 h 63"/>
                    <a:gd name="T2" fmla="*/ 7 w 33"/>
                    <a:gd name="T3" fmla="*/ 0 h 63"/>
                    <a:gd name="T4" fmla="*/ 4 w 33"/>
                    <a:gd name="T5" fmla="*/ 3 h 63"/>
                    <a:gd name="T6" fmla="*/ 3 w 33"/>
                    <a:gd name="T7" fmla="*/ 6 h 63"/>
                    <a:gd name="T8" fmla="*/ 2 w 33"/>
                    <a:gd name="T9" fmla="*/ 16 h 63"/>
                    <a:gd name="T10" fmla="*/ 2 w 33"/>
                    <a:gd name="T11" fmla="*/ 16 h 63"/>
                    <a:gd name="T12" fmla="*/ 0 w 33"/>
                    <a:gd name="T13" fmla="*/ 20 h 63"/>
                    <a:gd name="T14" fmla="*/ 0 w 33"/>
                    <a:gd name="T15" fmla="*/ 26 h 63"/>
                    <a:gd name="T16" fmla="*/ 0 w 33"/>
                    <a:gd name="T17" fmla="*/ 37 h 63"/>
                    <a:gd name="T18" fmla="*/ 0 w 33"/>
                    <a:gd name="T19" fmla="*/ 37 h 63"/>
                    <a:gd name="T20" fmla="*/ 2 w 33"/>
                    <a:gd name="T21" fmla="*/ 50 h 63"/>
                    <a:gd name="T22" fmla="*/ 4 w 33"/>
                    <a:gd name="T23" fmla="*/ 55 h 63"/>
                    <a:gd name="T24" fmla="*/ 9 w 33"/>
                    <a:gd name="T25" fmla="*/ 61 h 63"/>
                    <a:gd name="T26" fmla="*/ 9 w 33"/>
                    <a:gd name="T27" fmla="*/ 61 h 63"/>
                    <a:gd name="T28" fmla="*/ 11 w 33"/>
                    <a:gd name="T29" fmla="*/ 63 h 63"/>
                    <a:gd name="T30" fmla="*/ 16 w 33"/>
                    <a:gd name="T31" fmla="*/ 61 h 63"/>
                    <a:gd name="T32" fmla="*/ 20 w 33"/>
                    <a:gd name="T33" fmla="*/ 60 h 63"/>
                    <a:gd name="T34" fmla="*/ 24 w 33"/>
                    <a:gd name="T35" fmla="*/ 57 h 63"/>
                    <a:gd name="T36" fmla="*/ 27 w 33"/>
                    <a:gd name="T37" fmla="*/ 53 h 63"/>
                    <a:gd name="T38" fmla="*/ 30 w 33"/>
                    <a:gd name="T39" fmla="*/ 48 h 63"/>
                    <a:gd name="T40" fmla="*/ 33 w 33"/>
                    <a:gd name="T41" fmla="*/ 43 h 63"/>
                    <a:gd name="T42" fmla="*/ 33 w 33"/>
                    <a:gd name="T43" fmla="*/ 38 h 63"/>
                    <a:gd name="T44" fmla="*/ 33 w 33"/>
                    <a:gd name="T45" fmla="*/ 38 h 63"/>
                    <a:gd name="T46" fmla="*/ 33 w 33"/>
                    <a:gd name="T47" fmla="*/ 33 h 63"/>
                    <a:gd name="T48" fmla="*/ 30 w 33"/>
                    <a:gd name="T49" fmla="*/ 27 h 63"/>
                    <a:gd name="T50" fmla="*/ 21 w 33"/>
                    <a:gd name="T51" fmla="*/ 14 h 63"/>
                    <a:gd name="T52" fmla="*/ 13 w 33"/>
                    <a:gd name="T53" fmla="*/ 4 h 63"/>
                    <a:gd name="T54" fmla="*/ 9 w 33"/>
                    <a:gd name="T55" fmla="*/ 2 h 63"/>
                    <a:gd name="T56" fmla="*/ 7 w 33"/>
                    <a:gd name="T57" fmla="*/ 0 h 63"/>
                    <a:gd name="T58" fmla="*/ 7 w 33"/>
                    <a:gd name="T59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3" h="63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4" y="3"/>
                      </a:lnTo>
                      <a:lnTo>
                        <a:pt x="3" y="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0" y="20"/>
                      </a:lnTo>
                      <a:lnTo>
                        <a:pt x="0" y="26"/>
                      </a:lnTo>
                      <a:lnTo>
                        <a:pt x="0" y="37"/>
                      </a:lnTo>
                      <a:lnTo>
                        <a:pt x="0" y="37"/>
                      </a:lnTo>
                      <a:lnTo>
                        <a:pt x="2" y="50"/>
                      </a:lnTo>
                      <a:lnTo>
                        <a:pt x="4" y="55"/>
                      </a:lnTo>
                      <a:lnTo>
                        <a:pt x="9" y="61"/>
                      </a:lnTo>
                      <a:lnTo>
                        <a:pt x="9" y="61"/>
                      </a:lnTo>
                      <a:lnTo>
                        <a:pt x="11" y="63"/>
                      </a:lnTo>
                      <a:lnTo>
                        <a:pt x="16" y="61"/>
                      </a:lnTo>
                      <a:lnTo>
                        <a:pt x="20" y="60"/>
                      </a:lnTo>
                      <a:lnTo>
                        <a:pt x="24" y="57"/>
                      </a:lnTo>
                      <a:lnTo>
                        <a:pt x="27" y="53"/>
                      </a:lnTo>
                      <a:lnTo>
                        <a:pt x="30" y="48"/>
                      </a:lnTo>
                      <a:lnTo>
                        <a:pt x="33" y="43"/>
                      </a:lnTo>
                      <a:lnTo>
                        <a:pt x="33" y="38"/>
                      </a:lnTo>
                      <a:lnTo>
                        <a:pt x="33" y="38"/>
                      </a:lnTo>
                      <a:lnTo>
                        <a:pt x="33" y="33"/>
                      </a:lnTo>
                      <a:lnTo>
                        <a:pt x="30" y="27"/>
                      </a:lnTo>
                      <a:lnTo>
                        <a:pt x="21" y="14"/>
                      </a:lnTo>
                      <a:lnTo>
                        <a:pt x="13" y="4"/>
                      </a:lnTo>
                      <a:lnTo>
                        <a:pt x="9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Freeform 149"/>
                <p:cNvSpPr>
                  <a:spLocks/>
                </p:cNvSpPr>
                <p:nvPr/>
              </p:nvSpPr>
              <p:spPr bwMode="auto">
                <a:xfrm>
                  <a:off x="6873070" y="5053950"/>
                  <a:ext cx="207999" cy="410572"/>
                </a:xfrm>
                <a:custGeom>
                  <a:avLst/>
                  <a:gdLst>
                    <a:gd name="T0" fmla="*/ 97 w 115"/>
                    <a:gd name="T1" fmla="*/ 3 h 227"/>
                    <a:gd name="T2" fmla="*/ 94 w 115"/>
                    <a:gd name="T3" fmla="*/ 3 h 227"/>
                    <a:gd name="T4" fmla="*/ 91 w 115"/>
                    <a:gd name="T5" fmla="*/ 9 h 227"/>
                    <a:gd name="T6" fmla="*/ 90 w 115"/>
                    <a:gd name="T7" fmla="*/ 20 h 227"/>
                    <a:gd name="T8" fmla="*/ 88 w 115"/>
                    <a:gd name="T9" fmla="*/ 23 h 227"/>
                    <a:gd name="T10" fmla="*/ 82 w 115"/>
                    <a:gd name="T11" fmla="*/ 26 h 227"/>
                    <a:gd name="T12" fmla="*/ 80 w 115"/>
                    <a:gd name="T13" fmla="*/ 27 h 227"/>
                    <a:gd name="T14" fmla="*/ 74 w 115"/>
                    <a:gd name="T15" fmla="*/ 28 h 227"/>
                    <a:gd name="T16" fmla="*/ 71 w 115"/>
                    <a:gd name="T17" fmla="*/ 34 h 227"/>
                    <a:gd name="T18" fmla="*/ 73 w 115"/>
                    <a:gd name="T19" fmla="*/ 37 h 227"/>
                    <a:gd name="T20" fmla="*/ 71 w 115"/>
                    <a:gd name="T21" fmla="*/ 40 h 227"/>
                    <a:gd name="T22" fmla="*/ 71 w 115"/>
                    <a:gd name="T23" fmla="*/ 43 h 227"/>
                    <a:gd name="T24" fmla="*/ 68 w 115"/>
                    <a:gd name="T25" fmla="*/ 48 h 227"/>
                    <a:gd name="T26" fmla="*/ 60 w 115"/>
                    <a:gd name="T27" fmla="*/ 53 h 227"/>
                    <a:gd name="T28" fmla="*/ 54 w 115"/>
                    <a:gd name="T29" fmla="*/ 54 h 227"/>
                    <a:gd name="T30" fmla="*/ 43 w 115"/>
                    <a:gd name="T31" fmla="*/ 63 h 227"/>
                    <a:gd name="T32" fmla="*/ 37 w 115"/>
                    <a:gd name="T33" fmla="*/ 64 h 227"/>
                    <a:gd name="T34" fmla="*/ 31 w 115"/>
                    <a:gd name="T35" fmla="*/ 64 h 227"/>
                    <a:gd name="T36" fmla="*/ 22 w 115"/>
                    <a:gd name="T37" fmla="*/ 67 h 227"/>
                    <a:gd name="T38" fmla="*/ 17 w 115"/>
                    <a:gd name="T39" fmla="*/ 67 h 227"/>
                    <a:gd name="T40" fmla="*/ 14 w 115"/>
                    <a:gd name="T41" fmla="*/ 70 h 227"/>
                    <a:gd name="T42" fmla="*/ 13 w 115"/>
                    <a:gd name="T43" fmla="*/ 81 h 227"/>
                    <a:gd name="T44" fmla="*/ 10 w 115"/>
                    <a:gd name="T45" fmla="*/ 88 h 227"/>
                    <a:gd name="T46" fmla="*/ 7 w 115"/>
                    <a:gd name="T47" fmla="*/ 102 h 227"/>
                    <a:gd name="T48" fmla="*/ 12 w 115"/>
                    <a:gd name="T49" fmla="*/ 118 h 227"/>
                    <a:gd name="T50" fmla="*/ 14 w 115"/>
                    <a:gd name="T51" fmla="*/ 125 h 227"/>
                    <a:gd name="T52" fmla="*/ 16 w 115"/>
                    <a:gd name="T53" fmla="*/ 136 h 227"/>
                    <a:gd name="T54" fmla="*/ 9 w 115"/>
                    <a:gd name="T55" fmla="*/ 150 h 227"/>
                    <a:gd name="T56" fmla="*/ 4 w 115"/>
                    <a:gd name="T57" fmla="*/ 155 h 227"/>
                    <a:gd name="T58" fmla="*/ 0 w 115"/>
                    <a:gd name="T59" fmla="*/ 170 h 227"/>
                    <a:gd name="T60" fmla="*/ 2 w 115"/>
                    <a:gd name="T61" fmla="*/ 189 h 227"/>
                    <a:gd name="T62" fmla="*/ 4 w 115"/>
                    <a:gd name="T63" fmla="*/ 196 h 227"/>
                    <a:gd name="T64" fmla="*/ 9 w 115"/>
                    <a:gd name="T65" fmla="*/ 213 h 227"/>
                    <a:gd name="T66" fmla="*/ 13 w 115"/>
                    <a:gd name="T67" fmla="*/ 218 h 227"/>
                    <a:gd name="T68" fmla="*/ 27 w 115"/>
                    <a:gd name="T69" fmla="*/ 227 h 227"/>
                    <a:gd name="T70" fmla="*/ 39 w 115"/>
                    <a:gd name="T71" fmla="*/ 227 h 227"/>
                    <a:gd name="T72" fmla="*/ 41 w 115"/>
                    <a:gd name="T73" fmla="*/ 226 h 227"/>
                    <a:gd name="T74" fmla="*/ 48 w 115"/>
                    <a:gd name="T75" fmla="*/ 223 h 227"/>
                    <a:gd name="T76" fmla="*/ 57 w 115"/>
                    <a:gd name="T77" fmla="*/ 220 h 227"/>
                    <a:gd name="T78" fmla="*/ 63 w 115"/>
                    <a:gd name="T79" fmla="*/ 210 h 227"/>
                    <a:gd name="T80" fmla="*/ 81 w 115"/>
                    <a:gd name="T81" fmla="*/ 152 h 227"/>
                    <a:gd name="T82" fmla="*/ 92 w 115"/>
                    <a:gd name="T83" fmla="*/ 115 h 227"/>
                    <a:gd name="T84" fmla="*/ 98 w 115"/>
                    <a:gd name="T85" fmla="*/ 89 h 227"/>
                    <a:gd name="T86" fmla="*/ 98 w 115"/>
                    <a:gd name="T87" fmla="*/ 85 h 227"/>
                    <a:gd name="T88" fmla="*/ 102 w 115"/>
                    <a:gd name="T89" fmla="*/ 77 h 227"/>
                    <a:gd name="T90" fmla="*/ 101 w 115"/>
                    <a:gd name="T91" fmla="*/ 72 h 227"/>
                    <a:gd name="T92" fmla="*/ 101 w 115"/>
                    <a:gd name="T93" fmla="*/ 63 h 227"/>
                    <a:gd name="T94" fmla="*/ 104 w 115"/>
                    <a:gd name="T95" fmla="*/ 61 h 227"/>
                    <a:gd name="T96" fmla="*/ 105 w 115"/>
                    <a:gd name="T97" fmla="*/ 63 h 227"/>
                    <a:gd name="T98" fmla="*/ 111 w 115"/>
                    <a:gd name="T99" fmla="*/ 67 h 227"/>
                    <a:gd name="T100" fmla="*/ 115 w 115"/>
                    <a:gd name="T101" fmla="*/ 60 h 227"/>
                    <a:gd name="T102" fmla="*/ 115 w 115"/>
                    <a:gd name="T103" fmla="*/ 54 h 227"/>
                    <a:gd name="T104" fmla="*/ 109 w 115"/>
                    <a:gd name="T105" fmla="*/ 38 h 227"/>
                    <a:gd name="T106" fmla="*/ 108 w 115"/>
                    <a:gd name="T107" fmla="*/ 30 h 227"/>
                    <a:gd name="T108" fmla="*/ 104 w 115"/>
                    <a:gd name="T109" fmla="*/ 14 h 227"/>
                    <a:gd name="T110" fmla="*/ 97 w 115"/>
                    <a:gd name="T111" fmla="*/ 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" h="227">
                      <a:moveTo>
                        <a:pt x="97" y="3"/>
                      </a:moveTo>
                      <a:lnTo>
                        <a:pt x="97" y="3"/>
                      </a:lnTo>
                      <a:lnTo>
                        <a:pt x="95" y="0"/>
                      </a:lnTo>
                      <a:lnTo>
                        <a:pt x="94" y="3"/>
                      </a:lnTo>
                      <a:lnTo>
                        <a:pt x="91" y="9"/>
                      </a:lnTo>
                      <a:lnTo>
                        <a:pt x="91" y="9"/>
                      </a:lnTo>
                      <a:lnTo>
                        <a:pt x="90" y="13"/>
                      </a:lnTo>
                      <a:lnTo>
                        <a:pt x="90" y="20"/>
                      </a:lnTo>
                      <a:lnTo>
                        <a:pt x="90" y="20"/>
                      </a:lnTo>
                      <a:lnTo>
                        <a:pt x="88" y="23"/>
                      </a:lnTo>
                      <a:lnTo>
                        <a:pt x="87" y="24"/>
                      </a:lnTo>
                      <a:lnTo>
                        <a:pt x="82" y="26"/>
                      </a:lnTo>
                      <a:lnTo>
                        <a:pt x="80" y="27"/>
                      </a:lnTo>
                      <a:lnTo>
                        <a:pt x="80" y="27"/>
                      </a:lnTo>
                      <a:lnTo>
                        <a:pt x="77" y="27"/>
                      </a:lnTo>
                      <a:lnTo>
                        <a:pt x="74" y="28"/>
                      </a:lnTo>
                      <a:lnTo>
                        <a:pt x="71" y="30"/>
                      </a:lnTo>
                      <a:lnTo>
                        <a:pt x="71" y="34"/>
                      </a:lnTo>
                      <a:lnTo>
                        <a:pt x="71" y="34"/>
                      </a:lnTo>
                      <a:lnTo>
                        <a:pt x="73" y="37"/>
                      </a:lnTo>
                      <a:lnTo>
                        <a:pt x="71" y="38"/>
                      </a:lnTo>
                      <a:lnTo>
                        <a:pt x="71" y="40"/>
                      </a:lnTo>
                      <a:lnTo>
                        <a:pt x="71" y="43"/>
                      </a:lnTo>
                      <a:lnTo>
                        <a:pt x="71" y="43"/>
                      </a:lnTo>
                      <a:lnTo>
                        <a:pt x="71" y="46"/>
                      </a:lnTo>
                      <a:lnTo>
                        <a:pt x="68" y="48"/>
                      </a:lnTo>
                      <a:lnTo>
                        <a:pt x="64" y="51"/>
                      </a:lnTo>
                      <a:lnTo>
                        <a:pt x="60" y="53"/>
                      </a:lnTo>
                      <a:lnTo>
                        <a:pt x="60" y="53"/>
                      </a:lnTo>
                      <a:lnTo>
                        <a:pt x="54" y="54"/>
                      </a:lnTo>
                      <a:lnTo>
                        <a:pt x="48" y="58"/>
                      </a:lnTo>
                      <a:lnTo>
                        <a:pt x="43" y="63"/>
                      </a:lnTo>
                      <a:lnTo>
                        <a:pt x="40" y="64"/>
                      </a:lnTo>
                      <a:lnTo>
                        <a:pt x="37" y="64"/>
                      </a:lnTo>
                      <a:lnTo>
                        <a:pt x="37" y="64"/>
                      </a:lnTo>
                      <a:lnTo>
                        <a:pt x="31" y="64"/>
                      </a:lnTo>
                      <a:lnTo>
                        <a:pt x="27" y="65"/>
                      </a:lnTo>
                      <a:lnTo>
                        <a:pt x="22" y="67"/>
                      </a:lnTo>
                      <a:lnTo>
                        <a:pt x="17" y="67"/>
                      </a:lnTo>
                      <a:lnTo>
                        <a:pt x="17" y="67"/>
                      </a:lnTo>
                      <a:lnTo>
                        <a:pt x="16" y="68"/>
                      </a:lnTo>
                      <a:lnTo>
                        <a:pt x="14" y="70"/>
                      </a:lnTo>
                      <a:lnTo>
                        <a:pt x="13" y="74"/>
                      </a:lnTo>
                      <a:lnTo>
                        <a:pt x="13" y="81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9" y="95"/>
                      </a:lnTo>
                      <a:lnTo>
                        <a:pt x="7" y="102"/>
                      </a:lnTo>
                      <a:lnTo>
                        <a:pt x="10" y="109"/>
                      </a:lnTo>
                      <a:lnTo>
                        <a:pt x="12" y="118"/>
                      </a:lnTo>
                      <a:lnTo>
                        <a:pt x="12" y="118"/>
                      </a:lnTo>
                      <a:lnTo>
                        <a:pt x="14" y="125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4" y="141"/>
                      </a:lnTo>
                      <a:lnTo>
                        <a:pt x="9" y="150"/>
                      </a:lnTo>
                      <a:lnTo>
                        <a:pt x="9" y="150"/>
                      </a:lnTo>
                      <a:lnTo>
                        <a:pt x="4" y="155"/>
                      </a:lnTo>
                      <a:lnTo>
                        <a:pt x="2" y="160"/>
                      </a:lnTo>
                      <a:lnTo>
                        <a:pt x="0" y="170"/>
                      </a:lnTo>
                      <a:lnTo>
                        <a:pt x="0" y="180"/>
                      </a:lnTo>
                      <a:lnTo>
                        <a:pt x="2" y="189"/>
                      </a:lnTo>
                      <a:lnTo>
                        <a:pt x="2" y="189"/>
                      </a:lnTo>
                      <a:lnTo>
                        <a:pt x="4" y="196"/>
                      </a:lnTo>
                      <a:lnTo>
                        <a:pt x="7" y="204"/>
                      </a:lnTo>
                      <a:lnTo>
                        <a:pt x="9" y="213"/>
                      </a:lnTo>
                      <a:lnTo>
                        <a:pt x="13" y="218"/>
                      </a:lnTo>
                      <a:lnTo>
                        <a:pt x="13" y="218"/>
                      </a:lnTo>
                      <a:lnTo>
                        <a:pt x="19" y="223"/>
                      </a:lnTo>
                      <a:lnTo>
                        <a:pt x="27" y="227"/>
                      </a:lnTo>
                      <a:lnTo>
                        <a:pt x="36" y="227"/>
                      </a:lnTo>
                      <a:lnTo>
                        <a:pt x="39" y="227"/>
                      </a:lnTo>
                      <a:lnTo>
                        <a:pt x="41" y="226"/>
                      </a:lnTo>
                      <a:lnTo>
                        <a:pt x="41" y="226"/>
                      </a:lnTo>
                      <a:lnTo>
                        <a:pt x="46" y="224"/>
                      </a:lnTo>
                      <a:lnTo>
                        <a:pt x="48" y="223"/>
                      </a:lnTo>
                      <a:lnTo>
                        <a:pt x="53" y="223"/>
                      </a:lnTo>
                      <a:lnTo>
                        <a:pt x="57" y="220"/>
                      </a:lnTo>
                      <a:lnTo>
                        <a:pt x="57" y="220"/>
                      </a:lnTo>
                      <a:lnTo>
                        <a:pt x="63" y="210"/>
                      </a:lnTo>
                      <a:lnTo>
                        <a:pt x="68" y="193"/>
                      </a:lnTo>
                      <a:lnTo>
                        <a:pt x="81" y="152"/>
                      </a:lnTo>
                      <a:lnTo>
                        <a:pt x="81" y="152"/>
                      </a:lnTo>
                      <a:lnTo>
                        <a:pt x="92" y="115"/>
                      </a:lnTo>
                      <a:lnTo>
                        <a:pt x="97" y="99"/>
                      </a:lnTo>
                      <a:lnTo>
                        <a:pt x="98" y="89"/>
                      </a:lnTo>
                      <a:lnTo>
                        <a:pt x="98" y="89"/>
                      </a:lnTo>
                      <a:lnTo>
                        <a:pt x="98" y="85"/>
                      </a:lnTo>
                      <a:lnTo>
                        <a:pt x="101" y="81"/>
                      </a:lnTo>
                      <a:lnTo>
                        <a:pt x="102" y="77"/>
                      </a:lnTo>
                      <a:lnTo>
                        <a:pt x="101" y="72"/>
                      </a:lnTo>
                      <a:lnTo>
                        <a:pt x="101" y="72"/>
                      </a:lnTo>
                      <a:lnTo>
                        <a:pt x="100" y="67"/>
                      </a:lnTo>
                      <a:lnTo>
                        <a:pt x="101" y="63"/>
                      </a:lnTo>
                      <a:lnTo>
                        <a:pt x="102" y="60"/>
                      </a:lnTo>
                      <a:lnTo>
                        <a:pt x="104" y="61"/>
                      </a:lnTo>
                      <a:lnTo>
                        <a:pt x="105" y="63"/>
                      </a:lnTo>
                      <a:lnTo>
                        <a:pt x="105" y="63"/>
                      </a:lnTo>
                      <a:lnTo>
                        <a:pt x="108" y="65"/>
                      </a:lnTo>
                      <a:lnTo>
                        <a:pt x="111" y="67"/>
                      </a:lnTo>
                      <a:lnTo>
                        <a:pt x="114" y="64"/>
                      </a:lnTo>
                      <a:lnTo>
                        <a:pt x="115" y="60"/>
                      </a:lnTo>
                      <a:lnTo>
                        <a:pt x="115" y="60"/>
                      </a:lnTo>
                      <a:lnTo>
                        <a:pt x="115" y="54"/>
                      </a:lnTo>
                      <a:lnTo>
                        <a:pt x="112" y="47"/>
                      </a:lnTo>
                      <a:lnTo>
                        <a:pt x="109" y="38"/>
                      </a:lnTo>
                      <a:lnTo>
                        <a:pt x="108" y="30"/>
                      </a:lnTo>
                      <a:lnTo>
                        <a:pt x="108" y="30"/>
                      </a:lnTo>
                      <a:lnTo>
                        <a:pt x="107" y="21"/>
                      </a:lnTo>
                      <a:lnTo>
                        <a:pt x="104" y="14"/>
                      </a:lnTo>
                      <a:lnTo>
                        <a:pt x="100" y="9"/>
                      </a:lnTo>
                      <a:lnTo>
                        <a:pt x="97" y="3"/>
                      </a:lnTo>
                      <a:lnTo>
                        <a:pt x="97" y="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Freeform 150"/>
                <p:cNvSpPr>
                  <a:spLocks noEditPoints="1"/>
                </p:cNvSpPr>
                <p:nvPr/>
              </p:nvSpPr>
              <p:spPr bwMode="auto">
                <a:xfrm>
                  <a:off x="6860409" y="4145989"/>
                  <a:ext cx="343651" cy="202573"/>
                </a:xfrm>
                <a:custGeom>
                  <a:avLst/>
                  <a:gdLst>
                    <a:gd name="T0" fmla="*/ 135 w 190"/>
                    <a:gd name="T1" fmla="*/ 4 h 112"/>
                    <a:gd name="T2" fmla="*/ 116 w 190"/>
                    <a:gd name="T3" fmla="*/ 6 h 112"/>
                    <a:gd name="T4" fmla="*/ 104 w 190"/>
                    <a:gd name="T5" fmla="*/ 7 h 112"/>
                    <a:gd name="T6" fmla="*/ 91 w 190"/>
                    <a:gd name="T7" fmla="*/ 16 h 112"/>
                    <a:gd name="T8" fmla="*/ 78 w 190"/>
                    <a:gd name="T9" fmla="*/ 29 h 112"/>
                    <a:gd name="T10" fmla="*/ 77 w 190"/>
                    <a:gd name="T11" fmla="*/ 31 h 112"/>
                    <a:gd name="T12" fmla="*/ 71 w 190"/>
                    <a:gd name="T13" fmla="*/ 34 h 112"/>
                    <a:gd name="T14" fmla="*/ 68 w 190"/>
                    <a:gd name="T15" fmla="*/ 33 h 112"/>
                    <a:gd name="T16" fmla="*/ 55 w 190"/>
                    <a:gd name="T17" fmla="*/ 30 h 112"/>
                    <a:gd name="T18" fmla="*/ 46 w 190"/>
                    <a:gd name="T19" fmla="*/ 29 h 112"/>
                    <a:gd name="T20" fmla="*/ 37 w 190"/>
                    <a:gd name="T21" fmla="*/ 27 h 112"/>
                    <a:gd name="T22" fmla="*/ 26 w 190"/>
                    <a:gd name="T23" fmla="*/ 27 h 112"/>
                    <a:gd name="T24" fmla="*/ 19 w 190"/>
                    <a:gd name="T25" fmla="*/ 26 h 112"/>
                    <a:gd name="T26" fmla="*/ 14 w 190"/>
                    <a:gd name="T27" fmla="*/ 24 h 112"/>
                    <a:gd name="T28" fmla="*/ 10 w 190"/>
                    <a:gd name="T29" fmla="*/ 27 h 112"/>
                    <a:gd name="T30" fmla="*/ 7 w 190"/>
                    <a:gd name="T31" fmla="*/ 31 h 112"/>
                    <a:gd name="T32" fmla="*/ 7 w 190"/>
                    <a:gd name="T33" fmla="*/ 36 h 112"/>
                    <a:gd name="T34" fmla="*/ 7 w 190"/>
                    <a:gd name="T35" fmla="*/ 40 h 112"/>
                    <a:gd name="T36" fmla="*/ 0 w 190"/>
                    <a:gd name="T37" fmla="*/ 44 h 112"/>
                    <a:gd name="T38" fmla="*/ 2 w 190"/>
                    <a:gd name="T39" fmla="*/ 54 h 112"/>
                    <a:gd name="T40" fmla="*/ 0 w 190"/>
                    <a:gd name="T41" fmla="*/ 58 h 112"/>
                    <a:gd name="T42" fmla="*/ 3 w 190"/>
                    <a:gd name="T43" fmla="*/ 73 h 112"/>
                    <a:gd name="T44" fmla="*/ 6 w 190"/>
                    <a:gd name="T45" fmla="*/ 80 h 112"/>
                    <a:gd name="T46" fmla="*/ 10 w 190"/>
                    <a:gd name="T47" fmla="*/ 92 h 112"/>
                    <a:gd name="T48" fmla="*/ 11 w 190"/>
                    <a:gd name="T49" fmla="*/ 102 h 112"/>
                    <a:gd name="T50" fmla="*/ 16 w 190"/>
                    <a:gd name="T51" fmla="*/ 104 h 112"/>
                    <a:gd name="T52" fmla="*/ 33 w 190"/>
                    <a:gd name="T53" fmla="*/ 102 h 112"/>
                    <a:gd name="T54" fmla="*/ 40 w 190"/>
                    <a:gd name="T55" fmla="*/ 99 h 112"/>
                    <a:gd name="T56" fmla="*/ 51 w 190"/>
                    <a:gd name="T57" fmla="*/ 94 h 112"/>
                    <a:gd name="T58" fmla="*/ 61 w 190"/>
                    <a:gd name="T59" fmla="*/ 92 h 112"/>
                    <a:gd name="T60" fmla="*/ 71 w 190"/>
                    <a:gd name="T61" fmla="*/ 90 h 112"/>
                    <a:gd name="T62" fmla="*/ 78 w 190"/>
                    <a:gd name="T63" fmla="*/ 84 h 112"/>
                    <a:gd name="T64" fmla="*/ 85 w 190"/>
                    <a:gd name="T65" fmla="*/ 81 h 112"/>
                    <a:gd name="T66" fmla="*/ 94 w 190"/>
                    <a:gd name="T67" fmla="*/ 81 h 112"/>
                    <a:gd name="T68" fmla="*/ 101 w 190"/>
                    <a:gd name="T69" fmla="*/ 80 h 112"/>
                    <a:gd name="T70" fmla="*/ 107 w 190"/>
                    <a:gd name="T71" fmla="*/ 73 h 112"/>
                    <a:gd name="T72" fmla="*/ 119 w 190"/>
                    <a:gd name="T73" fmla="*/ 68 h 112"/>
                    <a:gd name="T74" fmla="*/ 141 w 190"/>
                    <a:gd name="T75" fmla="*/ 63 h 112"/>
                    <a:gd name="T76" fmla="*/ 153 w 190"/>
                    <a:gd name="T77" fmla="*/ 54 h 112"/>
                    <a:gd name="T78" fmla="*/ 156 w 190"/>
                    <a:gd name="T79" fmla="*/ 46 h 112"/>
                    <a:gd name="T80" fmla="*/ 159 w 190"/>
                    <a:gd name="T81" fmla="*/ 44 h 112"/>
                    <a:gd name="T82" fmla="*/ 170 w 190"/>
                    <a:gd name="T83" fmla="*/ 41 h 112"/>
                    <a:gd name="T84" fmla="*/ 150 w 190"/>
                    <a:gd name="T85" fmla="*/ 0 h 112"/>
                    <a:gd name="T86" fmla="*/ 135 w 190"/>
                    <a:gd name="T87" fmla="*/ 4 h 112"/>
                    <a:gd name="T88" fmla="*/ 173 w 190"/>
                    <a:gd name="T89" fmla="*/ 111 h 112"/>
                    <a:gd name="T90" fmla="*/ 176 w 190"/>
                    <a:gd name="T91" fmla="*/ 112 h 112"/>
                    <a:gd name="T92" fmla="*/ 183 w 190"/>
                    <a:gd name="T93" fmla="*/ 112 h 112"/>
                    <a:gd name="T94" fmla="*/ 190 w 190"/>
                    <a:gd name="T95" fmla="*/ 108 h 112"/>
                    <a:gd name="T96" fmla="*/ 187 w 190"/>
                    <a:gd name="T97" fmla="*/ 107 h 112"/>
                    <a:gd name="T98" fmla="*/ 173 w 190"/>
                    <a:gd name="T99" fmla="*/ 108 h 112"/>
                    <a:gd name="T100" fmla="*/ 173 w 190"/>
                    <a:gd name="T101" fmla="*/ 111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90" h="112">
                      <a:moveTo>
                        <a:pt x="135" y="4"/>
                      </a:moveTo>
                      <a:lnTo>
                        <a:pt x="135" y="4"/>
                      </a:lnTo>
                      <a:lnTo>
                        <a:pt x="126" y="6"/>
                      </a:lnTo>
                      <a:lnTo>
                        <a:pt x="116" y="6"/>
                      </a:lnTo>
                      <a:lnTo>
                        <a:pt x="108" y="6"/>
                      </a:lnTo>
                      <a:lnTo>
                        <a:pt x="104" y="7"/>
                      </a:lnTo>
                      <a:lnTo>
                        <a:pt x="104" y="7"/>
                      </a:lnTo>
                      <a:lnTo>
                        <a:pt x="91" y="16"/>
                      </a:lnTo>
                      <a:lnTo>
                        <a:pt x="84" y="23"/>
                      </a:lnTo>
                      <a:lnTo>
                        <a:pt x="78" y="29"/>
                      </a:lnTo>
                      <a:lnTo>
                        <a:pt x="78" y="29"/>
                      </a:lnTo>
                      <a:lnTo>
                        <a:pt x="77" y="31"/>
                      </a:lnTo>
                      <a:lnTo>
                        <a:pt x="74" y="34"/>
                      </a:lnTo>
                      <a:lnTo>
                        <a:pt x="71" y="34"/>
                      </a:lnTo>
                      <a:lnTo>
                        <a:pt x="68" y="33"/>
                      </a:lnTo>
                      <a:lnTo>
                        <a:pt x="68" y="33"/>
                      </a:lnTo>
                      <a:lnTo>
                        <a:pt x="63" y="30"/>
                      </a:lnTo>
                      <a:lnTo>
                        <a:pt x="55" y="30"/>
                      </a:lnTo>
                      <a:lnTo>
                        <a:pt x="48" y="30"/>
                      </a:lnTo>
                      <a:lnTo>
                        <a:pt x="46" y="29"/>
                      </a:lnTo>
                      <a:lnTo>
                        <a:pt x="46" y="29"/>
                      </a:lnTo>
                      <a:lnTo>
                        <a:pt x="37" y="27"/>
                      </a:lnTo>
                      <a:lnTo>
                        <a:pt x="26" y="27"/>
                      </a:lnTo>
                      <a:lnTo>
                        <a:pt x="26" y="27"/>
                      </a:lnTo>
                      <a:lnTo>
                        <a:pt x="21" y="27"/>
                      </a:lnTo>
                      <a:lnTo>
                        <a:pt x="19" y="26"/>
                      </a:lnTo>
                      <a:lnTo>
                        <a:pt x="16" y="24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0" y="27"/>
                      </a:lnTo>
                      <a:lnTo>
                        <a:pt x="7" y="31"/>
                      </a:lnTo>
                      <a:lnTo>
                        <a:pt x="7" y="31"/>
                      </a:lnTo>
                      <a:lnTo>
                        <a:pt x="6" y="33"/>
                      </a:lnTo>
                      <a:lnTo>
                        <a:pt x="7" y="36"/>
                      </a:lnTo>
                      <a:lnTo>
                        <a:pt x="7" y="40"/>
                      </a:lnTo>
                      <a:lnTo>
                        <a:pt x="7" y="40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54"/>
                      </a:lnTo>
                      <a:lnTo>
                        <a:pt x="2" y="54"/>
                      </a:lnTo>
                      <a:lnTo>
                        <a:pt x="0" y="58"/>
                      </a:lnTo>
                      <a:lnTo>
                        <a:pt x="2" y="65"/>
                      </a:lnTo>
                      <a:lnTo>
                        <a:pt x="3" y="73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9" y="85"/>
                      </a:lnTo>
                      <a:lnTo>
                        <a:pt x="10" y="92"/>
                      </a:lnTo>
                      <a:lnTo>
                        <a:pt x="10" y="98"/>
                      </a:lnTo>
                      <a:lnTo>
                        <a:pt x="11" y="102"/>
                      </a:lnTo>
                      <a:lnTo>
                        <a:pt x="11" y="102"/>
                      </a:lnTo>
                      <a:lnTo>
                        <a:pt x="16" y="104"/>
                      </a:lnTo>
                      <a:lnTo>
                        <a:pt x="24" y="104"/>
                      </a:lnTo>
                      <a:lnTo>
                        <a:pt x="33" y="102"/>
                      </a:lnTo>
                      <a:lnTo>
                        <a:pt x="40" y="99"/>
                      </a:lnTo>
                      <a:lnTo>
                        <a:pt x="40" y="99"/>
                      </a:lnTo>
                      <a:lnTo>
                        <a:pt x="47" y="95"/>
                      </a:lnTo>
                      <a:lnTo>
                        <a:pt x="51" y="94"/>
                      </a:lnTo>
                      <a:lnTo>
                        <a:pt x="61" y="92"/>
                      </a:lnTo>
                      <a:lnTo>
                        <a:pt x="61" y="92"/>
                      </a:lnTo>
                      <a:lnTo>
                        <a:pt x="67" y="92"/>
                      </a:lnTo>
                      <a:lnTo>
                        <a:pt x="71" y="90"/>
                      </a:lnTo>
                      <a:lnTo>
                        <a:pt x="78" y="84"/>
                      </a:lnTo>
                      <a:lnTo>
                        <a:pt x="78" y="84"/>
                      </a:lnTo>
                      <a:lnTo>
                        <a:pt x="81" y="82"/>
                      </a:lnTo>
                      <a:lnTo>
                        <a:pt x="85" y="81"/>
                      </a:lnTo>
                      <a:lnTo>
                        <a:pt x="94" y="81"/>
                      </a:lnTo>
                      <a:lnTo>
                        <a:pt x="94" y="81"/>
                      </a:lnTo>
                      <a:lnTo>
                        <a:pt x="98" y="81"/>
                      </a:lnTo>
                      <a:lnTo>
                        <a:pt x="101" y="80"/>
                      </a:lnTo>
                      <a:lnTo>
                        <a:pt x="107" y="73"/>
                      </a:lnTo>
                      <a:lnTo>
                        <a:pt x="107" y="73"/>
                      </a:lnTo>
                      <a:lnTo>
                        <a:pt x="112" y="70"/>
                      </a:lnTo>
                      <a:lnTo>
                        <a:pt x="119" y="68"/>
                      </a:lnTo>
                      <a:lnTo>
                        <a:pt x="141" y="63"/>
                      </a:lnTo>
                      <a:lnTo>
                        <a:pt x="141" y="63"/>
                      </a:lnTo>
                      <a:lnTo>
                        <a:pt x="149" y="58"/>
                      </a:lnTo>
                      <a:lnTo>
                        <a:pt x="153" y="54"/>
                      </a:lnTo>
                      <a:lnTo>
                        <a:pt x="155" y="50"/>
                      </a:lnTo>
                      <a:lnTo>
                        <a:pt x="156" y="46"/>
                      </a:lnTo>
                      <a:lnTo>
                        <a:pt x="156" y="46"/>
                      </a:lnTo>
                      <a:lnTo>
                        <a:pt x="159" y="44"/>
                      </a:lnTo>
                      <a:lnTo>
                        <a:pt x="162" y="43"/>
                      </a:lnTo>
                      <a:lnTo>
                        <a:pt x="170" y="41"/>
                      </a:lnTo>
                      <a:lnTo>
                        <a:pt x="170" y="41"/>
                      </a:lnTo>
                      <a:lnTo>
                        <a:pt x="150" y="0"/>
                      </a:lnTo>
                      <a:lnTo>
                        <a:pt x="150" y="0"/>
                      </a:lnTo>
                      <a:lnTo>
                        <a:pt x="135" y="4"/>
                      </a:lnTo>
                      <a:lnTo>
                        <a:pt x="135" y="4"/>
                      </a:lnTo>
                      <a:close/>
                      <a:moveTo>
                        <a:pt x="173" y="111"/>
                      </a:moveTo>
                      <a:lnTo>
                        <a:pt x="173" y="111"/>
                      </a:lnTo>
                      <a:lnTo>
                        <a:pt x="176" y="112"/>
                      </a:lnTo>
                      <a:lnTo>
                        <a:pt x="179" y="112"/>
                      </a:lnTo>
                      <a:lnTo>
                        <a:pt x="183" y="112"/>
                      </a:lnTo>
                      <a:lnTo>
                        <a:pt x="187" y="109"/>
                      </a:lnTo>
                      <a:lnTo>
                        <a:pt x="190" y="108"/>
                      </a:lnTo>
                      <a:lnTo>
                        <a:pt x="190" y="108"/>
                      </a:lnTo>
                      <a:lnTo>
                        <a:pt x="187" y="107"/>
                      </a:lnTo>
                      <a:lnTo>
                        <a:pt x="180" y="107"/>
                      </a:lnTo>
                      <a:lnTo>
                        <a:pt x="173" y="108"/>
                      </a:lnTo>
                      <a:lnTo>
                        <a:pt x="173" y="109"/>
                      </a:lnTo>
                      <a:lnTo>
                        <a:pt x="173" y="111"/>
                      </a:lnTo>
                      <a:lnTo>
                        <a:pt x="173" y="1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152"/>
                <p:cNvSpPr>
                  <a:spLocks noEditPoints="1"/>
                </p:cNvSpPr>
                <p:nvPr/>
              </p:nvSpPr>
              <p:spPr bwMode="auto">
                <a:xfrm>
                  <a:off x="10090723" y="4874891"/>
                  <a:ext cx="227895" cy="159165"/>
                </a:xfrm>
                <a:custGeom>
                  <a:avLst/>
                  <a:gdLst>
                    <a:gd name="T0" fmla="*/ 0 w 126"/>
                    <a:gd name="T1" fmla="*/ 1 h 88"/>
                    <a:gd name="T2" fmla="*/ 8 w 126"/>
                    <a:gd name="T3" fmla="*/ 15 h 88"/>
                    <a:gd name="T4" fmla="*/ 18 w 126"/>
                    <a:gd name="T5" fmla="*/ 24 h 88"/>
                    <a:gd name="T6" fmla="*/ 20 w 126"/>
                    <a:gd name="T7" fmla="*/ 24 h 88"/>
                    <a:gd name="T8" fmla="*/ 23 w 126"/>
                    <a:gd name="T9" fmla="*/ 21 h 88"/>
                    <a:gd name="T10" fmla="*/ 18 w 126"/>
                    <a:gd name="T11" fmla="*/ 13 h 88"/>
                    <a:gd name="T12" fmla="*/ 6 w 126"/>
                    <a:gd name="T13" fmla="*/ 1 h 88"/>
                    <a:gd name="T14" fmla="*/ 0 w 126"/>
                    <a:gd name="T15" fmla="*/ 1 h 88"/>
                    <a:gd name="T16" fmla="*/ 31 w 126"/>
                    <a:gd name="T17" fmla="*/ 21 h 88"/>
                    <a:gd name="T18" fmla="*/ 32 w 126"/>
                    <a:gd name="T19" fmla="*/ 24 h 88"/>
                    <a:gd name="T20" fmla="*/ 41 w 126"/>
                    <a:gd name="T21" fmla="*/ 31 h 88"/>
                    <a:gd name="T22" fmla="*/ 44 w 126"/>
                    <a:gd name="T23" fmla="*/ 31 h 88"/>
                    <a:gd name="T24" fmla="*/ 44 w 126"/>
                    <a:gd name="T25" fmla="*/ 31 h 88"/>
                    <a:gd name="T26" fmla="*/ 38 w 126"/>
                    <a:gd name="T27" fmla="*/ 24 h 88"/>
                    <a:gd name="T28" fmla="*/ 31 w 126"/>
                    <a:gd name="T29" fmla="*/ 20 h 88"/>
                    <a:gd name="T30" fmla="*/ 31 w 126"/>
                    <a:gd name="T31" fmla="*/ 21 h 88"/>
                    <a:gd name="T32" fmla="*/ 84 w 126"/>
                    <a:gd name="T33" fmla="*/ 50 h 88"/>
                    <a:gd name="T34" fmla="*/ 82 w 126"/>
                    <a:gd name="T35" fmla="*/ 45 h 88"/>
                    <a:gd name="T36" fmla="*/ 67 w 126"/>
                    <a:gd name="T37" fmla="*/ 37 h 88"/>
                    <a:gd name="T38" fmla="*/ 62 w 126"/>
                    <a:gd name="T39" fmla="*/ 37 h 88"/>
                    <a:gd name="T40" fmla="*/ 62 w 126"/>
                    <a:gd name="T41" fmla="*/ 40 h 88"/>
                    <a:gd name="T42" fmla="*/ 71 w 126"/>
                    <a:gd name="T43" fmla="*/ 45 h 88"/>
                    <a:gd name="T44" fmla="*/ 82 w 126"/>
                    <a:gd name="T45" fmla="*/ 50 h 88"/>
                    <a:gd name="T46" fmla="*/ 84 w 126"/>
                    <a:gd name="T47" fmla="*/ 50 h 88"/>
                    <a:gd name="T48" fmla="*/ 81 w 126"/>
                    <a:gd name="T49" fmla="*/ 64 h 88"/>
                    <a:gd name="T50" fmla="*/ 88 w 126"/>
                    <a:gd name="T51" fmla="*/ 72 h 88"/>
                    <a:gd name="T52" fmla="*/ 98 w 126"/>
                    <a:gd name="T53" fmla="*/ 74 h 88"/>
                    <a:gd name="T54" fmla="*/ 98 w 126"/>
                    <a:gd name="T55" fmla="*/ 72 h 88"/>
                    <a:gd name="T56" fmla="*/ 91 w 126"/>
                    <a:gd name="T57" fmla="*/ 65 h 88"/>
                    <a:gd name="T58" fmla="*/ 82 w 126"/>
                    <a:gd name="T59" fmla="*/ 62 h 88"/>
                    <a:gd name="T60" fmla="*/ 81 w 126"/>
                    <a:gd name="T61" fmla="*/ 64 h 88"/>
                    <a:gd name="T62" fmla="*/ 110 w 126"/>
                    <a:gd name="T63" fmla="*/ 79 h 88"/>
                    <a:gd name="T64" fmla="*/ 116 w 126"/>
                    <a:gd name="T65" fmla="*/ 85 h 88"/>
                    <a:gd name="T66" fmla="*/ 123 w 126"/>
                    <a:gd name="T67" fmla="*/ 88 h 88"/>
                    <a:gd name="T68" fmla="*/ 125 w 126"/>
                    <a:gd name="T69" fmla="*/ 86 h 88"/>
                    <a:gd name="T70" fmla="*/ 125 w 126"/>
                    <a:gd name="T71" fmla="*/ 84 h 88"/>
                    <a:gd name="T72" fmla="*/ 113 w 126"/>
                    <a:gd name="T73" fmla="*/ 79 h 88"/>
                    <a:gd name="T74" fmla="*/ 110 w 126"/>
                    <a:gd name="T75" fmla="*/ 79 h 88"/>
                    <a:gd name="T76" fmla="*/ 98 w 126"/>
                    <a:gd name="T77" fmla="*/ 48 h 88"/>
                    <a:gd name="T78" fmla="*/ 98 w 126"/>
                    <a:gd name="T79" fmla="*/ 51 h 88"/>
                    <a:gd name="T80" fmla="*/ 102 w 126"/>
                    <a:gd name="T81" fmla="*/ 62 h 88"/>
                    <a:gd name="T82" fmla="*/ 110 w 126"/>
                    <a:gd name="T83" fmla="*/ 69 h 88"/>
                    <a:gd name="T84" fmla="*/ 110 w 126"/>
                    <a:gd name="T85" fmla="*/ 67 h 88"/>
                    <a:gd name="T86" fmla="*/ 102 w 126"/>
                    <a:gd name="T87" fmla="*/ 50 h 88"/>
                    <a:gd name="T88" fmla="*/ 98 w 126"/>
                    <a:gd name="T89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6" h="88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3" y="7"/>
                      </a:lnTo>
                      <a:lnTo>
                        <a:pt x="8" y="15"/>
                      </a:lnTo>
                      <a:lnTo>
                        <a:pt x="15" y="23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0" y="24"/>
                      </a:lnTo>
                      <a:lnTo>
                        <a:pt x="23" y="23"/>
                      </a:lnTo>
                      <a:lnTo>
                        <a:pt x="23" y="21"/>
                      </a:lnTo>
                      <a:lnTo>
                        <a:pt x="21" y="17"/>
                      </a:lnTo>
                      <a:lnTo>
                        <a:pt x="18" y="13"/>
                      </a:lnTo>
                      <a:lnTo>
                        <a:pt x="14" y="8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  <a:moveTo>
                        <a:pt x="31" y="21"/>
                      </a:moveTo>
                      <a:lnTo>
                        <a:pt x="31" y="21"/>
                      </a:lnTo>
                      <a:lnTo>
                        <a:pt x="32" y="24"/>
                      </a:lnTo>
                      <a:lnTo>
                        <a:pt x="37" y="28"/>
                      </a:lnTo>
                      <a:lnTo>
                        <a:pt x="41" y="31"/>
                      </a:lnTo>
                      <a:lnTo>
                        <a:pt x="42" y="33"/>
                      </a:lnTo>
                      <a:lnTo>
                        <a:pt x="44" y="31"/>
                      </a:lnTo>
                      <a:lnTo>
                        <a:pt x="44" y="31"/>
                      </a:lnTo>
                      <a:lnTo>
                        <a:pt x="44" y="31"/>
                      </a:lnTo>
                      <a:lnTo>
                        <a:pt x="44" y="28"/>
                      </a:lnTo>
                      <a:lnTo>
                        <a:pt x="38" y="24"/>
                      </a:lnTo>
                      <a:lnTo>
                        <a:pt x="34" y="21"/>
                      </a:lnTo>
                      <a:lnTo>
                        <a:pt x="31" y="20"/>
                      </a:lnTo>
                      <a:lnTo>
                        <a:pt x="31" y="21"/>
                      </a:lnTo>
                      <a:lnTo>
                        <a:pt x="31" y="21"/>
                      </a:lnTo>
                      <a:close/>
                      <a:moveTo>
                        <a:pt x="84" y="50"/>
                      </a:moveTo>
                      <a:lnTo>
                        <a:pt x="84" y="50"/>
                      </a:lnTo>
                      <a:lnTo>
                        <a:pt x="84" y="48"/>
                      </a:lnTo>
                      <a:lnTo>
                        <a:pt x="82" y="45"/>
                      </a:lnTo>
                      <a:lnTo>
                        <a:pt x="75" y="41"/>
                      </a:lnTo>
                      <a:lnTo>
                        <a:pt x="67" y="37"/>
                      </a:lnTo>
                      <a:lnTo>
                        <a:pt x="62" y="37"/>
                      </a:lnTo>
                      <a:lnTo>
                        <a:pt x="62" y="37"/>
                      </a:lnTo>
                      <a:lnTo>
                        <a:pt x="62" y="37"/>
                      </a:lnTo>
                      <a:lnTo>
                        <a:pt x="62" y="40"/>
                      </a:lnTo>
                      <a:lnTo>
                        <a:pt x="65" y="41"/>
                      </a:lnTo>
                      <a:lnTo>
                        <a:pt x="71" y="45"/>
                      </a:lnTo>
                      <a:lnTo>
                        <a:pt x="79" y="50"/>
                      </a:lnTo>
                      <a:lnTo>
                        <a:pt x="82" y="50"/>
                      </a:lnTo>
                      <a:lnTo>
                        <a:pt x="84" y="50"/>
                      </a:lnTo>
                      <a:lnTo>
                        <a:pt x="84" y="50"/>
                      </a:lnTo>
                      <a:close/>
                      <a:moveTo>
                        <a:pt x="81" y="64"/>
                      </a:moveTo>
                      <a:lnTo>
                        <a:pt x="81" y="64"/>
                      </a:lnTo>
                      <a:lnTo>
                        <a:pt x="84" y="69"/>
                      </a:lnTo>
                      <a:lnTo>
                        <a:pt x="88" y="72"/>
                      </a:lnTo>
                      <a:lnTo>
                        <a:pt x="93" y="74"/>
                      </a:lnTo>
                      <a:lnTo>
                        <a:pt x="98" y="74"/>
                      </a:lnTo>
                      <a:lnTo>
                        <a:pt x="98" y="74"/>
                      </a:lnTo>
                      <a:lnTo>
                        <a:pt x="98" y="72"/>
                      </a:lnTo>
                      <a:lnTo>
                        <a:pt x="96" y="69"/>
                      </a:lnTo>
                      <a:lnTo>
                        <a:pt x="91" y="65"/>
                      </a:lnTo>
                      <a:lnTo>
                        <a:pt x="84" y="62"/>
                      </a:lnTo>
                      <a:lnTo>
                        <a:pt x="82" y="62"/>
                      </a:lnTo>
                      <a:lnTo>
                        <a:pt x="81" y="64"/>
                      </a:lnTo>
                      <a:lnTo>
                        <a:pt x="81" y="64"/>
                      </a:lnTo>
                      <a:close/>
                      <a:moveTo>
                        <a:pt x="110" y="79"/>
                      </a:moveTo>
                      <a:lnTo>
                        <a:pt x="110" y="79"/>
                      </a:lnTo>
                      <a:lnTo>
                        <a:pt x="112" y="82"/>
                      </a:lnTo>
                      <a:lnTo>
                        <a:pt x="116" y="85"/>
                      </a:lnTo>
                      <a:lnTo>
                        <a:pt x="120" y="88"/>
                      </a:lnTo>
                      <a:lnTo>
                        <a:pt x="123" y="88"/>
                      </a:lnTo>
                      <a:lnTo>
                        <a:pt x="125" y="86"/>
                      </a:lnTo>
                      <a:lnTo>
                        <a:pt x="125" y="86"/>
                      </a:lnTo>
                      <a:lnTo>
                        <a:pt x="126" y="86"/>
                      </a:lnTo>
                      <a:lnTo>
                        <a:pt x="125" y="84"/>
                      </a:lnTo>
                      <a:lnTo>
                        <a:pt x="119" y="81"/>
                      </a:lnTo>
                      <a:lnTo>
                        <a:pt x="113" y="79"/>
                      </a:lnTo>
                      <a:lnTo>
                        <a:pt x="110" y="79"/>
                      </a:lnTo>
                      <a:lnTo>
                        <a:pt x="110" y="79"/>
                      </a:lnTo>
                      <a:lnTo>
                        <a:pt x="110" y="79"/>
                      </a:lnTo>
                      <a:close/>
                      <a:moveTo>
                        <a:pt x="98" y="48"/>
                      </a:moveTo>
                      <a:lnTo>
                        <a:pt x="98" y="48"/>
                      </a:lnTo>
                      <a:lnTo>
                        <a:pt x="98" y="51"/>
                      </a:lnTo>
                      <a:lnTo>
                        <a:pt x="98" y="55"/>
                      </a:lnTo>
                      <a:lnTo>
                        <a:pt x="102" y="62"/>
                      </a:lnTo>
                      <a:lnTo>
                        <a:pt x="108" y="68"/>
                      </a:lnTo>
                      <a:lnTo>
                        <a:pt x="110" y="69"/>
                      </a:lnTo>
                      <a:lnTo>
                        <a:pt x="110" y="69"/>
                      </a:lnTo>
                      <a:lnTo>
                        <a:pt x="110" y="67"/>
                      </a:lnTo>
                      <a:lnTo>
                        <a:pt x="106" y="57"/>
                      </a:lnTo>
                      <a:lnTo>
                        <a:pt x="102" y="50"/>
                      </a:lnTo>
                      <a:lnTo>
                        <a:pt x="99" y="48"/>
                      </a:lnTo>
                      <a:lnTo>
                        <a:pt x="98" y="48"/>
                      </a:lnTo>
                      <a:lnTo>
                        <a:pt x="98" y="4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153"/>
                <p:cNvSpPr>
                  <a:spLocks noEditPoints="1"/>
                </p:cNvSpPr>
                <p:nvPr/>
              </p:nvSpPr>
              <p:spPr bwMode="auto">
                <a:xfrm>
                  <a:off x="8875286" y="5028629"/>
                  <a:ext cx="1179264" cy="1049038"/>
                </a:xfrm>
                <a:custGeom>
                  <a:avLst/>
                  <a:gdLst>
                    <a:gd name="T0" fmla="*/ 646 w 652"/>
                    <a:gd name="T1" fmla="*/ 252 h 580"/>
                    <a:gd name="T2" fmla="*/ 624 w 652"/>
                    <a:gd name="T3" fmla="*/ 225 h 580"/>
                    <a:gd name="T4" fmla="*/ 607 w 652"/>
                    <a:gd name="T5" fmla="*/ 213 h 580"/>
                    <a:gd name="T6" fmla="*/ 590 w 652"/>
                    <a:gd name="T7" fmla="*/ 196 h 580"/>
                    <a:gd name="T8" fmla="*/ 575 w 652"/>
                    <a:gd name="T9" fmla="*/ 162 h 580"/>
                    <a:gd name="T10" fmla="*/ 534 w 652"/>
                    <a:gd name="T11" fmla="*/ 129 h 580"/>
                    <a:gd name="T12" fmla="*/ 520 w 652"/>
                    <a:gd name="T13" fmla="*/ 84 h 580"/>
                    <a:gd name="T14" fmla="*/ 496 w 652"/>
                    <a:gd name="T15" fmla="*/ 61 h 580"/>
                    <a:gd name="T16" fmla="*/ 479 w 652"/>
                    <a:gd name="T17" fmla="*/ 8 h 580"/>
                    <a:gd name="T18" fmla="*/ 462 w 652"/>
                    <a:gd name="T19" fmla="*/ 24 h 580"/>
                    <a:gd name="T20" fmla="*/ 456 w 652"/>
                    <a:gd name="T21" fmla="*/ 84 h 580"/>
                    <a:gd name="T22" fmla="*/ 421 w 652"/>
                    <a:gd name="T23" fmla="*/ 105 h 580"/>
                    <a:gd name="T24" fmla="*/ 380 w 652"/>
                    <a:gd name="T25" fmla="*/ 84 h 580"/>
                    <a:gd name="T26" fmla="*/ 368 w 652"/>
                    <a:gd name="T27" fmla="*/ 58 h 580"/>
                    <a:gd name="T28" fmla="*/ 383 w 652"/>
                    <a:gd name="T29" fmla="*/ 28 h 580"/>
                    <a:gd name="T30" fmla="*/ 368 w 652"/>
                    <a:gd name="T31" fmla="*/ 20 h 580"/>
                    <a:gd name="T32" fmla="*/ 314 w 652"/>
                    <a:gd name="T33" fmla="*/ 8 h 580"/>
                    <a:gd name="T34" fmla="*/ 290 w 652"/>
                    <a:gd name="T35" fmla="*/ 23 h 580"/>
                    <a:gd name="T36" fmla="*/ 273 w 652"/>
                    <a:gd name="T37" fmla="*/ 42 h 580"/>
                    <a:gd name="T38" fmla="*/ 268 w 652"/>
                    <a:gd name="T39" fmla="*/ 74 h 580"/>
                    <a:gd name="T40" fmla="*/ 245 w 652"/>
                    <a:gd name="T41" fmla="*/ 67 h 580"/>
                    <a:gd name="T42" fmla="*/ 218 w 652"/>
                    <a:gd name="T43" fmla="*/ 52 h 580"/>
                    <a:gd name="T44" fmla="*/ 195 w 652"/>
                    <a:gd name="T45" fmla="*/ 62 h 580"/>
                    <a:gd name="T46" fmla="*/ 183 w 652"/>
                    <a:gd name="T47" fmla="*/ 77 h 580"/>
                    <a:gd name="T48" fmla="*/ 173 w 652"/>
                    <a:gd name="T49" fmla="*/ 101 h 580"/>
                    <a:gd name="T50" fmla="*/ 160 w 652"/>
                    <a:gd name="T51" fmla="*/ 95 h 580"/>
                    <a:gd name="T52" fmla="*/ 126 w 652"/>
                    <a:gd name="T53" fmla="*/ 145 h 580"/>
                    <a:gd name="T54" fmla="*/ 72 w 652"/>
                    <a:gd name="T55" fmla="*/ 164 h 580"/>
                    <a:gd name="T56" fmla="*/ 32 w 652"/>
                    <a:gd name="T57" fmla="*/ 179 h 580"/>
                    <a:gd name="T58" fmla="*/ 17 w 652"/>
                    <a:gd name="T59" fmla="*/ 181 h 580"/>
                    <a:gd name="T60" fmla="*/ 5 w 652"/>
                    <a:gd name="T61" fmla="*/ 218 h 580"/>
                    <a:gd name="T62" fmla="*/ 8 w 652"/>
                    <a:gd name="T63" fmla="*/ 252 h 580"/>
                    <a:gd name="T64" fmla="*/ 1 w 652"/>
                    <a:gd name="T65" fmla="*/ 252 h 580"/>
                    <a:gd name="T66" fmla="*/ 28 w 652"/>
                    <a:gd name="T67" fmla="*/ 310 h 580"/>
                    <a:gd name="T68" fmla="*/ 41 w 652"/>
                    <a:gd name="T69" fmla="*/ 377 h 580"/>
                    <a:gd name="T70" fmla="*/ 41 w 652"/>
                    <a:gd name="T71" fmla="*/ 404 h 580"/>
                    <a:gd name="T72" fmla="*/ 99 w 652"/>
                    <a:gd name="T73" fmla="*/ 404 h 580"/>
                    <a:gd name="T74" fmla="*/ 177 w 652"/>
                    <a:gd name="T75" fmla="*/ 383 h 580"/>
                    <a:gd name="T76" fmla="*/ 241 w 652"/>
                    <a:gd name="T77" fmla="*/ 362 h 580"/>
                    <a:gd name="T78" fmla="*/ 310 w 652"/>
                    <a:gd name="T79" fmla="*/ 360 h 580"/>
                    <a:gd name="T80" fmla="*/ 341 w 652"/>
                    <a:gd name="T81" fmla="*/ 371 h 580"/>
                    <a:gd name="T82" fmla="*/ 357 w 652"/>
                    <a:gd name="T83" fmla="*/ 408 h 580"/>
                    <a:gd name="T84" fmla="*/ 387 w 652"/>
                    <a:gd name="T85" fmla="*/ 393 h 580"/>
                    <a:gd name="T86" fmla="*/ 390 w 652"/>
                    <a:gd name="T87" fmla="*/ 408 h 580"/>
                    <a:gd name="T88" fmla="*/ 398 w 652"/>
                    <a:gd name="T89" fmla="*/ 411 h 580"/>
                    <a:gd name="T90" fmla="*/ 407 w 652"/>
                    <a:gd name="T91" fmla="*/ 427 h 580"/>
                    <a:gd name="T92" fmla="*/ 432 w 652"/>
                    <a:gd name="T93" fmla="*/ 462 h 580"/>
                    <a:gd name="T94" fmla="*/ 489 w 652"/>
                    <a:gd name="T95" fmla="*/ 486 h 580"/>
                    <a:gd name="T96" fmla="*/ 514 w 652"/>
                    <a:gd name="T97" fmla="*/ 476 h 580"/>
                    <a:gd name="T98" fmla="*/ 526 w 652"/>
                    <a:gd name="T99" fmla="*/ 483 h 580"/>
                    <a:gd name="T100" fmla="*/ 551 w 652"/>
                    <a:gd name="T101" fmla="*/ 478 h 580"/>
                    <a:gd name="T102" fmla="*/ 604 w 652"/>
                    <a:gd name="T103" fmla="*/ 421 h 580"/>
                    <a:gd name="T104" fmla="*/ 638 w 652"/>
                    <a:gd name="T105" fmla="*/ 359 h 580"/>
                    <a:gd name="T106" fmla="*/ 651 w 652"/>
                    <a:gd name="T107" fmla="*/ 305 h 580"/>
                    <a:gd name="T108" fmla="*/ 276 w 652"/>
                    <a:gd name="T109" fmla="*/ 14 h 580"/>
                    <a:gd name="T110" fmla="*/ 387 w 652"/>
                    <a:gd name="T111" fmla="*/ 434 h 580"/>
                    <a:gd name="T112" fmla="*/ 536 w 652"/>
                    <a:gd name="T113" fmla="*/ 530 h 580"/>
                    <a:gd name="T114" fmla="*/ 516 w 652"/>
                    <a:gd name="T115" fmla="*/ 557 h 580"/>
                    <a:gd name="T116" fmla="*/ 550 w 652"/>
                    <a:gd name="T117" fmla="*/ 566 h 580"/>
                    <a:gd name="T118" fmla="*/ 564 w 652"/>
                    <a:gd name="T119" fmla="*/ 55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52" h="580">
                      <a:moveTo>
                        <a:pt x="652" y="291"/>
                      </a:moveTo>
                      <a:lnTo>
                        <a:pt x="652" y="291"/>
                      </a:lnTo>
                      <a:lnTo>
                        <a:pt x="652" y="288"/>
                      </a:lnTo>
                      <a:lnTo>
                        <a:pt x="652" y="284"/>
                      </a:lnTo>
                      <a:lnTo>
                        <a:pt x="649" y="279"/>
                      </a:lnTo>
                      <a:lnTo>
                        <a:pt x="649" y="278"/>
                      </a:lnTo>
                      <a:lnTo>
                        <a:pt x="648" y="278"/>
                      </a:lnTo>
                      <a:lnTo>
                        <a:pt x="648" y="278"/>
                      </a:lnTo>
                      <a:lnTo>
                        <a:pt x="646" y="278"/>
                      </a:lnTo>
                      <a:lnTo>
                        <a:pt x="646" y="276"/>
                      </a:lnTo>
                      <a:lnTo>
                        <a:pt x="645" y="269"/>
                      </a:lnTo>
                      <a:lnTo>
                        <a:pt x="646" y="252"/>
                      </a:lnTo>
                      <a:lnTo>
                        <a:pt x="646" y="252"/>
                      </a:lnTo>
                      <a:lnTo>
                        <a:pt x="648" y="247"/>
                      </a:lnTo>
                      <a:lnTo>
                        <a:pt x="648" y="245"/>
                      </a:lnTo>
                      <a:lnTo>
                        <a:pt x="646" y="247"/>
                      </a:lnTo>
                      <a:lnTo>
                        <a:pt x="643" y="248"/>
                      </a:lnTo>
                      <a:lnTo>
                        <a:pt x="643" y="248"/>
                      </a:lnTo>
                      <a:lnTo>
                        <a:pt x="641" y="250"/>
                      </a:lnTo>
                      <a:lnTo>
                        <a:pt x="639" y="250"/>
                      </a:lnTo>
                      <a:lnTo>
                        <a:pt x="636" y="245"/>
                      </a:lnTo>
                      <a:lnTo>
                        <a:pt x="632" y="237"/>
                      </a:lnTo>
                      <a:lnTo>
                        <a:pt x="632" y="237"/>
                      </a:lnTo>
                      <a:lnTo>
                        <a:pt x="631" y="232"/>
                      </a:lnTo>
                      <a:lnTo>
                        <a:pt x="628" y="228"/>
                      </a:lnTo>
                      <a:lnTo>
                        <a:pt x="624" y="225"/>
                      </a:lnTo>
                      <a:lnTo>
                        <a:pt x="622" y="224"/>
                      </a:lnTo>
                      <a:lnTo>
                        <a:pt x="619" y="224"/>
                      </a:lnTo>
                      <a:lnTo>
                        <a:pt x="619" y="224"/>
                      </a:lnTo>
                      <a:lnTo>
                        <a:pt x="618" y="224"/>
                      </a:lnTo>
                      <a:lnTo>
                        <a:pt x="617" y="224"/>
                      </a:lnTo>
                      <a:lnTo>
                        <a:pt x="615" y="221"/>
                      </a:lnTo>
                      <a:lnTo>
                        <a:pt x="615" y="218"/>
                      </a:lnTo>
                      <a:lnTo>
                        <a:pt x="614" y="217"/>
                      </a:lnTo>
                      <a:lnTo>
                        <a:pt x="612" y="217"/>
                      </a:lnTo>
                      <a:lnTo>
                        <a:pt x="612" y="217"/>
                      </a:lnTo>
                      <a:lnTo>
                        <a:pt x="609" y="217"/>
                      </a:lnTo>
                      <a:lnTo>
                        <a:pt x="608" y="215"/>
                      </a:lnTo>
                      <a:lnTo>
                        <a:pt x="607" y="213"/>
                      </a:lnTo>
                      <a:lnTo>
                        <a:pt x="607" y="207"/>
                      </a:lnTo>
                      <a:lnTo>
                        <a:pt x="607" y="200"/>
                      </a:lnTo>
                      <a:lnTo>
                        <a:pt x="607" y="200"/>
                      </a:lnTo>
                      <a:lnTo>
                        <a:pt x="607" y="196"/>
                      </a:lnTo>
                      <a:lnTo>
                        <a:pt x="605" y="196"/>
                      </a:lnTo>
                      <a:lnTo>
                        <a:pt x="602" y="196"/>
                      </a:lnTo>
                      <a:lnTo>
                        <a:pt x="600" y="194"/>
                      </a:lnTo>
                      <a:lnTo>
                        <a:pt x="600" y="194"/>
                      </a:lnTo>
                      <a:lnTo>
                        <a:pt x="598" y="193"/>
                      </a:lnTo>
                      <a:lnTo>
                        <a:pt x="595" y="193"/>
                      </a:lnTo>
                      <a:lnTo>
                        <a:pt x="591" y="196"/>
                      </a:lnTo>
                      <a:lnTo>
                        <a:pt x="591" y="196"/>
                      </a:lnTo>
                      <a:lnTo>
                        <a:pt x="590" y="196"/>
                      </a:lnTo>
                      <a:lnTo>
                        <a:pt x="588" y="196"/>
                      </a:lnTo>
                      <a:lnTo>
                        <a:pt x="587" y="191"/>
                      </a:lnTo>
                      <a:lnTo>
                        <a:pt x="587" y="189"/>
                      </a:lnTo>
                      <a:lnTo>
                        <a:pt x="587" y="184"/>
                      </a:lnTo>
                      <a:lnTo>
                        <a:pt x="587" y="184"/>
                      </a:lnTo>
                      <a:lnTo>
                        <a:pt x="587" y="181"/>
                      </a:lnTo>
                      <a:lnTo>
                        <a:pt x="587" y="179"/>
                      </a:lnTo>
                      <a:lnTo>
                        <a:pt x="584" y="176"/>
                      </a:lnTo>
                      <a:lnTo>
                        <a:pt x="581" y="173"/>
                      </a:lnTo>
                      <a:lnTo>
                        <a:pt x="581" y="173"/>
                      </a:lnTo>
                      <a:lnTo>
                        <a:pt x="578" y="170"/>
                      </a:lnTo>
                      <a:lnTo>
                        <a:pt x="575" y="167"/>
                      </a:lnTo>
                      <a:lnTo>
                        <a:pt x="575" y="162"/>
                      </a:lnTo>
                      <a:lnTo>
                        <a:pt x="575" y="162"/>
                      </a:lnTo>
                      <a:lnTo>
                        <a:pt x="574" y="159"/>
                      </a:lnTo>
                      <a:lnTo>
                        <a:pt x="571" y="156"/>
                      </a:lnTo>
                      <a:lnTo>
                        <a:pt x="560" y="149"/>
                      </a:lnTo>
                      <a:lnTo>
                        <a:pt x="547" y="143"/>
                      </a:lnTo>
                      <a:lnTo>
                        <a:pt x="539" y="139"/>
                      </a:lnTo>
                      <a:lnTo>
                        <a:pt x="539" y="139"/>
                      </a:lnTo>
                      <a:lnTo>
                        <a:pt x="537" y="139"/>
                      </a:lnTo>
                      <a:lnTo>
                        <a:pt x="536" y="137"/>
                      </a:lnTo>
                      <a:lnTo>
                        <a:pt x="536" y="135"/>
                      </a:lnTo>
                      <a:lnTo>
                        <a:pt x="536" y="132"/>
                      </a:lnTo>
                      <a:lnTo>
                        <a:pt x="534" y="129"/>
                      </a:lnTo>
                      <a:lnTo>
                        <a:pt x="534" y="129"/>
                      </a:lnTo>
                      <a:lnTo>
                        <a:pt x="533" y="126"/>
                      </a:lnTo>
                      <a:lnTo>
                        <a:pt x="531" y="120"/>
                      </a:lnTo>
                      <a:lnTo>
                        <a:pt x="531" y="109"/>
                      </a:lnTo>
                      <a:lnTo>
                        <a:pt x="531" y="109"/>
                      </a:lnTo>
                      <a:lnTo>
                        <a:pt x="530" y="106"/>
                      </a:lnTo>
                      <a:lnTo>
                        <a:pt x="529" y="103"/>
                      </a:lnTo>
                      <a:lnTo>
                        <a:pt x="526" y="101"/>
                      </a:lnTo>
                      <a:lnTo>
                        <a:pt x="523" y="96"/>
                      </a:lnTo>
                      <a:lnTo>
                        <a:pt x="522" y="95"/>
                      </a:lnTo>
                      <a:lnTo>
                        <a:pt x="522" y="92"/>
                      </a:lnTo>
                      <a:lnTo>
                        <a:pt x="522" y="92"/>
                      </a:lnTo>
                      <a:lnTo>
                        <a:pt x="522" y="88"/>
                      </a:lnTo>
                      <a:lnTo>
                        <a:pt x="520" y="84"/>
                      </a:lnTo>
                      <a:lnTo>
                        <a:pt x="519" y="78"/>
                      </a:lnTo>
                      <a:lnTo>
                        <a:pt x="519" y="72"/>
                      </a:lnTo>
                      <a:lnTo>
                        <a:pt x="519" y="72"/>
                      </a:lnTo>
                      <a:lnTo>
                        <a:pt x="519" y="71"/>
                      </a:lnTo>
                      <a:lnTo>
                        <a:pt x="517" y="68"/>
                      </a:lnTo>
                      <a:lnTo>
                        <a:pt x="514" y="65"/>
                      </a:lnTo>
                      <a:lnTo>
                        <a:pt x="510" y="62"/>
                      </a:lnTo>
                      <a:lnTo>
                        <a:pt x="509" y="60"/>
                      </a:lnTo>
                      <a:lnTo>
                        <a:pt x="509" y="60"/>
                      </a:lnTo>
                      <a:lnTo>
                        <a:pt x="507" y="58"/>
                      </a:lnTo>
                      <a:lnTo>
                        <a:pt x="504" y="58"/>
                      </a:lnTo>
                      <a:lnTo>
                        <a:pt x="496" y="61"/>
                      </a:lnTo>
                      <a:lnTo>
                        <a:pt x="496" y="61"/>
                      </a:lnTo>
                      <a:lnTo>
                        <a:pt x="495" y="61"/>
                      </a:lnTo>
                      <a:lnTo>
                        <a:pt x="493" y="60"/>
                      </a:lnTo>
                      <a:lnTo>
                        <a:pt x="492" y="55"/>
                      </a:lnTo>
                      <a:lnTo>
                        <a:pt x="490" y="51"/>
                      </a:lnTo>
                      <a:lnTo>
                        <a:pt x="492" y="44"/>
                      </a:lnTo>
                      <a:lnTo>
                        <a:pt x="492" y="44"/>
                      </a:lnTo>
                      <a:lnTo>
                        <a:pt x="490" y="38"/>
                      </a:lnTo>
                      <a:lnTo>
                        <a:pt x="489" y="30"/>
                      </a:lnTo>
                      <a:lnTo>
                        <a:pt x="487" y="24"/>
                      </a:lnTo>
                      <a:lnTo>
                        <a:pt x="483" y="18"/>
                      </a:lnTo>
                      <a:lnTo>
                        <a:pt x="483" y="18"/>
                      </a:lnTo>
                      <a:lnTo>
                        <a:pt x="480" y="14"/>
                      </a:lnTo>
                      <a:lnTo>
                        <a:pt x="479" y="8"/>
                      </a:lnTo>
                      <a:lnTo>
                        <a:pt x="478" y="3"/>
                      </a:lnTo>
                      <a:lnTo>
                        <a:pt x="476" y="0"/>
                      </a:lnTo>
                      <a:lnTo>
                        <a:pt x="476" y="0"/>
                      </a:lnTo>
                      <a:lnTo>
                        <a:pt x="475" y="0"/>
                      </a:lnTo>
                      <a:lnTo>
                        <a:pt x="473" y="0"/>
                      </a:lnTo>
                      <a:lnTo>
                        <a:pt x="469" y="3"/>
                      </a:lnTo>
                      <a:lnTo>
                        <a:pt x="466" y="7"/>
                      </a:lnTo>
                      <a:lnTo>
                        <a:pt x="466" y="11"/>
                      </a:lnTo>
                      <a:lnTo>
                        <a:pt x="466" y="11"/>
                      </a:lnTo>
                      <a:lnTo>
                        <a:pt x="465" y="18"/>
                      </a:lnTo>
                      <a:lnTo>
                        <a:pt x="463" y="21"/>
                      </a:lnTo>
                      <a:lnTo>
                        <a:pt x="462" y="24"/>
                      </a:lnTo>
                      <a:lnTo>
                        <a:pt x="462" y="24"/>
                      </a:lnTo>
                      <a:lnTo>
                        <a:pt x="461" y="27"/>
                      </a:lnTo>
                      <a:lnTo>
                        <a:pt x="461" y="33"/>
                      </a:lnTo>
                      <a:lnTo>
                        <a:pt x="462" y="38"/>
                      </a:lnTo>
                      <a:lnTo>
                        <a:pt x="461" y="40"/>
                      </a:lnTo>
                      <a:lnTo>
                        <a:pt x="459" y="41"/>
                      </a:lnTo>
                      <a:lnTo>
                        <a:pt x="459" y="41"/>
                      </a:lnTo>
                      <a:lnTo>
                        <a:pt x="458" y="44"/>
                      </a:lnTo>
                      <a:lnTo>
                        <a:pt x="458" y="47"/>
                      </a:lnTo>
                      <a:lnTo>
                        <a:pt x="458" y="54"/>
                      </a:lnTo>
                      <a:lnTo>
                        <a:pt x="458" y="62"/>
                      </a:lnTo>
                      <a:lnTo>
                        <a:pt x="458" y="69"/>
                      </a:lnTo>
                      <a:lnTo>
                        <a:pt x="458" y="69"/>
                      </a:lnTo>
                      <a:lnTo>
                        <a:pt x="456" y="84"/>
                      </a:lnTo>
                      <a:lnTo>
                        <a:pt x="456" y="89"/>
                      </a:lnTo>
                      <a:lnTo>
                        <a:pt x="453" y="95"/>
                      </a:lnTo>
                      <a:lnTo>
                        <a:pt x="453" y="95"/>
                      </a:lnTo>
                      <a:lnTo>
                        <a:pt x="451" y="99"/>
                      </a:lnTo>
                      <a:lnTo>
                        <a:pt x="448" y="105"/>
                      </a:lnTo>
                      <a:lnTo>
                        <a:pt x="445" y="111"/>
                      </a:lnTo>
                      <a:lnTo>
                        <a:pt x="439" y="113"/>
                      </a:lnTo>
                      <a:lnTo>
                        <a:pt x="439" y="113"/>
                      </a:lnTo>
                      <a:lnTo>
                        <a:pt x="434" y="113"/>
                      </a:lnTo>
                      <a:lnTo>
                        <a:pt x="426" y="112"/>
                      </a:lnTo>
                      <a:lnTo>
                        <a:pt x="422" y="109"/>
                      </a:lnTo>
                      <a:lnTo>
                        <a:pt x="421" y="105"/>
                      </a:lnTo>
                      <a:lnTo>
                        <a:pt x="421" y="105"/>
                      </a:lnTo>
                      <a:lnTo>
                        <a:pt x="419" y="102"/>
                      </a:lnTo>
                      <a:lnTo>
                        <a:pt x="415" y="99"/>
                      </a:lnTo>
                      <a:lnTo>
                        <a:pt x="411" y="99"/>
                      </a:lnTo>
                      <a:lnTo>
                        <a:pt x="407" y="98"/>
                      </a:lnTo>
                      <a:lnTo>
                        <a:pt x="407" y="98"/>
                      </a:lnTo>
                      <a:lnTo>
                        <a:pt x="402" y="98"/>
                      </a:lnTo>
                      <a:lnTo>
                        <a:pt x="400" y="95"/>
                      </a:lnTo>
                      <a:lnTo>
                        <a:pt x="395" y="91"/>
                      </a:lnTo>
                      <a:lnTo>
                        <a:pt x="391" y="86"/>
                      </a:lnTo>
                      <a:lnTo>
                        <a:pt x="391" y="86"/>
                      </a:lnTo>
                      <a:lnTo>
                        <a:pt x="388" y="85"/>
                      </a:lnTo>
                      <a:lnTo>
                        <a:pt x="385" y="84"/>
                      </a:lnTo>
                      <a:lnTo>
                        <a:pt x="380" y="84"/>
                      </a:lnTo>
                      <a:lnTo>
                        <a:pt x="377" y="84"/>
                      </a:lnTo>
                      <a:lnTo>
                        <a:pt x="375" y="82"/>
                      </a:lnTo>
                      <a:lnTo>
                        <a:pt x="374" y="81"/>
                      </a:lnTo>
                      <a:lnTo>
                        <a:pt x="374" y="81"/>
                      </a:lnTo>
                      <a:lnTo>
                        <a:pt x="373" y="77"/>
                      </a:lnTo>
                      <a:lnTo>
                        <a:pt x="370" y="74"/>
                      </a:lnTo>
                      <a:lnTo>
                        <a:pt x="364" y="68"/>
                      </a:lnTo>
                      <a:lnTo>
                        <a:pt x="364" y="68"/>
                      </a:lnTo>
                      <a:lnTo>
                        <a:pt x="361" y="67"/>
                      </a:lnTo>
                      <a:lnTo>
                        <a:pt x="360" y="64"/>
                      </a:lnTo>
                      <a:lnTo>
                        <a:pt x="365" y="61"/>
                      </a:lnTo>
                      <a:lnTo>
                        <a:pt x="365" y="61"/>
                      </a:lnTo>
                      <a:lnTo>
                        <a:pt x="368" y="58"/>
                      </a:lnTo>
                      <a:lnTo>
                        <a:pt x="368" y="54"/>
                      </a:lnTo>
                      <a:lnTo>
                        <a:pt x="368" y="51"/>
                      </a:lnTo>
                      <a:lnTo>
                        <a:pt x="367" y="47"/>
                      </a:lnTo>
                      <a:lnTo>
                        <a:pt x="367" y="47"/>
                      </a:lnTo>
                      <a:lnTo>
                        <a:pt x="365" y="44"/>
                      </a:lnTo>
                      <a:lnTo>
                        <a:pt x="368" y="42"/>
                      </a:lnTo>
                      <a:lnTo>
                        <a:pt x="377" y="40"/>
                      </a:lnTo>
                      <a:lnTo>
                        <a:pt x="377" y="40"/>
                      </a:lnTo>
                      <a:lnTo>
                        <a:pt x="380" y="37"/>
                      </a:lnTo>
                      <a:lnTo>
                        <a:pt x="380" y="34"/>
                      </a:lnTo>
                      <a:lnTo>
                        <a:pt x="380" y="31"/>
                      </a:lnTo>
                      <a:lnTo>
                        <a:pt x="383" y="28"/>
                      </a:lnTo>
                      <a:lnTo>
                        <a:pt x="383" y="28"/>
                      </a:lnTo>
                      <a:lnTo>
                        <a:pt x="384" y="27"/>
                      </a:lnTo>
                      <a:lnTo>
                        <a:pt x="384" y="24"/>
                      </a:lnTo>
                      <a:lnTo>
                        <a:pt x="383" y="23"/>
                      </a:lnTo>
                      <a:lnTo>
                        <a:pt x="378" y="21"/>
                      </a:lnTo>
                      <a:lnTo>
                        <a:pt x="378" y="21"/>
                      </a:lnTo>
                      <a:lnTo>
                        <a:pt x="375" y="21"/>
                      </a:lnTo>
                      <a:lnTo>
                        <a:pt x="374" y="24"/>
                      </a:lnTo>
                      <a:lnTo>
                        <a:pt x="374" y="25"/>
                      </a:lnTo>
                      <a:lnTo>
                        <a:pt x="373" y="27"/>
                      </a:lnTo>
                      <a:lnTo>
                        <a:pt x="373" y="27"/>
                      </a:lnTo>
                      <a:lnTo>
                        <a:pt x="371" y="27"/>
                      </a:lnTo>
                      <a:lnTo>
                        <a:pt x="370" y="24"/>
                      </a:lnTo>
                      <a:lnTo>
                        <a:pt x="368" y="20"/>
                      </a:lnTo>
                      <a:lnTo>
                        <a:pt x="367" y="18"/>
                      </a:lnTo>
                      <a:lnTo>
                        <a:pt x="367" y="18"/>
                      </a:lnTo>
                      <a:lnTo>
                        <a:pt x="361" y="24"/>
                      </a:lnTo>
                      <a:lnTo>
                        <a:pt x="357" y="25"/>
                      </a:lnTo>
                      <a:lnTo>
                        <a:pt x="356" y="25"/>
                      </a:lnTo>
                      <a:lnTo>
                        <a:pt x="354" y="24"/>
                      </a:lnTo>
                      <a:lnTo>
                        <a:pt x="354" y="24"/>
                      </a:lnTo>
                      <a:lnTo>
                        <a:pt x="348" y="21"/>
                      </a:lnTo>
                      <a:lnTo>
                        <a:pt x="340" y="18"/>
                      </a:lnTo>
                      <a:lnTo>
                        <a:pt x="323" y="14"/>
                      </a:lnTo>
                      <a:lnTo>
                        <a:pt x="323" y="14"/>
                      </a:lnTo>
                      <a:lnTo>
                        <a:pt x="319" y="13"/>
                      </a:lnTo>
                      <a:lnTo>
                        <a:pt x="314" y="8"/>
                      </a:lnTo>
                      <a:lnTo>
                        <a:pt x="312" y="6"/>
                      </a:lnTo>
                      <a:lnTo>
                        <a:pt x="310" y="6"/>
                      </a:lnTo>
                      <a:lnTo>
                        <a:pt x="309" y="6"/>
                      </a:lnTo>
                      <a:lnTo>
                        <a:pt x="309" y="6"/>
                      </a:lnTo>
                      <a:lnTo>
                        <a:pt x="306" y="7"/>
                      </a:lnTo>
                      <a:lnTo>
                        <a:pt x="307" y="8"/>
                      </a:lnTo>
                      <a:lnTo>
                        <a:pt x="314" y="16"/>
                      </a:lnTo>
                      <a:lnTo>
                        <a:pt x="314" y="16"/>
                      </a:lnTo>
                      <a:lnTo>
                        <a:pt x="314" y="18"/>
                      </a:lnTo>
                      <a:lnTo>
                        <a:pt x="313" y="20"/>
                      </a:lnTo>
                      <a:lnTo>
                        <a:pt x="306" y="23"/>
                      </a:lnTo>
                      <a:lnTo>
                        <a:pt x="297" y="24"/>
                      </a:lnTo>
                      <a:lnTo>
                        <a:pt x="290" y="23"/>
                      </a:lnTo>
                      <a:lnTo>
                        <a:pt x="290" y="23"/>
                      </a:lnTo>
                      <a:lnTo>
                        <a:pt x="287" y="23"/>
                      </a:lnTo>
                      <a:lnTo>
                        <a:pt x="287" y="25"/>
                      </a:lnTo>
                      <a:lnTo>
                        <a:pt x="287" y="27"/>
                      </a:lnTo>
                      <a:lnTo>
                        <a:pt x="286" y="28"/>
                      </a:lnTo>
                      <a:lnTo>
                        <a:pt x="285" y="28"/>
                      </a:lnTo>
                      <a:lnTo>
                        <a:pt x="285" y="28"/>
                      </a:lnTo>
                      <a:lnTo>
                        <a:pt x="283" y="28"/>
                      </a:lnTo>
                      <a:lnTo>
                        <a:pt x="282" y="30"/>
                      </a:lnTo>
                      <a:lnTo>
                        <a:pt x="279" y="33"/>
                      </a:lnTo>
                      <a:lnTo>
                        <a:pt x="276" y="38"/>
                      </a:lnTo>
                      <a:lnTo>
                        <a:pt x="273" y="42"/>
                      </a:lnTo>
                      <a:lnTo>
                        <a:pt x="273" y="42"/>
                      </a:lnTo>
                      <a:lnTo>
                        <a:pt x="272" y="45"/>
                      </a:lnTo>
                      <a:lnTo>
                        <a:pt x="270" y="50"/>
                      </a:lnTo>
                      <a:lnTo>
                        <a:pt x="270" y="51"/>
                      </a:lnTo>
                      <a:lnTo>
                        <a:pt x="268" y="54"/>
                      </a:lnTo>
                      <a:lnTo>
                        <a:pt x="268" y="54"/>
                      </a:lnTo>
                      <a:lnTo>
                        <a:pt x="265" y="57"/>
                      </a:lnTo>
                      <a:lnTo>
                        <a:pt x="263" y="60"/>
                      </a:lnTo>
                      <a:lnTo>
                        <a:pt x="265" y="64"/>
                      </a:lnTo>
                      <a:lnTo>
                        <a:pt x="268" y="68"/>
                      </a:lnTo>
                      <a:lnTo>
                        <a:pt x="268" y="68"/>
                      </a:lnTo>
                      <a:lnTo>
                        <a:pt x="270" y="71"/>
                      </a:lnTo>
                      <a:lnTo>
                        <a:pt x="269" y="72"/>
                      </a:lnTo>
                      <a:lnTo>
                        <a:pt x="268" y="74"/>
                      </a:lnTo>
                      <a:lnTo>
                        <a:pt x="265" y="72"/>
                      </a:lnTo>
                      <a:lnTo>
                        <a:pt x="261" y="69"/>
                      </a:lnTo>
                      <a:lnTo>
                        <a:pt x="261" y="69"/>
                      </a:lnTo>
                      <a:lnTo>
                        <a:pt x="256" y="67"/>
                      </a:lnTo>
                      <a:lnTo>
                        <a:pt x="252" y="65"/>
                      </a:lnTo>
                      <a:lnTo>
                        <a:pt x="251" y="67"/>
                      </a:lnTo>
                      <a:lnTo>
                        <a:pt x="249" y="69"/>
                      </a:lnTo>
                      <a:lnTo>
                        <a:pt x="249" y="69"/>
                      </a:lnTo>
                      <a:lnTo>
                        <a:pt x="249" y="74"/>
                      </a:lnTo>
                      <a:lnTo>
                        <a:pt x="246" y="74"/>
                      </a:lnTo>
                      <a:lnTo>
                        <a:pt x="245" y="71"/>
                      </a:lnTo>
                      <a:lnTo>
                        <a:pt x="245" y="67"/>
                      </a:lnTo>
                      <a:lnTo>
                        <a:pt x="245" y="67"/>
                      </a:lnTo>
                      <a:lnTo>
                        <a:pt x="245" y="64"/>
                      </a:lnTo>
                      <a:lnTo>
                        <a:pt x="244" y="64"/>
                      </a:lnTo>
                      <a:lnTo>
                        <a:pt x="241" y="62"/>
                      </a:lnTo>
                      <a:lnTo>
                        <a:pt x="238" y="61"/>
                      </a:lnTo>
                      <a:lnTo>
                        <a:pt x="235" y="60"/>
                      </a:lnTo>
                      <a:lnTo>
                        <a:pt x="235" y="60"/>
                      </a:lnTo>
                      <a:lnTo>
                        <a:pt x="234" y="55"/>
                      </a:lnTo>
                      <a:lnTo>
                        <a:pt x="229" y="52"/>
                      </a:lnTo>
                      <a:lnTo>
                        <a:pt x="226" y="50"/>
                      </a:lnTo>
                      <a:lnTo>
                        <a:pt x="222" y="50"/>
                      </a:lnTo>
                      <a:lnTo>
                        <a:pt x="222" y="50"/>
                      </a:lnTo>
                      <a:lnTo>
                        <a:pt x="219" y="50"/>
                      </a:lnTo>
                      <a:lnTo>
                        <a:pt x="218" y="52"/>
                      </a:lnTo>
                      <a:lnTo>
                        <a:pt x="215" y="54"/>
                      </a:lnTo>
                      <a:lnTo>
                        <a:pt x="212" y="54"/>
                      </a:lnTo>
                      <a:lnTo>
                        <a:pt x="212" y="54"/>
                      </a:lnTo>
                      <a:lnTo>
                        <a:pt x="209" y="55"/>
                      </a:lnTo>
                      <a:lnTo>
                        <a:pt x="208" y="57"/>
                      </a:lnTo>
                      <a:lnTo>
                        <a:pt x="208" y="58"/>
                      </a:lnTo>
                      <a:lnTo>
                        <a:pt x="208" y="62"/>
                      </a:lnTo>
                      <a:lnTo>
                        <a:pt x="208" y="62"/>
                      </a:lnTo>
                      <a:lnTo>
                        <a:pt x="208" y="64"/>
                      </a:lnTo>
                      <a:lnTo>
                        <a:pt x="207" y="64"/>
                      </a:lnTo>
                      <a:lnTo>
                        <a:pt x="204" y="64"/>
                      </a:lnTo>
                      <a:lnTo>
                        <a:pt x="200" y="62"/>
                      </a:lnTo>
                      <a:lnTo>
                        <a:pt x="195" y="62"/>
                      </a:lnTo>
                      <a:lnTo>
                        <a:pt x="195" y="62"/>
                      </a:lnTo>
                      <a:lnTo>
                        <a:pt x="192" y="64"/>
                      </a:lnTo>
                      <a:lnTo>
                        <a:pt x="192" y="67"/>
                      </a:lnTo>
                      <a:lnTo>
                        <a:pt x="194" y="68"/>
                      </a:lnTo>
                      <a:lnTo>
                        <a:pt x="192" y="69"/>
                      </a:lnTo>
                      <a:lnTo>
                        <a:pt x="192" y="69"/>
                      </a:lnTo>
                      <a:lnTo>
                        <a:pt x="191" y="71"/>
                      </a:lnTo>
                      <a:lnTo>
                        <a:pt x="190" y="72"/>
                      </a:lnTo>
                      <a:lnTo>
                        <a:pt x="188" y="74"/>
                      </a:lnTo>
                      <a:lnTo>
                        <a:pt x="185" y="75"/>
                      </a:lnTo>
                      <a:lnTo>
                        <a:pt x="185" y="75"/>
                      </a:lnTo>
                      <a:lnTo>
                        <a:pt x="184" y="75"/>
                      </a:lnTo>
                      <a:lnTo>
                        <a:pt x="183" y="77"/>
                      </a:lnTo>
                      <a:lnTo>
                        <a:pt x="181" y="81"/>
                      </a:lnTo>
                      <a:lnTo>
                        <a:pt x="183" y="91"/>
                      </a:lnTo>
                      <a:lnTo>
                        <a:pt x="183" y="91"/>
                      </a:lnTo>
                      <a:lnTo>
                        <a:pt x="181" y="92"/>
                      </a:lnTo>
                      <a:lnTo>
                        <a:pt x="181" y="92"/>
                      </a:lnTo>
                      <a:lnTo>
                        <a:pt x="178" y="91"/>
                      </a:lnTo>
                      <a:lnTo>
                        <a:pt x="174" y="89"/>
                      </a:lnTo>
                      <a:lnTo>
                        <a:pt x="170" y="89"/>
                      </a:lnTo>
                      <a:lnTo>
                        <a:pt x="170" y="89"/>
                      </a:lnTo>
                      <a:lnTo>
                        <a:pt x="168" y="91"/>
                      </a:lnTo>
                      <a:lnTo>
                        <a:pt x="170" y="94"/>
                      </a:lnTo>
                      <a:lnTo>
                        <a:pt x="171" y="96"/>
                      </a:lnTo>
                      <a:lnTo>
                        <a:pt x="173" y="101"/>
                      </a:lnTo>
                      <a:lnTo>
                        <a:pt x="173" y="101"/>
                      </a:lnTo>
                      <a:lnTo>
                        <a:pt x="173" y="105"/>
                      </a:lnTo>
                      <a:lnTo>
                        <a:pt x="171" y="106"/>
                      </a:lnTo>
                      <a:lnTo>
                        <a:pt x="168" y="109"/>
                      </a:lnTo>
                      <a:lnTo>
                        <a:pt x="168" y="109"/>
                      </a:lnTo>
                      <a:lnTo>
                        <a:pt x="167" y="111"/>
                      </a:lnTo>
                      <a:lnTo>
                        <a:pt x="166" y="109"/>
                      </a:lnTo>
                      <a:lnTo>
                        <a:pt x="164" y="106"/>
                      </a:lnTo>
                      <a:lnTo>
                        <a:pt x="163" y="102"/>
                      </a:lnTo>
                      <a:lnTo>
                        <a:pt x="161" y="98"/>
                      </a:lnTo>
                      <a:lnTo>
                        <a:pt x="161" y="98"/>
                      </a:lnTo>
                      <a:lnTo>
                        <a:pt x="161" y="96"/>
                      </a:lnTo>
                      <a:lnTo>
                        <a:pt x="160" y="95"/>
                      </a:lnTo>
                      <a:lnTo>
                        <a:pt x="157" y="96"/>
                      </a:lnTo>
                      <a:lnTo>
                        <a:pt x="148" y="103"/>
                      </a:lnTo>
                      <a:lnTo>
                        <a:pt x="148" y="103"/>
                      </a:lnTo>
                      <a:lnTo>
                        <a:pt x="147" y="106"/>
                      </a:lnTo>
                      <a:lnTo>
                        <a:pt x="147" y="109"/>
                      </a:lnTo>
                      <a:lnTo>
                        <a:pt x="147" y="115"/>
                      </a:lnTo>
                      <a:lnTo>
                        <a:pt x="148" y="120"/>
                      </a:lnTo>
                      <a:lnTo>
                        <a:pt x="148" y="122"/>
                      </a:lnTo>
                      <a:lnTo>
                        <a:pt x="148" y="122"/>
                      </a:lnTo>
                      <a:lnTo>
                        <a:pt x="148" y="122"/>
                      </a:lnTo>
                      <a:lnTo>
                        <a:pt x="139" y="132"/>
                      </a:lnTo>
                      <a:lnTo>
                        <a:pt x="126" y="145"/>
                      </a:lnTo>
                      <a:lnTo>
                        <a:pt x="126" y="145"/>
                      </a:lnTo>
                      <a:lnTo>
                        <a:pt x="122" y="147"/>
                      </a:lnTo>
                      <a:lnTo>
                        <a:pt x="119" y="150"/>
                      </a:lnTo>
                      <a:lnTo>
                        <a:pt x="110" y="150"/>
                      </a:lnTo>
                      <a:lnTo>
                        <a:pt x="102" y="152"/>
                      </a:lnTo>
                      <a:lnTo>
                        <a:pt x="99" y="152"/>
                      </a:lnTo>
                      <a:lnTo>
                        <a:pt x="97" y="153"/>
                      </a:lnTo>
                      <a:lnTo>
                        <a:pt x="97" y="153"/>
                      </a:lnTo>
                      <a:lnTo>
                        <a:pt x="93" y="155"/>
                      </a:lnTo>
                      <a:lnTo>
                        <a:pt x="89" y="156"/>
                      </a:lnTo>
                      <a:lnTo>
                        <a:pt x="85" y="156"/>
                      </a:lnTo>
                      <a:lnTo>
                        <a:pt x="82" y="157"/>
                      </a:lnTo>
                      <a:lnTo>
                        <a:pt x="82" y="157"/>
                      </a:lnTo>
                      <a:lnTo>
                        <a:pt x="72" y="164"/>
                      </a:lnTo>
                      <a:lnTo>
                        <a:pt x="69" y="166"/>
                      </a:lnTo>
                      <a:lnTo>
                        <a:pt x="68" y="166"/>
                      </a:lnTo>
                      <a:lnTo>
                        <a:pt x="66" y="164"/>
                      </a:lnTo>
                      <a:lnTo>
                        <a:pt x="66" y="164"/>
                      </a:lnTo>
                      <a:lnTo>
                        <a:pt x="65" y="163"/>
                      </a:lnTo>
                      <a:lnTo>
                        <a:pt x="63" y="163"/>
                      </a:lnTo>
                      <a:lnTo>
                        <a:pt x="58" y="163"/>
                      </a:lnTo>
                      <a:lnTo>
                        <a:pt x="52" y="166"/>
                      </a:lnTo>
                      <a:lnTo>
                        <a:pt x="48" y="169"/>
                      </a:lnTo>
                      <a:lnTo>
                        <a:pt x="48" y="169"/>
                      </a:lnTo>
                      <a:lnTo>
                        <a:pt x="42" y="173"/>
                      </a:lnTo>
                      <a:lnTo>
                        <a:pt x="38" y="177"/>
                      </a:lnTo>
                      <a:lnTo>
                        <a:pt x="32" y="179"/>
                      </a:lnTo>
                      <a:lnTo>
                        <a:pt x="28" y="180"/>
                      </a:lnTo>
                      <a:lnTo>
                        <a:pt x="28" y="180"/>
                      </a:lnTo>
                      <a:lnTo>
                        <a:pt x="25" y="181"/>
                      </a:lnTo>
                      <a:lnTo>
                        <a:pt x="24" y="181"/>
                      </a:lnTo>
                      <a:lnTo>
                        <a:pt x="22" y="186"/>
                      </a:lnTo>
                      <a:lnTo>
                        <a:pt x="21" y="190"/>
                      </a:lnTo>
                      <a:lnTo>
                        <a:pt x="19" y="191"/>
                      </a:lnTo>
                      <a:lnTo>
                        <a:pt x="19" y="191"/>
                      </a:lnTo>
                      <a:lnTo>
                        <a:pt x="18" y="193"/>
                      </a:lnTo>
                      <a:lnTo>
                        <a:pt x="18" y="191"/>
                      </a:lnTo>
                      <a:lnTo>
                        <a:pt x="17" y="189"/>
                      </a:lnTo>
                      <a:lnTo>
                        <a:pt x="17" y="181"/>
                      </a:lnTo>
                      <a:lnTo>
                        <a:pt x="17" y="181"/>
                      </a:lnTo>
                      <a:lnTo>
                        <a:pt x="17" y="181"/>
                      </a:lnTo>
                      <a:lnTo>
                        <a:pt x="17" y="181"/>
                      </a:lnTo>
                      <a:lnTo>
                        <a:pt x="14" y="184"/>
                      </a:lnTo>
                      <a:lnTo>
                        <a:pt x="11" y="189"/>
                      </a:lnTo>
                      <a:lnTo>
                        <a:pt x="9" y="194"/>
                      </a:lnTo>
                      <a:lnTo>
                        <a:pt x="9" y="194"/>
                      </a:lnTo>
                      <a:lnTo>
                        <a:pt x="8" y="198"/>
                      </a:lnTo>
                      <a:lnTo>
                        <a:pt x="11" y="203"/>
                      </a:lnTo>
                      <a:lnTo>
                        <a:pt x="11" y="207"/>
                      </a:lnTo>
                      <a:lnTo>
                        <a:pt x="11" y="210"/>
                      </a:lnTo>
                      <a:lnTo>
                        <a:pt x="9" y="211"/>
                      </a:lnTo>
                      <a:lnTo>
                        <a:pt x="9" y="211"/>
                      </a:lnTo>
                      <a:lnTo>
                        <a:pt x="5" y="218"/>
                      </a:lnTo>
                      <a:lnTo>
                        <a:pt x="4" y="224"/>
                      </a:lnTo>
                      <a:lnTo>
                        <a:pt x="4" y="230"/>
                      </a:lnTo>
                      <a:lnTo>
                        <a:pt x="4" y="234"/>
                      </a:lnTo>
                      <a:lnTo>
                        <a:pt x="7" y="237"/>
                      </a:lnTo>
                      <a:lnTo>
                        <a:pt x="7" y="237"/>
                      </a:lnTo>
                      <a:lnTo>
                        <a:pt x="15" y="250"/>
                      </a:lnTo>
                      <a:lnTo>
                        <a:pt x="17" y="255"/>
                      </a:lnTo>
                      <a:lnTo>
                        <a:pt x="17" y="258"/>
                      </a:lnTo>
                      <a:lnTo>
                        <a:pt x="17" y="258"/>
                      </a:lnTo>
                      <a:lnTo>
                        <a:pt x="15" y="259"/>
                      </a:lnTo>
                      <a:lnTo>
                        <a:pt x="14" y="259"/>
                      </a:lnTo>
                      <a:lnTo>
                        <a:pt x="11" y="255"/>
                      </a:lnTo>
                      <a:lnTo>
                        <a:pt x="8" y="252"/>
                      </a:lnTo>
                      <a:lnTo>
                        <a:pt x="7" y="251"/>
                      </a:lnTo>
                      <a:lnTo>
                        <a:pt x="7" y="251"/>
                      </a:lnTo>
                      <a:lnTo>
                        <a:pt x="7" y="251"/>
                      </a:lnTo>
                      <a:lnTo>
                        <a:pt x="7" y="252"/>
                      </a:lnTo>
                      <a:lnTo>
                        <a:pt x="9" y="255"/>
                      </a:lnTo>
                      <a:lnTo>
                        <a:pt x="11" y="259"/>
                      </a:lnTo>
                      <a:lnTo>
                        <a:pt x="11" y="262"/>
                      </a:lnTo>
                      <a:lnTo>
                        <a:pt x="11" y="262"/>
                      </a:lnTo>
                      <a:lnTo>
                        <a:pt x="9" y="262"/>
                      </a:lnTo>
                      <a:lnTo>
                        <a:pt x="8" y="261"/>
                      </a:lnTo>
                      <a:lnTo>
                        <a:pt x="5" y="258"/>
                      </a:lnTo>
                      <a:lnTo>
                        <a:pt x="2" y="254"/>
                      </a:lnTo>
                      <a:lnTo>
                        <a:pt x="1" y="252"/>
                      </a:lnTo>
                      <a:lnTo>
                        <a:pt x="0" y="254"/>
                      </a:lnTo>
                      <a:lnTo>
                        <a:pt x="0" y="254"/>
                      </a:lnTo>
                      <a:lnTo>
                        <a:pt x="0" y="255"/>
                      </a:lnTo>
                      <a:lnTo>
                        <a:pt x="1" y="259"/>
                      </a:lnTo>
                      <a:lnTo>
                        <a:pt x="7" y="269"/>
                      </a:lnTo>
                      <a:lnTo>
                        <a:pt x="14" y="281"/>
                      </a:lnTo>
                      <a:lnTo>
                        <a:pt x="15" y="285"/>
                      </a:lnTo>
                      <a:lnTo>
                        <a:pt x="17" y="289"/>
                      </a:lnTo>
                      <a:lnTo>
                        <a:pt x="17" y="289"/>
                      </a:lnTo>
                      <a:lnTo>
                        <a:pt x="17" y="293"/>
                      </a:lnTo>
                      <a:lnTo>
                        <a:pt x="18" y="296"/>
                      </a:lnTo>
                      <a:lnTo>
                        <a:pt x="24" y="303"/>
                      </a:lnTo>
                      <a:lnTo>
                        <a:pt x="28" y="310"/>
                      </a:lnTo>
                      <a:lnTo>
                        <a:pt x="29" y="315"/>
                      </a:lnTo>
                      <a:lnTo>
                        <a:pt x="29" y="319"/>
                      </a:lnTo>
                      <a:lnTo>
                        <a:pt x="29" y="319"/>
                      </a:lnTo>
                      <a:lnTo>
                        <a:pt x="29" y="325"/>
                      </a:lnTo>
                      <a:lnTo>
                        <a:pt x="31" y="330"/>
                      </a:lnTo>
                      <a:lnTo>
                        <a:pt x="35" y="342"/>
                      </a:lnTo>
                      <a:lnTo>
                        <a:pt x="44" y="356"/>
                      </a:lnTo>
                      <a:lnTo>
                        <a:pt x="44" y="356"/>
                      </a:lnTo>
                      <a:lnTo>
                        <a:pt x="44" y="360"/>
                      </a:lnTo>
                      <a:lnTo>
                        <a:pt x="42" y="364"/>
                      </a:lnTo>
                      <a:lnTo>
                        <a:pt x="41" y="370"/>
                      </a:lnTo>
                      <a:lnTo>
                        <a:pt x="41" y="377"/>
                      </a:lnTo>
                      <a:lnTo>
                        <a:pt x="41" y="377"/>
                      </a:lnTo>
                      <a:lnTo>
                        <a:pt x="41" y="384"/>
                      </a:lnTo>
                      <a:lnTo>
                        <a:pt x="38" y="387"/>
                      </a:lnTo>
                      <a:lnTo>
                        <a:pt x="35" y="390"/>
                      </a:lnTo>
                      <a:lnTo>
                        <a:pt x="31" y="390"/>
                      </a:lnTo>
                      <a:lnTo>
                        <a:pt x="31" y="390"/>
                      </a:lnTo>
                      <a:lnTo>
                        <a:pt x="29" y="391"/>
                      </a:lnTo>
                      <a:lnTo>
                        <a:pt x="28" y="393"/>
                      </a:lnTo>
                      <a:lnTo>
                        <a:pt x="28" y="396"/>
                      </a:lnTo>
                      <a:lnTo>
                        <a:pt x="31" y="400"/>
                      </a:lnTo>
                      <a:lnTo>
                        <a:pt x="35" y="401"/>
                      </a:lnTo>
                      <a:lnTo>
                        <a:pt x="35" y="401"/>
                      </a:lnTo>
                      <a:lnTo>
                        <a:pt x="39" y="403"/>
                      </a:lnTo>
                      <a:lnTo>
                        <a:pt x="41" y="404"/>
                      </a:lnTo>
                      <a:lnTo>
                        <a:pt x="42" y="408"/>
                      </a:lnTo>
                      <a:lnTo>
                        <a:pt x="46" y="411"/>
                      </a:lnTo>
                      <a:lnTo>
                        <a:pt x="46" y="411"/>
                      </a:lnTo>
                      <a:lnTo>
                        <a:pt x="53" y="414"/>
                      </a:lnTo>
                      <a:lnTo>
                        <a:pt x="63" y="415"/>
                      </a:lnTo>
                      <a:lnTo>
                        <a:pt x="78" y="414"/>
                      </a:lnTo>
                      <a:lnTo>
                        <a:pt x="78" y="414"/>
                      </a:lnTo>
                      <a:lnTo>
                        <a:pt x="82" y="413"/>
                      </a:lnTo>
                      <a:lnTo>
                        <a:pt x="85" y="410"/>
                      </a:lnTo>
                      <a:lnTo>
                        <a:pt x="89" y="407"/>
                      </a:lnTo>
                      <a:lnTo>
                        <a:pt x="95" y="405"/>
                      </a:lnTo>
                      <a:lnTo>
                        <a:pt x="95" y="405"/>
                      </a:lnTo>
                      <a:lnTo>
                        <a:pt x="99" y="404"/>
                      </a:lnTo>
                      <a:lnTo>
                        <a:pt x="102" y="403"/>
                      </a:lnTo>
                      <a:lnTo>
                        <a:pt x="106" y="397"/>
                      </a:lnTo>
                      <a:lnTo>
                        <a:pt x="106" y="397"/>
                      </a:lnTo>
                      <a:lnTo>
                        <a:pt x="107" y="396"/>
                      </a:lnTo>
                      <a:lnTo>
                        <a:pt x="110" y="394"/>
                      </a:lnTo>
                      <a:lnTo>
                        <a:pt x="120" y="394"/>
                      </a:lnTo>
                      <a:lnTo>
                        <a:pt x="147" y="394"/>
                      </a:lnTo>
                      <a:lnTo>
                        <a:pt x="147" y="394"/>
                      </a:lnTo>
                      <a:lnTo>
                        <a:pt x="158" y="394"/>
                      </a:lnTo>
                      <a:lnTo>
                        <a:pt x="167" y="391"/>
                      </a:lnTo>
                      <a:lnTo>
                        <a:pt x="173" y="388"/>
                      </a:lnTo>
                      <a:lnTo>
                        <a:pt x="177" y="383"/>
                      </a:lnTo>
                      <a:lnTo>
                        <a:pt x="177" y="383"/>
                      </a:lnTo>
                      <a:lnTo>
                        <a:pt x="178" y="380"/>
                      </a:lnTo>
                      <a:lnTo>
                        <a:pt x="180" y="379"/>
                      </a:lnTo>
                      <a:lnTo>
                        <a:pt x="185" y="376"/>
                      </a:lnTo>
                      <a:lnTo>
                        <a:pt x="192" y="373"/>
                      </a:lnTo>
                      <a:lnTo>
                        <a:pt x="198" y="370"/>
                      </a:lnTo>
                      <a:lnTo>
                        <a:pt x="198" y="370"/>
                      </a:lnTo>
                      <a:lnTo>
                        <a:pt x="201" y="367"/>
                      </a:lnTo>
                      <a:lnTo>
                        <a:pt x="207" y="366"/>
                      </a:lnTo>
                      <a:lnTo>
                        <a:pt x="212" y="366"/>
                      </a:lnTo>
                      <a:lnTo>
                        <a:pt x="221" y="366"/>
                      </a:lnTo>
                      <a:lnTo>
                        <a:pt x="221" y="366"/>
                      </a:lnTo>
                      <a:lnTo>
                        <a:pt x="231" y="364"/>
                      </a:lnTo>
                      <a:lnTo>
                        <a:pt x="241" y="362"/>
                      </a:lnTo>
                      <a:lnTo>
                        <a:pt x="256" y="356"/>
                      </a:lnTo>
                      <a:lnTo>
                        <a:pt x="256" y="356"/>
                      </a:lnTo>
                      <a:lnTo>
                        <a:pt x="265" y="353"/>
                      </a:lnTo>
                      <a:lnTo>
                        <a:pt x="273" y="353"/>
                      </a:lnTo>
                      <a:lnTo>
                        <a:pt x="283" y="352"/>
                      </a:lnTo>
                      <a:lnTo>
                        <a:pt x="290" y="352"/>
                      </a:lnTo>
                      <a:lnTo>
                        <a:pt x="290" y="352"/>
                      </a:lnTo>
                      <a:lnTo>
                        <a:pt x="293" y="352"/>
                      </a:lnTo>
                      <a:lnTo>
                        <a:pt x="296" y="352"/>
                      </a:lnTo>
                      <a:lnTo>
                        <a:pt x="300" y="356"/>
                      </a:lnTo>
                      <a:lnTo>
                        <a:pt x="305" y="360"/>
                      </a:lnTo>
                      <a:lnTo>
                        <a:pt x="307" y="360"/>
                      </a:lnTo>
                      <a:lnTo>
                        <a:pt x="310" y="360"/>
                      </a:lnTo>
                      <a:lnTo>
                        <a:pt x="310" y="360"/>
                      </a:lnTo>
                      <a:lnTo>
                        <a:pt x="316" y="360"/>
                      </a:lnTo>
                      <a:lnTo>
                        <a:pt x="322" y="362"/>
                      </a:lnTo>
                      <a:lnTo>
                        <a:pt x="324" y="363"/>
                      </a:lnTo>
                      <a:lnTo>
                        <a:pt x="329" y="363"/>
                      </a:lnTo>
                      <a:lnTo>
                        <a:pt x="329" y="363"/>
                      </a:lnTo>
                      <a:lnTo>
                        <a:pt x="331" y="364"/>
                      </a:lnTo>
                      <a:lnTo>
                        <a:pt x="333" y="364"/>
                      </a:lnTo>
                      <a:lnTo>
                        <a:pt x="336" y="367"/>
                      </a:lnTo>
                      <a:lnTo>
                        <a:pt x="339" y="367"/>
                      </a:lnTo>
                      <a:lnTo>
                        <a:pt x="339" y="367"/>
                      </a:lnTo>
                      <a:lnTo>
                        <a:pt x="340" y="369"/>
                      </a:lnTo>
                      <a:lnTo>
                        <a:pt x="341" y="371"/>
                      </a:lnTo>
                      <a:lnTo>
                        <a:pt x="341" y="374"/>
                      </a:lnTo>
                      <a:lnTo>
                        <a:pt x="339" y="377"/>
                      </a:lnTo>
                      <a:lnTo>
                        <a:pt x="339" y="377"/>
                      </a:lnTo>
                      <a:lnTo>
                        <a:pt x="339" y="380"/>
                      </a:lnTo>
                      <a:lnTo>
                        <a:pt x="339" y="380"/>
                      </a:lnTo>
                      <a:lnTo>
                        <a:pt x="343" y="383"/>
                      </a:lnTo>
                      <a:lnTo>
                        <a:pt x="347" y="386"/>
                      </a:lnTo>
                      <a:lnTo>
                        <a:pt x="353" y="391"/>
                      </a:lnTo>
                      <a:lnTo>
                        <a:pt x="353" y="391"/>
                      </a:lnTo>
                      <a:lnTo>
                        <a:pt x="356" y="397"/>
                      </a:lnTo>
                      <a:lnTo>
                        <a:pt x="357" y="401"/>
                      </a:lnTo>
                      <a:lnTo>
                        <a:pt x="356" y="404"/>
                      </a:lnTo>
                      <a:lnTo>
                        <a:pt x="357" y="408"/>
                      </a:lnTo>
                      <a:lnTo>
                        <a:pt x="357" y="408"/>
                      </a:lnTo>
                      <a:lnTo>
                        <a:pt x="360" y="413"/>
                      </a:lnTo>
                      <a:lnTo>
                        <a:pt x="363" y="413"/>
                      </a:lnTo>
                      <a:lnTo>
                        <a:pt x="365" y="410"/>
                      </a:lnTo>
                      <a:lnTo>
                        <a:pt x="370" y="404"/>
                      </a:lnTo>
                      <a:lnTo>
                        <a:pt x="370" y="404"/>
                      </a:lnTo>
                      <a:lnTo>
                        <a:pt x="373" y="401"/>
                      </a:lnTo>
                      <a:lnTo>
                        <a:pt x="375" y="400"/>
                      </a:lnTo>
                      <a:lnTo>
                        <a:pt x="381" y="398"/>
                      </a:lnTo>
                      <a:lnTo>
                        <a:pt x="384" y="397"/>
                      </a:lnTo>
                      <a:lnTo>
                        <a:pt x="385" y="396"/>
                      </a:lnTo>
                      <a:lnTo>
                        <a:pt x="387" y="393"/>
                      </a:lnTo>
                      <a:lnTo>
                        <a:pt x="387" y="393"/>
                      </a:lnTo>
                      <a:lnTo>
                        <a:pt x="388" y="386"/>
                      </a:lnTo>
                      <a:lnTo>
                        <a:pt x="391" y="380"/>
                      </a:lnTo>
                      <a:lnTo>
                        <a:pt x="395" y="377"/>
                      </a:lnTo>
                      <a:lnTo>
                        <a:pt x="398" y="377"/>
                      </a:lnTo>
                      <a:lnTo>
                        <a:pt x="400" y="379"/>
                      </a:lnTo>
                      <a:lnTo>
                        <a:pt x="400" y="379"/>
                      </a:lnTo>
                      <a:lnTo>
                        <a:pt x="401" y="380"/>
                      </a:lnTo>
                      <a:lnTo>
                        <a:pt x="401" y="381"/>
                      </a:lnTo>
                      <a:lnTo>
                        <a:pt x="400" y="386"/>
                      </a:lnTo>
                      <a:lnTo>
                        <a:pt x="397" y="391"/>
                      </a:lnTo>
                      <a:lnTo>
                        <a:pt x="392" y="401"/>
                      </a:lnTo>
                      <a:lnTo>
                        <a:pt x="392" y="401"/>
                      </a:lnTo>
                      <a:lnTo>
                        <a:pt x="390" y="408"/>
                      </a:lnTo>
                      <a:lnTo>
                        <a:pt x="388" y="411"/>
                      </a:lnTo>
                      <a:lnTo>
                        <a:pt x="387" y="411"/>
                      </a:lnTo>
                      <a:lnTo>
                        <a:pt x="384" y="411"/>
                      </a:lnTo>
                      <a:lnTo>
                        <a:pt x="384" y="413"/>
                      </a:lnTo>
                      <a:lnTo>
                        <a:pt x="383" y="413"/>
                      </a:lnTo>
                      <a:lnTo>
                        <a:pt x="383" y="413"/>
                      </a:lnTo>
                      <a:lnTo>
                        <a:pt x="384" y="415"/>
                      </a:lnTo>
                      <a:lnTo>
                        <a:pt x="385" y="417"/>
                      </a:lnTo>
                      <a:lnTo>
                        <a:pt x="390" y="417"/>
                      </a:lnTo>
                      <a:lnTo>
                        <a:pt x="395" y="417"/>
                      </a:lnTo>
                      <a:lnTo>
                        <a:pt x="397" y="414"/>
                      </a:lnTo>
                      <a:lnTo>
                        <a:pt x="398" y="411"/>
                      </a:lnTo>
                      <a:lnTo>
                        <a:pt x="398" y="411"/>
                      </a:lnTo>
                      <a:lnTo>
                        <a:pt x="398" y="407"/>
                      </a:lnTo>
                      <a:lnTo>
                        <a:pt x="400" y="404"/>
                      </a:lnTo>
                      <a:lnTo>
                        <a:pt x="401" y="403"/>
                      </a:lnTo>
                      <a:lnTo>
                        <a:pt x="402" y="404"/>
                      </a:lnTo>
                      <a:lnTo>
                        <a:pt x="407" y="407"/>
                      </a:lnTo>
                      <a:lnTo>
                        <a:pt x="407" y="407"/>
                      </a:lnTo>
                      <a:lnTo>
                        <a:pt x="408" y="410"/>
                      </a:lnTo>
                      <a:lnTo>
                        <a:pt x="408" y="413"/>
                      </a:lnTo>
                      <a:lnTo>
                        <a:pt x="408" y="418"/>
                      </a:lnTo>
                      <a:lnTo>
                        <a:pt x="405" y="421"/>
                      </a:lnTo>
                      <a:lnTo>
                        <a:pt x="405" y="425"/>
                      </a:lnTo>
                      <a:lnTo>
                        <a:pt x="405" y="425"/>
                      </a:lnTo>
                      <a:lnTo>
                        <a:pt x="407" y="427"/>
                      </a:lnTo>
                      <a:lnTo>
                        <a:pt x="409" y="425"/>
                      </a:lnTo>
                      <a:lnTo>
                        <a:pt x="414" y="425"/>
                      </a:lnTo>
                      <a:lnTo>
                        <a:pt x="417" y="424"/>
                      </a:lnTo>
                      <a:lnTo>
                        <a:pt x="417" y="424"/>
                      </a:lnTo>
                      <a:lnTo>
                        <a:pt x="419" y="425"/>
                      </a:lnTo>
                      <a:lnTo>
                        <a:pt x="421" y="427"/>
                      </a:lnTo>
                      <a:lnTo>
                        <a:pt x="426" y="432"/>
                      </a:lnTo>
                      <a:lnTo>
                        <a:pt x="429" y="440"/>
                      </a:lnTo>
                      <a:lnTo>
                        <a:pt x="429" y="447"/>
                      </a:lnTo>
                      <a:lnTo>
                        <a:pt x="429" y="447"/>
                      </a:lnTo>
                      <a:lnTo>
                        <a:pt x="429" y="452"/>
                      </a:lnTo>
                      <a:lnTo>
                        <a:pt x="429" y="457"/>
                      </a:lnTo>
                      <a:lnTo>
                        <a:pt x="432" y="462"/>
                      </a:lnTo>
                      <a:lnTo>
                        <a:pt x="438" y="466"/>
                      </a:lnTo>
                      <a:lnTo>
                        <a:pt x="438" y="466"/>
                      </a:lnTo>
                      <a:lnTo>
                        <a:pt x="445" y="471"/>
                      </a:lnTo>
                      <a:lnTo>
                        <a:pt x="448" y="472"/>
                      </a:lnTo>
                      <a:lnTo>
                        <a:pt x="451" y="474"/>
                      </a:lnTo>
                      <a:lnTo>
                        <a:pt x="455" y="474"/>
                      </a:lnTo>
                      <a:lnTo>
                        <a:pt x="455" y="474"/>
                      </a:lnTo>
                      <a:lnTo>
                        <a:pt x="463" y="475"/>
                      </a:lnTo>
                      <a:lnTo>
                        <a:pt x="472" y="478"/>
                      </a:lnTo>
                      <a:lnTo>
                        <a:pt x="480" y="482"/>
                      </a:lnTo>
                      <a:lnTo>
                        <a:pt x="487" y="485"/>
                      </a:lnTo>
                      <a:lnTo>
                        <a:pt x="487" y="485"/>
                      </a:lnTo>
                      <a:lnTo>
                        <a:pt x="489" y="486"/>
                      </a:lnTo>
                      <a:lnTo>
                        <a:pt x="492" y="486"/>
                      </a:lnTo>
                      <a:lnTo>
                        <a:pt x="497" y="483"/>
                      </a:lnTo>
                      <a:lnTo>
                        <a:pt x="503" y="479"/>
                      </a:lnTo>
                      <a:lnTo>
                        <a:pt x="507" y="474"/>
                      </a:lnTo>
                      <a:lnTo>
                        <a:pt x="507" y="474"/>
                      </a:lnTo>
                      <a:lnTo>
                        <a:pt x="509" y="471"/>
                      </a:lnTo>
                      <a:lnTo>
                        <a:pt x="510" y="469"/>
                      </a:lnTo>
                      <a:lnTo>
                        <a:pt x="512" y="469"/>
                      </a:lnTo>
                      <a:lnTo>
                        <a:pt x="513" y="471"/>
                      </a:lnTo>
                      <a:lnTo>
                        <a:pt x="516" y="474"/>
                      </a:lnTo>
                      <a:lnTo>
                        <a:pt x="514" y="475"/>
                      </a:lnTo>
                      <a:lnTo>
                        <a:pt x="514" y="476"/>
                      </a:lnTo>
                      <a:lnTo>
                        <a:pt x="514" y="476"/>
                      </a:lnTo>
                      <a:lnTo>
                        <a:pt x="513" y="478"/>
                      </a:lnTo>
                      <a:lnTo>
                        <a:pt x="512" y="479"/>
                      </a:lnTo>
                      <a:lnTo>
                        <a:pt x="513" y="481"/>
                      </a:lnTo>
                      <a:lnTo>
                        <a:pt x="516" y="482"/>
                      </a:lnTo>
                      <a:lnTo>
                        <a:pt x="516" y="482"/>
                      </a:lnTo>
                      <a:lnTo>
                        <a:pt x="517" y="481"/>
                      </a:lnTo>
                      <a:lnTo>
                        <a:pt x="517" y="481"/>
                      </a:lnTo>
                      <a:lnTo>
                        <a:pt x="519" y="475"/>
                      </a:lnTo>
                      <a:lnTo>
                        <a:pt x="520" y="475"/>
                      </a:lnTo>
                      <a:lnTo>
                        <a:pt x="522" y="478"/>
                      </a:lnTo>
                      <a:lnTo>
                        <a:pt x="522" y="478"/>
                      </a:lnTo>
                      <a:lnTo>
                        <a:pt x="523" y="481"/>
                      </a:lnTo>
                      <a:lnTo>
                        <a:pt x="526" y="483"/>
                      </a:lnTo>
                      <a:lnTo>
                        <a:pt x="529" y="485"/>
                      </a:lnTo>
                      <a:lnTo>
                        <a:pt x="531" y="488"/>
                      </a:lnTo>
                      <a:lnTo>
                        <a:pt x="531" y="488"/>
                      </a:lnTo>
                      <a:lnTo>
                        <a:pt x="536" y="492"/>
                      </a:lnTo>
                      <a:lnTo>
                        <a:pt x="536" y="493"/>
                      </a:lnTo>
                      <a:lnTo>
                        <a:pt x="537" y="491"/>
                      </a:lnTo>
                      <a:lnTo>
                        <a:pt x="537" y="491"/>
                      </a:lnTo>
                      <a:lnTo>
                        <a:pt x="537" y="489"/>
                      </a:lnTo>
                      <a:lnTo>
                        <a:pt x="539" y="486"/>
                      </a:lnTo>
                      <a:lnTo>
                        <a:pt x="540" y="483"/>
                      </a:lnTo>
                      <a:lnTo>
                        <a:pt x="544" y="482"/>
                      </a:lnTo>
                      <a:lnTo>
                        <a:pt x="544" y="482"/>
                      </a:lnTo>
                      <a:lnTo>
                        <a:pt x="551" y="478"/>
                      </a:lnTo>
                      <a:lnTo>
                        <a:pt x="560" y="471"/>
                      </a:lnTo>
                      <a:lnTo>
                        <a:pt x="560" y="471"/>
                      </a:lnTo>
                      <a:lnTo>
                        <a:pt x="563" y="469"/>
                      </a:lnTo>
                      <a:lnTo>
                        <a:pt x="567" y="468"/>
                      </a:lnTo>
                      <a:lnTo>
                        <a:pt x="577" y="466"/>
                      </a:lnTo>
                      <a:lnTo>
                        <a:pt x="592" y="465"/>
                      </a:lnTo>
                      <a:lnTo>
                        <a:pt x="592" y="465"/>
                      </a:lnTo>
                      <a:lnTo>
                        <a:pt x="594" y="462"/>
                      </a:lnTo>
                      <a:lnTo>
                        <a:pt x="595" y="454"/>
                      </a:lnTo>
                      <a:lnTo>
                        <a:pt x="598" y="432"/>
                      </a:lnTo>
                      <a:lnTo>
                        <a:pt x="598" y="432"/>
                      </a:lnTo>
                      <a:lnTo>
                        <a:pt x="600" y="427"/>
                      </a:lnTo>
                      <a:lnTo>
                        <a:pt x="604" y="421"/>
                      </a:lnTo>
                      <a:lnTo>
                        <a:pt x="608" y="415"/>
                      </a:lnTo>
                      <a:lnTo>
                        <a:pt x="609" y="408"/>
                      </a:lnTo>
                      <a:lnTo>
                        <a:pt x="609" y="408"/>
                      </a:lnTo>
                      <a:lnTo>
                        <a:pt x="612" y="398"/>
                      </a:lnTo>
                      <a:lnTo>
                        <a:pt x="618" y="387"/>
                      </a:lnTo>
                      <a:lnTo>
                        <a:pt x="624" y="379"/>
                      </a:lnTo>
                      <a:lnTo>
                        <a:pt x="626" y="374"/>
                      </a:lnTo>
                      <a:lnTo>
                        <a:pt x="626" y="374"/>
                      </a:lnTo>
                      <a:lnTo>
                        <a:pt x="632" y="371"/>
                      </a:lnTo>
                      <a:lnTo>
                        <a:pt x="635" y="367"/>
                      </a:lnTo>
                      <a:lnTo>
                        <a:pt x="636" y="363"/>
                      </a:lnTo>
                      <a:lnTo>
                        <a:pt x="636" y="363"/>
                      </a:lnTo>
                      <a:lnTo>
                        <a:pt x="638" y="359"/>
                      </a:lnTo>
                      <a:lnTo>
                        <a:pt x="641" y="353"/>
                      </a:lnTo>
                      <a:lnTo>
                        <a:pt x="643" y="347"/>
                      </a:lnTo>
                      <a:lnTo>
                        <a:pt x="645" y="340"/>
                      </a:lnTo>
                      <a:lnTo>
                        <a:pt x="645" y="340"/>
                      </a:lnTo>
                      <a:lnTo>
                        <a:pt x="646" y="335"/>
                      </a:lnTo>
                      <a:lnTo>
                        <a:pt x="648" y="329"/>
                      </a:lnTo>
                      <a:lnTo>
                        <a:pt x="649" y="323"/>
                      </a:lnTo>
                      <a:lnTo>
                        <a:pt x="649" y="320"/>
                      </a:lnTo>
                      <a:lnTo>
                        <a:pt x="649" y="320"/>
                      </a:lnTo>
                      <a:lnTo>
                        <a:pt x="648" y="313"/>
                      </a:lnTo>
                      <a:lnTo>
                        <a:pt x="648" y="309"/>
                      </a:lnTo>
                      <a:lnTo>
                        <a:pt x="651" y="305"/>
                      </a:lnTo>
                      <a:lnTo>
                        <a:pt x="651" y="305"/>
                      </a:lnTo>
                      <a:lnTo>
                        <a:pt x="652" y="302"/>
                      </a:lnTo>
                      <a:lnTo>
                        <a:pt x="652" y="301"/>
                      </a:lnTo>
                      <a:lnTo>
                        <a:pt x="652" y="296"/>
                      </a:lnTo>
                      <a:lnTo>
                        <a:pt x="651" y="292"/>
                      </a:lnTo>
                      <a:lnTo>
                        <a:pt x="651" y="291"/>
                      </a:lnTo>
                      <a:lnTo>
                        <a:pt x="652" y="291"/>
                      </a:lnTo>
                      <a:lnTo>
                        <a:pt x="652" y="291"/>
                      </a:lnTo>
                      <a:close/>
                      <a:moveTo>
                        <a:pt x="296" y="13"/>
                      </a:moveTo>
                      <a:lnTo>
                        <a:pt x="296" y="13"/>
                      </a:lnTo>
                      <a:lnTo>
                        <a:pt x="295" y="11"/>
                      </a:lnTo>
                      <a:lnTo>
                        <a:pt x="292" y="11"/>
                      </a:lnTo>
                      <a:lnTo>
                        <a:pt x="283" y="11"/>
                      </a:lnTo>
                      <a:lnTo>
                        <a:pt x="276" y="14"/>
                      </a:lnTo>
                      <a:lnTo>
                        <a:pt x="275" y="16"/>
                      </a:lnTo>
                      <a:lnTo>
                        <a:pt x="276" y="17"/>
                      </a:lnTo>
                      <a:lnTo>
                        <a:pt x="276" y="17"/>
                      </a:lnTo>
                      <a:lnTo>
                        <a:pt x="280" y="18"/>
                      </a:lnTo>
                      <a:lnTo>
                        <a:pt x="287" y="18"/>
                      </a:lnTo>
                      <a:lnTo>
                        <a:pt x="293" y="16"/>
                      </a:lnTo>
                      <a:lnTo>
                        <a:pt x="296" y="14"/>
                      </a:lnTo>
                      <a:lnTo>
                        <a:pt x="296" y="13"/>
                      </a:lnTo>
                      <a:lnTo>
                        <a:pt x="296" y="13"/>
                      </a:lnTo>
                      <a:close/>
                      <a:moveTo>
                        <a:pt x="375" y="432"/>
                      </a:moveTo>
                      <a:lnTo>
                        <a:pt x="375" y="432"/>
                      </a:lnTo>
                      <a:lnTo>
                        <a:pt x="380" y="434"/>
                      </a:lnTo>
                      <a:lnTo>
                        <a:pt x="387" y="434"/>
                      </a:lnTo>
                      <a:lnTo>
                        <a:pt x="391" y="432"/>
                      </a:lnTo>
                      <a:lnTo>
                        <a:pt x="394" y="431"/>
                      </a:lnTo>
                      <a:lnTo>
                        <a:pt x="395" y="430"/>
                      </a:lnTo>
                      <a:lnTo>
                        <a:pt x="395" y="430"/>
                      </a:lnTo>
                      <a:lnTo>
                        <a:pt x="395" y="428"/>
                      </a:lnTo>
                      <a:lnTo>
                        <a:pt x="392" y="428"/>
                      </a:lnTo>
                      <a:lnTo>
                        <a:pt x="385" y="428"/>
                      </a:lnTo>
                      <a:lnTo>
                        <a:pt x="378" y="430"/>
                      </a:lnTo>
                      <a:lnTo>
                        <a:pt x="375" y="431"/>
                      </a:lnTo>
                      <a:lnTo>
                        <a:pt x="375" y="432"/>
                      </a:lnTo>
                      <a:lnTo>
                        <a:pt x="375" y="432"/>
                      </a:lnTo>
                      <a:close/>
                      <a:moveTo>
                        <a:pt x="536" y="530"/>
                      </a:moveTo>
                      <a:lnTo>
                        <a:pt x="536" y="530"/>
                      </a:lnTo>
                      <a:lnTo>
                        <a:pt x="529" y="530"/>
                      </a:lnTo>
                      <a:lnTo>
                        <a:pt x="520" y="527"/>
                      </a:lnTo>
                      <a:lnTo>
                        <a:pt x="513" y="525"/>
                      </a:lnTo>
                      <a:lnTo>
                        <a:pt x="509" y="523"/>
                      </a:lnTo>
                      <a:lnTo>
                        <a:pt x="509" y="523"/>
                      </a:lnTo>
                      <a:lnTo>
                        <a:pt x="509" y="525"/>
                      </a:lnTo>
                      <a:lnTo>
                        <a:pt x="509" y="527"/>
                      </a:lnTo>
                      <a:lnTo>
                        <a:pt x="513" y="537"/>
                      </a:lnTo>
                      <a:lnTo>
                        <a:pt x="517" y="547"/>
                      </a:lnTo>
                      <a:lnTo>
                        <a:pt x="517" y="552"/>
                      </a:lnTo>
                      <a:lnTo>
                        <a:pt x="516" y="554"/>
                      </a:lnTo>
                      <a:lnTo>
                        <a:pt x="516" y="554"/>
                      </a:lnTo>
                      <a:lnTo>
                        <a:pt x="516" y="557"/>
                      </a:lnTo>
                      <a:lnTo>
                        <a:pt x="517" y="561"/>
                      </a:lnTo>
                      <a:lnTo>
                        <a:pt x="523" y="570"/>
                      </a:lnTo>
                      <a:lnTo>
                        <a:pt x="530" y="577"/>
                      </a:lnTo>
                      <a:lnTo>
                        <a:pt x="537" y="580"/>
                      </a:lnTo>
                      <a:lnTo>
                        <a:pt x="537" y="580"/>
                      </a:lnTo>
                      <a:lnTo>
                        <a:pt x="541" y="580"/>
                      </a:lnTo>
                      <a:lnTo>
                        <a:pt x="543" y="577"/>
                      </a:lnTo>
                      <a:lnTo>
                        <a:pt x="544" y="574"/>
                      </a:lnTo>
                      <a:lnTo>
                        <a:pt x="547" y="573"/>
                      </a:lnTo>
                      <a:lnTo>
                        <a:pt x="547" y="573"/>
                      </a:lnTo>
                      <a:lnTo>
                        <a:pt x="548" y="573"/>
                      </a:lnTo>
                      <a:lnTo>
                        <a:pt x="550" y="571"/>
                      </a:lnTo>
                      <a:lnTo>
                        <a:pt x="550" y="566"/>
                      </a:lnTo>
                      <a:lnTo>
                        <a:pt x="550" y="566"/>
                      </a:lnTo>
                      <a:lnTo>
                        <a:pt x="550" y="564"/>
                      </a:lnTo>
                      <a:lnTo>
                        <a:pt x="551" y="564"/>
                      </a:lnTo>
                      <a:lnTo>
                        <a:pt x="553" y="566"/>
                      </a:lnTo>
                      <a:lnTo>
                        <a:pt x="556" y="567"/>
                      </a:lnTo>
                      <a:lnTo>
                        <a:pt x="560" y="567"/>
                      </a:lnTo>
                      <a:lnTo>
                        <a:pt x="560" y="567"/>
                      </a:lnTo>
                      <a:lnTo>
                        <a:pt x="560" y="566"/>
                      </a:lnTo>
                      <a:lnTo>
                        <a:pt x="561" y="563"/>
                      </a:lnTo>
                      <a:lnTo>
                        <a:pt x="561" y="557"/>
                      </a:lnTo>
                      <a:lnTo>
                        <a:pt x="561" y="552"/>
                      </a:lnTo>
                      <a:lnTo>
                        <a:pt x="563" y="550"/>
                      </a:lnTo>
                      <a:lnTo>
                        <a:pt x="564" y="550"/>
                      </a:lnTo>
                      <a:lnTo>
                        <a:pt x="564" y="550"/>
                      </a:lnTo>
                      <a:lnTo>
                        <a:pt x="565" y="549"/>
                      </a:lnTo>
                      <a:lnTo>
                        <a:pt x="567" y="547"/>
                      </a:lnTo>
                      <a:lnTo>
                        <a:pt x="567" y="540"/>
                      </a:lnTo>
                      <a:lnTo>
                        <a:pt x="563" y="525"/>
                      </a:lnTo>
                      <a:lnTo>
                        <a:pt x="563" y="525"/>
                      </a:lnTo>
                      <a:lnTo>
                        <a:pt x="561" y="523"/>
                      </a:lnTo>
                      <a:lnTo>
                        <a:pt x="560" y="523"/>
                      </a:lnTo>
                      <a:lnTo>
                        <a:pt x="553" y="526"/>
                      </a:lnTo>
                      <a:lnTo>
                        <a:pt x="544" y="529"/>
                      </a:lnTo>
                      <a:lnTo>
                        <a:pt x="536" y="530"/>
                      </a:lnTo>
                      <a:lnTo>
                        <a:pt x="536" y="53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2" name="Freeform 154"/>
                <p:cNvSpPr>
                  <a:spLocks noEditPoints="1"/>
                </p:cNvSpPr>
                <p:nvPr/>
              </p:nvSpPr>
              <p:spPr bwMode="auto">
                <a:xfrm>
                  <a:off x="10434374" y="5775617"/>
                  <a:ext cx="350885" cy="426850"/>
                </a:xfrm>
                <a:custGeom>
                  <a:avLst/>
                  <a:gdLst>
                    <a:gd name="T0" fmla="*/ 113 w 194"/>
                    <a:gd name="T1" fmla="*/ 114 h 236"/>
                    <a:gd name="T2" fmla="*/ 103 w 194"/>
                    <a:gd name="T3" fmla="*/ 117 h 236"/>
                    <a:gd name="T4" fmla="*/ 92 w 194"/>
                    <a:gd name="T5" fmla="*/ 112 h 236"/>
                    <a:gd name="T6" fmla="*/ 86 w 194"/>
                    <a:gd name="T7" fmla="*/ 122 h 236"/>
                    <a:gd name="T8" fmla="*/ 78 w 194"/>
                    <a:gd name="T9" fmla="*/ 134 h 236"/>
                    <a:gd name="T10" fmla="*/ 67 w 194"/>
                    <a:gd name="T11" fmla="*/ 153 h 236"/>
                    <a:gd name="T12" fmla="*/ 30 w 194"/>
                    <a:gd name="T13" fmla="*/ 174 h 236"/>
                    <a:gd name="T14" fmla="*/ 14 w 194"/>
                    <a:gd name="T15" fmla="*/ 188 h 236"/>
                    <a:gd name="T16" fmla="*/ 6 w 194"/>
                    <a:gd name="T17" fmla="*/ 197 h 236"/>
                    <a:gd name="T18" fmla="*/ 0 w 194"/>
                    <a:gd name="T19" fmla="*/ 211 h 236"/>
                    <a:gd name="T20" fmla="*/ 8 w 194"/>
                    <a:gd name="T21" fmla="*/ 218 h 236"/>
                    <a:gd name="T22" fmla="*/ 20 w 194"/>
                    <a:gd name="T23" fmla="*/ 222 h 236"/>
                    <a:gd name="T24" fmla="*/ 28 w 194"/>
                    <a:gd name="T25" fmla="*/ 225 h 236"/>
                    <a:gd name="T26" fmla="*/ 48 w 194"/>
                    <a:gd name="T27" fmla="*/ 225 h 236"/>
                    <a:gd name="T28" fmla="*/ 64 w 194"/>
                    <a:gd name="T29" fmla="*/ 211 h 236"/>
                    <a:gd name="T30" fmla="*/ 68 w 194"/>
                    <a:gd name="T31" fmla="*/ 199 h 236"/>
                    <a:gd name="T32" fmla="*/ 77 w 194"/>
                    <a:gd name="T33" fmla="*/ 182 h 236"/>
                    <a:gd name="T34" fmla="*/ 94 w 194"/>
                    <a:gd name="T35" fmla="*/ 173 h 236"/>
                    <a:gd name="T36" fmla="*/ 102 w 194"/>
                    <a:gd name="T37" fmla="*/ 170 h 236"/>
                    <a:gd name="T38" fmla="*/ 99 w 194"/>
                    <a:gd name="T39" fmla="*/ 161 h 236"/>
                    <a:gd name="T40" fmla="*/ 109 w 194"/>
                    <a:gd name="T41" fmla="*/ 151 h 236"/>
                    <a:gd name="T42" fmla="*/ 112 w 194"/>
                    <a:gd name="T43" fmla="*/ 143 h 236"/>
                    <a:gd name="T44" fmla="*/ 122 w 194"/>
                    <a:gd name="T45" fmla="*/ 127 h 236"/>
                    <a:gd name="T46" fmla="*/ 122 w 194"/>
                    <a:gd name="T47" fmla="*/ 117 h 236"/>
                    <a:gd name="T48" fmla="*/ 17 w 194"/>
                    <a:gd name="T49" fmla="*/ 236 h 236"/>
                    <a:gd name="T50" fmla="*/ 24 w 194"/>
                    <a:gd name="T51" fmla="*/ 232 h 236"/>
                    <a:gd name="T52" fmla="*/ 20 w 194"/>
                    <a:gd name="T53" fmla="*/ 228 h 236"/>
                    <a:gd name="T54" fmla="*/ 17 w 194"/>
                    <a:gd name="T55" fmla="*/ 236 h 236"/>
                    <a:gd name="T56" fmla="*/ 176 w 194"/>
                    <a:gd name="T57" fmla="*/ 59 h 236"/>
                    <a:gd name="T58" fmla="*/ 162 w 194"/>
                    <a:gd name="T59" fmla="*/ 56 h 236"/>
                    <a:gd name="T60" fmla="*/ 153 w 194"/>
                    <a:gd name="T61" fmla="*/ 51 h 236"/>
                    <a:gd name="T62" fmla="*/ 152 w 194"/>
                    <a:gd name="T63" fmla="*/ 38 h 236"/>
                    <a:gd name="T64" fmla="*/ 143 w 194"/>
                    <a:gd name="T65" fmla="*/ 34 h 236"/>
                    <a:gd name="T66" fmla="*/ 145 w 194"/>
                    <a:gd name="T67" fmla="*/ 42 h 236"/>
                    <a:gd name="T68" fmla="*/ 140 w 194"/>
                    <a:gd name="T69" fmla="*/ 41 h 236"/>
                    <a:gd name="T70" fmla="*/ 135 w 194"/>
                    <a:gd name="T71" fmla="*/ 36 h 236"/>
                    <a:gd name="T72" fmla="*/ 132 w 194"/>
                    <a:gd name="T73" fmla="*/ 25 h 236"/>
                    <a:gd name="T74" fmla="*/ 126 w 194"/>
                    <a:gd name="T75" fmla="*/ 14 h 236"/>
                    <a:gd name="T76" fmla="*/ 113 w 194"/>
                    <a:gd name="T77" fmla="*/ 1 h 236"/>
                    <a:gd name="T78" fmla="*/ 103 w 194"/>
                    <a:gd name="T79" fmla="*/ 1 h 236"/>
                    <a:gd name="T80" fmla="*/ 112 w 194"/>
                    <a:gd name="T81" fmla="*/ 17 h 236"/>
                    <a:gd name="T82" fmla="*/ 123 w 194"/>
                    <a:gd name="T83" fmla="*/ 28 h 236"/>
                    <a:gd name="T84" fmla="*/ 132 w 194"/>
                    <a:gd name="T85" fmla="*/ 41 h 236"/>
                    <a:gd name="T86" fmla="*/ 133 w 194"/>
                    <a:gd name="T87" fmla="*/ 49 h 236"/>
                    <a:gd name="T88" fmla="*/ 129 w 194"/>
                    <a:gd name="T89" fmla="*/ 70 h 236"/>
                    <a:gd name="T90" fmla="*/ 116 w 194"/>
                    <a:gd name="T91" fmla="*/ 79 h 236"/>
                    <a:gd name="T92" fmla="*/ 130 w 194"/>
                    <a:gd name="T93" fmla="*/ 93 h 236"/>
                    <a:gd name="T94" fmla="*/ 140 w 194"/>
                    <a:gd name="T95" fmla="*/ 104 h 236"/>
                    <a:gd name="T96" fmla="*/ 133 w 194"/>
                    <a:gd name="T97" fmla="*/ 123 h 236"/>
                    <a:gd name="T98" fmla="*/ 142 w 194"/>
                    <a:gd name="T99" fmla="*/ 127 h 236"/>
                    <a:gd name="T100" fmla="*/ 153 w 194"/>
                    <a:gd name="T101" fmla="*/ 122 h 236"/>
                    <a:gd name="T102" fmla="*/ 166 w 194"/>
                    <a:gd name="T103" fmla="*/ 100 h 236"/>
                    <a:gd name="T104" fmla="*/ 170 w 194"/>
                    <a:gd name="T105" fmla="*/ 85 h 236"/>
                    <a:gd name="T106" fmla="*/ 181 w 194"/>
                    <a:gd name="T107" fmla="*/ 80 h 236"/>
                    <a:gd name="T108" fmla="*/ 184 w 194"/>
                    <a:gd name="T109" fmla="*/ 76 h 236"/>
                    <a:gd name="T110" fmla="*/ 189 w 194"/>
                    <a:gd name="T111" fmla="*/ 70 h 236"/>
                    <a:gd name="T112" fmla="*/ 193 w 194"/>
                    <a:gd name="T113" fmla="*/ 56 h 236"/>
                    <a:gd name="T114" fmla="*/ 187 w 194"/>
                    <a:gd name="T115" fmla="*/ 52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94" h="236">
                      <a:moveTo>
                        <a:pt x="120" y="114"/>
                      </a:moveTo>
                      <a:lnTo>
                        <a:pt x="120" y="114"/>
                      </a:lnTo>
                      <a:lnTo>
                        <a:pt x="116" y="113"/>
                      </a:lnTo>
                      <a:lnTo>
                        <a:pt x="113" y="114"/>
                      </a:lnTo>
                      <a:lnTo>
                        <a:pt x="108" y="119"/>
                      </a:lnTo>
                      <a:lnTo>
                        <a:pt x="108" y="119"/>
                      </a:lnTo>
                      <a:lnTo>
                        <a:pt x="105" y="119"/>
                      </a:lnTo>
                      <a:lnTo>
                        <a:pt x="103" y="117"/>
                      </a:lnTo>
                      <a:lnTo>
                        <a:pt x="99" y="114"/>
                      </a:lnTo>
                      <a:lnTo>
                        <a:pt x="96" y="112"/>
                      </a:lnTo>
                      <a:lnTo>
                        <a:pt x="94" y="112"/>
                      </a:lnTo>
                      <a:lnTo>
                        <a:pt x="92" y="112"/>
                      </a:lnTo>
                      <a:lnTo>
                        <a:pt x="92" y="112"/>
                      </a:lnTo>
                      <a:lnTo>
                        <a:pt x="88" y="116"/>
                      </a:lnTo>
                      <a:lnTo>
                        <a:pt x="88" y="119"/>
                      </a:lnTo>
                      <a:lnTo>
                        <a:pt x="86" y="122"/>
                      </a:lnTo>
                      <a:lnTo>
                        <a:pt x="84" y="126"/>
                      </a:lnTo>
                      <a:lnTo>
                        <a:pt x="84" y="126"/>
                      </a:lnTo>
                      <a:lnTo>
                        <a:pt x="79" y="130"/>
                      </a:lnTo>
                      <a:lnTo>
                        <a:pt x="78" y="134"/>
                      </a:lnTo>
                      <a:lnTo>
                        <a:pt x="75" y="140"/>
                      </a:lnTo>
                      <a:lnTo>
                        <a:pt x="71" y="148"/>
                      </a:lnTo>
                      <a:lnTo>
                        <a:pt x="71" y="148"/>
                      </a:lnTo>
                      <a:lnTo>
                        <a:pt x="67" y="153"/>
                      </a:lnTo>
                      <a:lnTo>
                        <a:pt x="61" y="158"/>
                      </a:lnTo>
                      <a:lnTo>
                        <a:pt x="47" y="165"/>
                      </a:lnTo>
                      <a:lnTo>
                        <a:pt x="34" y="171"/>
                      </a:lnTo>
                      <a:lnTo>
                        <a:pt x="30" y="174"/>
                      </a:lnTo>
                      <a:lnTo>
                        <a:pt x="27" y="177"/>
                      </a:lnTo>
                      <a:lnTo>
                        <a:pt x="27" y="177"/>
                      </a:lnTo>
                      <a:lnTo>
                        <a:pt x="21" y="182"/>
                      </a:lnTo>
                      <a:lnTo>
                        <a:pt x="14" y="188"/>
                      </a:lnTo>
                      <a:lnTo>
                        <a:pt x="8" y="192"/>
                      </a:lnTo>
                      <a:lnTo>
                        <a:pt x="7" y="194"/>
                      </a:lnTo>
                      <a:lnTo>
                        <a:pt x="6" y="197"/>
                      </a:lnTo>
                      <a:lnTo>
                        <a:pt x="6" y="197"/>
                      </a:lnTo>
                      <a:lnTo>
                        <a:pt x="4" y="201"/>
                      </a:lnTo>
                      <a:lnTo>
                        <a:pt x="1" y="205"/>
                      </a:lnTo>
                      <a:lnTo>
                        <a:pt x="0" y="209"/>
                      </a:lnTo>
                      <a:lnTo>
                        <a:pt x="0" y="211"/>
                      </a:lnTo>
                      <a:lnTo>
                        <a:pt x="1" y="214"/>
                      </a:lnTo>
                      <a:lnTo>
                        <a:pt x="1" y="214"/>
                      </a:lnTo>
                      <a:lnTo>
                        <a:pt x="6" y="216"/>
                      </a:lnTo>
                      <a:lnTo>
                        <a:pt x="8" y="218"/>
                      </a:lnTo>
                      <a:lnTo>
                        <a:pt x="13" y="218"/>
                      </a:lnTo>
                      <a:lnTo>
                        <a:pt x="17" y="221"/>
                      </a:lnTo>
                      <a:lnTo>
                        <a:pt x="17" y="221"/>
                      </a:lnTo>
                      <a:lnTo>
                        <a:pt x="20" y="222"/>
                      </a:lnTo>
                      <a:lnTo>
                        <a:pt x="23" y="224"/>
                      </a:lnTo>
                      <a:lnTo>
                        <a:pt x="25" y="224"/>
                      </a:lnTo>
                      <a:lnTo>
                        <a:pt x="28" y="225"/>
                      </a:lnTo>
                      <a:lnTo>
                        <a:pt x="28" y="225"/>
                      </a:lnTo>
                      <a:lnTo>
                        <a:pt x="30" y="226"/>
                      </a:lnTo>
                      <a:lnTo>
                        <a:pt x="31" y="226"/>
                      </a:lnTo>
                      <a:lnTo>
                        <a:pt x="38" y="226"/>
                      </a:lnTo>
                      <a:lnTo>
                        <a:pt x="48" y="225"/>
                      </a:lnTo>
                      <a:lnTo>
                        <a:pt x="52" y="222"/>
                      </a:lnTo>
                      <a:lnTo>
                        <a:pt x="57" y="218"/>
                      </a:lnTo>
                      <a:lnTo>
                        <a:pt x="57" y="218"/>
                      </a:lnTo>
                      <a:lnTo>
                        <a:pt x="64" y="211"/>
                      </a:lnTo>
                      <a:lnTo>
                        <a:pt x="65" y="207"/>
                      </a:lnTo>
                      <a:lnTo>
                        <a:pt x="65" y="202"/>
                      </a:lnTo>
                      <a:lnTo>
                        <a:pt x="68" y="199"/>
                      </a:lnTo>
                      <a:lnTo>
                        <a:pt x="68" y="199"/>
                      </a:lnTo>
                      <a:lnTo>
                        <a:pt x="71" y="197"/>
                      </a:lnTo>
                      <a:lnTo>
                        <a:pt x="72" y="192"/>
                      </a:lnTo>
                      <a:lnTo>
                        <a:pt x="77" y="182"/>
                      </a:lnTo>
                      <a:lnTo>
                        <a:pt x="77" y="182"/>
                      </a:lnTo>
                      <a:lnTo>
                        <a:pt x="78" y="180"/>
                      </a:lnTo>
                      <a:lnTo>
                        <a:pt x="81" y="175"/>
                      </a:lnTo>
                      <a:lnTo>
                        <a:pt x="86" y="173"/>
                      </a:lnTo>
                      <a:lnTo>
                        <a:pt x="94" y="173"/>
                      </a:lnTo>
                      <a:lnTo>
                        <a:pt x="94" y="173"/>
                      </a:lnTo>
                      <a:lnTo>
                        <a:pt x="101" y="171"/>
                      </a:lnTo>
                      <a:lnTo>
                        <a:pt x="101" y="171"/>
                      </a:lnTo>
                      <a:lnTo>
                        <a:pt x="102" y="170"/>
                      </a:lnTo>
                      <a:lnTo>
                        <a:pt x="101" y="167"/>
                      </a:lnTo>
                      <a:lnTo>
                        <a:pt x="99" y="164"/>
                      </a:lnTo>
                      <a:lnTo>
                        <a:pt x="99" y="164"/>
                      </a:lnTo>
                      <a:lnTo>
                        <a:pt x="99" y="161"/>
                      </a:lnTo>
                      <a:lnTo>
                        <a:pt x="101" y="160"/>
                      </a:lnTo>
                      <a:lnTo>
                        <a:pt x="103" y="157"/>
                      </a:lnTo>
                      <a:lnTo>
                        <a:pt x="108" y="154"/>
                      </a:lnTo>
                      <a:lnTo>
                        <a:pt x="109" y="151"/>
                      </a:lnTo>
                      <a:lnTo>
                        <a:pt x="109" y="148"/>
                      </a:lnTo>
                      <a:lnTo>
                        <a:pt x="109" y="148"/>
                      </a:lnTo>
                      <a:lnTo>
                        <a:pt x="111" y="146"/>
                      </a:lnTo>
                      <a:lnTo>
                        <a:pt x="112" y="143"/>
                      </a:lnTo>
                      <a:lnTo>
                        <a:pt x="118" y="137"/>
                      </a:lnTo>
                      <a:lnTo>
                        <a:pt x="122" y="133"/>
                      </a:lnTo>
                      <a:lnTo>
                        <a:pt x="122" y="130"/>
                      </a:lnTo>
                      <a:lnTo>
                        <a:pt x="122" y="127"/>
                      </a:lnTo>
                      <a:lnTo>
                        <a:pt x="122" y="127"/>
                      </a:lnTo>
                      <a:lnTo>
                        <a:pt x="120" y="124"/>
                      </a:lnTo>
                      <a:lnTo>
                        <a:pt x="122" y="120"/>
                      </a:lnTo>
                      <a:lnTo>
                        <a:pt x="122" y="117"/>
                      </a:lnTo>
                      <a:lnTo>
                        <a:pt x="120" y="114"/>
                      </a:lnTo>
                      <a:lnTo>
                        <a:pt x="120" y="114"/>
                      </a:lnTo>
                      <a:close/>
                      <a:moveTo>
                        <a:pt x="17" y="236"/>
                      </a:moveTo>
                      <a:lnTo>
                        <a:pt x="17" y="236"/>
                      </a:lnTo>
                      <a:lnTo>
                        <a:pt x="20" y="236"/>
                      </a:lnTo>
                      <a:lnTo>
                        <a:pt x="23" y="236"/>
                      </a:lnTo>
                      <a:lnTo>
                        <a:pt x="25" y="234"/>
                      </a:lnTo>
                      <a:lnTo>
                        <a:pt x="24" y="232"/>
                      </a:lnTo>
                      <a:lnTo>
                        <a:pt x="24" y="229"/>
                      </a:lnTo>
                      <a:lnTo>
                        <a:pt x="24" y="229"/>
                      </a:lnTo>
                      <a:lnTo>
                        <a:pt x="21" y="228"/>
                      </a:lnTo>
                      <a:lnTo>
                        <a:pt x="20" y="228"/>
                      </a:lnTo>
                      <a:lnTo>
                        <a:pt x="17" y="231"/>
                      </a:lnTo>
                      <a:lnTo>
                        <a:pt x="16" y="235"/>
                      </a:lnTo>
                      <a:lnTo>
                        <a:pt x="16" y="236"/>
                      </a:lnTo>
                      <a:lnTo>
                        <a:pt x="17" y="236"/>
                      </a:lnTo>
                      <a:lnTo>
                        <a:pt x="17" y="236"/>
                      </a:lnTo>
                      <a:close/>
                      <a:moveTo>
                        <a:pt x="177" y="58"/>
                      </a:moveTo>
                      <a:lnTo>
                        <a:pt x="177" y="58"/>
                      </a:lnTo>
                      <a:lnTo>
                        <a:pt x="176" y="59"/>
                      </a:lnTo>
                      <a:lnTo>
                        <a:pt x="174" y="59"/>
                      </a:lnTo>
                      <a:lnTo>
                        <a:pt x="172" y="59"/>
                      </a:lnTo>
                      <a:lnTo>
                        <a:pt x="167" y="58"/>
                      </a:lnTo>
                      <a:lnTo>
                        <a:pt x="162" y="56"/>
                      </a:lnTo>
                      <a:lnTo>
                        <a:pt x="162" y="56"/>
                      </a:lnTo>
                      <a:lnTo>
                        <a:pt x="157" y="55"/>
                      </a:lnTo>
                      <a:lnTo>
                        <a:pt x="155" y="53"/>
                      </a:lnTo>
                      <a:lnTo>
                        <a:pt x="153" y="51"/>
                      </a:lnTo>
                      <a:lnTo>
                        <a:pt x="153" y="46"/>
                      </a:lnTo>
                      <a:lnTo>
                        <a:pt x="153" y="46"/>
                      </a:lnTo>
                      <a:lnTo>
                        <a:pt x="152" y="42"/>
                      </a:lnTo>
                      <a:lnTo>
                        <a:pt x="152" y="38"/>
                      </a:lnTo>
                      <a:lnTo>
                        <a:pt x="149" y="35"/>
                      </a:lnTo>
                      <a:lnTo>
                        <a:pt x="146" y="34"/>
                      </a:lnTo>
                      <a:lnTo>
                        <a:pt x="146" y="34"/>
                      </a:lnTo>
                      <a:lnTo>
                        <a:pt x="143" y="34"/>
                      </a:lnTo>
                      <a:lnTo>
                        <a:pt x="143" y="35"/>
                      </a:lnTo>
                      <a:lnTo>
                        <a:pt x="145" y="38"/>
                      </a:lnTo>
                      <a:lnTo>
                        <a:pt x="145" y="41"/>
                      </a:lnTo>
                      <a:lnTo>
                        <a:pt x="145" y="42"/>
                      </a:lnTo>
                      <a:lnTo>
                        <a:pt x="145" y="42"/>
                      </a:lnTo>
                      <a:lnTo>
                        <a:pt x="143" y="44"/>
                      </a:lnTo>
                      <a:lnTo>
                        <a:pt x="142" y="42"/>
                      </a:lnTo>
                      <a:lnTo>
                        <a:pt x="140" y="41"/>
                      </a:lnTo>
                      <a:lnTo>
                        <a:pt x="139" y="39"/>
                      </a:lnTo>
                      <a:lnTo>
                        <a:pt x="139" y="39"/>
                      </a:lnTo>
                      <a:lnTo>
                        <a:pt x="136" y="39"/>
                      </a:lnTo>
                      <a:lnTo>
                        <a:pt x="135" y="36"/>
                      </a:lnTo>
                      <a:lnTo>
                        <a:pt x="133" y="34"/>
                      </a:lnTo>
                      <a:lnTo>
                        <a:pt x="133" y="28"/>
                      </a:lnTo>
                      <a:lnTo>
                        <a:pt x="133" y="28"/>
                      </a:lnTo>
                      <a:lnTo>
                        <a:pt x="132" y="25"/>
                      </a:lnTo>
                      <a:lnTo>
                        <a:pt x="129" y="22"/>
                      </a:lnTo>
                      <a:lnTo>
                        <a:pt x="128" y="19"/>
                      </a:lnTo>
                      <a:lnTo>
                        <a:pt x="126" y="14"/>
                      </a:lnTo>
                      <a:lnTo>
                        <a:pt x="126" y="14"/>
                      </a:lnTo>
                      <a:lnTo>
                        <a:pt x="126" y="11"/>
                      </a:lnTo>
                      <a:lnTo>
                        <a:pt x="125" y="8"/>
                      </a:lnTo>
                      <a:lnTo>
                        <a:pt x="119" y="4"/>
                      </a:lnTo>
                      <a:lnTo>
                        <a:pt x="113" y="1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105" y="0"/>
                      </a:lnTo>
                      <a:lnTo>
                        <a:pt x="103" y="1"/>
                      </a:lnTo>
                      <a:lnTo>
                        <a:pt x="105" y="7"/>
                      </a:lnTo>
                      <a:lnTo>
                        <a:pt x="109" y="12"/>
                      </a:lnTo>
                      <a:lnTo>
                        <a:pt x="112" y="17"/>
                      </a:lnTo>
                      <a:lnTo>
                        <a:pt x="112" y="17"/>
                      </a:lnTo>
                      <a:lnTo>
                        <a:pt x="119" y="22"/>
                      </a:lnTo>
                      <a:lnTo>
                        <a:pt x="122" y="25"/>
                      </a:lnTo>
                      <a:lnTo>
                        <a:pt x="123" y="28"/>
                      </a:lnTo>
                      <a:lnTo>
                        <a:pt x="123" y="28"/>
                      </a:lnTo>
                      <a:lnTo>
                        <a:pt x="123" y="31"/>
                      </a:lnTo>
                      <a:lnTo>
                        <a:pt x="126" y="35"/>
                      </a:lnTo>
                      <a:lnTo>
                        <a:pt x="129" y="38"/>
                      </a:lnTo>
                      <a:lnTo>
                        <a:pt x="132" y="41"/>
                      </a:lnTo>
                      <a:lnTo>
                        <a:pt x="132" y="41"/>
                      </a:lnTo>
                      <a:lnTo>
                        <a:pt x="133" y="42"/>
                      </a:lnTo>
                      <a:lnTo>
                        <a:pt x="133" y="44"/>
                      </a:lnTo>
                      <a:lnTo>
                        <a:pt x="133" y="49"/>
                      </a:lnTo>
                      <a:lnTo>
                        <a:pt x="130" y="56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9" y="70"/>
                      </a:lnTo>
                      <a:lnTo>
                        <a:pt x="125" y="73"/>
                      </a:lnTo>
                      <a:lnTo>
                        <a:pt x="120" y="75"/>
                      </a:lnTo>
                      <a:lnTo>
                        <a:pt x="116" y="79"/>
                      </a:lnTo>
                      <a:lnTo>
                        <a:pt x="116" y="79"/>
                      </a:lnTo>
                      <a:lnTo>
                        <a:pt x="116" y="82"/>
                      </a:lnTo>
                      <a:lnTo>
                        <a:pt x="116" y="83"/>
                      </a:lnTo>
                      <a:lnTo>
                        <a:pt x="122" y="89"/>
                      </a:lnTo>
                      <a:lnTo>
                        <a:pt x="130" y="93"/>
                      </a:lnTo>
                      <a:lnTo>
                        <a:pt x="138" y="97"/>
                      </a:lnTo>
                      <a:lnTo>
                        <a:pt x="138" y="97"/>
                      </a:lnTo>
                      <a:lnTo>
                        <a:pt x="140" y="100"/>
                      </a:lnTo>
                      <a:lnTo>
                        <a:pt x="140" y="104"/>
                      </a:lnTo>
                      <a:lnTo>
                        <a:pt x="138" y="112"/>
                      </a:lnTo>
                      <a:lnTo>
                        <a:pt x="135" y="119"/>
                      </a:lnTo>
                      <a:lnTo>
                        <a:pt x="133" y="122"/>
                      </a:lnTo>
                      <a:lnTo>
                        <a:pt x="133" y="123"/>
                      </a:lnTo>
                      <a:lnTo>
                        <a:pt x="133" y="123"/>
                      </a:lnTo>
                      <a:lnTo>
                        <a:pt x="135" y="124"/>
                      </a:lnTo>
                      <a:lnTo>
                        <a:pt x="138" y="126"/>
                      </a:lnTo>
                      <a:lnTo>
                        <a:pt x="142" y="127"/>
                      </a:lnTo>
                      <a:lnTo>
                        <a:pt x="147" y="126"/>
                      </a:lnTo>
                      <a:lnTo>
                        <a:pt x="147" y="126"/>
                      </a:lnTo>
                      <a:lnTo>
                        <a:pt x="150" y="124"/>
                      </a:lnTo>
                      <a:lnTo>
                        <a:pt x="153" y="122"/>
                      </a:lnTo>
                      <a:lnTo>
                        <a:pt x="157" y="114"/>
                      </a:lnTo>
                      <a:lnTo>
                        <a:pt x="162" y="106"/>
                      </a:lnTo>
                      <a:lnTo>
                        <a:pt x="166" y="100"/>
                      </a:lnTo>
                      <a:lnTo>
                        <a:pt x="166" y="100"/>
                      </a:lnTo>
                      <a:lnTo>
                        <a:pt x="169" y="97"/>
                      </a:lnTo>
                      <a:lnTo>
                        <a:pt x="169" y="92"/>
                      </a:lnTo>
                      <a:lnTo>
                        <a:pt x="169" y="87"/>
                      </a:lnTo>
                      <a:lnTo>
                        <a:pt x="170" y="85"/>
                      </a:lnTo>
                      <a:lnTo>
                        <a:pt x="170" y="85"/>
                      </a:lnTo>
                      <a:lnTo>
                        <a:pt x="173" y="82"/>
                      </a:lnTo>
                      <a:lnTo>
                        <a:pt x="176" y="80"/>
                      </a:lnTo>
                      <a:lnTo>
                        <a:pt x="181" y="80"/>
                      </a:lnTo>
                      <a:lnTo>
                        <a:pt x="181" y="80"/>
                      </a:lnTo>
                      <a:lnTo>
                        <a:pt x="183" y="80"/>
                      </a:lnTo>
                      <a:lnTo>
                        <a:pt x="183" y="79"/>
                      </a:lnTo>
                      <a:lnTo>
                        <a:pt x="184" y="76"/>
                      </a:lnTo>
                      <a:lnTo>
                        <a:pt x="186" y="73"/>
                      </a:lnTo>
                      <a:lnTo>
                        <a:pt x="186" y="72"/>
                      </a:lnTo>
                      <a:lnTo>
                        <a:pt x="189" y="70"/>
                      </a:lnTo>
                      <a:lnTo>
                        <a:pt x="189" y="70"/>
                      </a:lnTo>
                      <a:lnTo>
                        <a:pt x="190" y="70"/>
                      </a:lnTo>
                      <a:lnTo>
                        <a:pt x="191" y="66"/>
                      </a:lnTo>
                      <a:lnTo>
                        <a:pt x="191" y="62"/>
                      </a:lnTo>
                      <a:lnTo>
                        <a:pt x="193" y="56"/>
                      </a:lnTo>
                      <a:lnTo>
                        <a:pt x="193" y="56"/>
                      </a:lnTo>
                      <a:lnTo>
                        <a:pt x="194" y="55"/>
                      </a:lnTo>
                      <a:lnTo>
                        <a:pt x="193" y="53"/>
                      </a:lnTo>
                      <a:lnTo>
                        <a:pt x="187" y="52"/>
                      </a:lnTo>
                      <a:lnTo>
                        <a:pt x="181" y="55"/>
                      </a:lnTo>
                      <a:lnTo>
                        <a:pt x="177" y="58"/>
                      </a:lnTo>
                      <a:lnTo>
                        <a:pt x="177" y="5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Freeform 156"/>
                <p:cNvSpPr>
                  <a:spLocks/>
                </p:cNvSpPr>
                <p:nvPr/>
              </p:nvSpPr>
              <p:spPr bwMode="auto">
                <a:xfrm>
                  <a:off x="7158841" y="3384533"/>
                  <a:ext cx="410572" cy="253216"/>
                </a:xfrm>
                <a:custGeom>
                  <a:avLst/>
                  <a:gdLst>
                    <a:gd name="T0" fmla="*/ 215 w 227"/>
                    <a:gd name="T1" fmla="*/ 85 h 140"/>
                    <a:gd name="T2" fmla="*/ 204 w 227"/>
                    <a:gd name="T3" fmla="*/ 81 h 140"/>
                    <a:gd name="T4" fmla="*/ 184 w 227"/>
                    <a:gd name="T5" fmla="*/ 70 h 140"/>
                    <a:gd name="T6" fmla="*/ 173 w 227"/>
                    <a:gd name="T7" fmla="*/ 60 h 140"/>
                    <a:gd name="T8" fmla="*/ 160 w 227"/>
                    <a:gd name="T9" fmla="*/ 51 h 140"/>
                    <a:gd name="T10" fmla="*/ 150 w 227"/>
                    <a:gd name="T11" fmla="*/ 31 h 140"/>
                    <a:gd name="T12" fmla="*/ 133 w 227"/>
                    <a:gd name="T13" fmla="*/ 27 h 140"/>
                    <a:gd name="T14" fmla="*/ 123 w 227"/>
                    <a:gd name="T15" fmla="*/ 24 h 140"/>
                    <a:gd name="T16" fmla="*/ 117 w 227"/>
                    <a:gd name="T17" fmla="*/ 7 h 140"/>
                    <a:gd name="T18" fmla="*/ 105 w 227"/>
                    <a:gd name="T19" fmla="*/ 3 h 140"/>
                    <a:gd name="T20" fmla="*/ 93 w 227"/>
                    <a:gd name="T21" fmla="*/ 0 h 140"/>
                    <a:gd name="T22" fmla="*/ 86 w 227"/>
                    <a:gd name="T23" fmla="*/ 4 h 140"/>
                    <a:gd name="T24" fmla="*/ 81 w 227"/>
                    <a:gd name="T25" fmla="*/ 10 h 140"/>
                    <a:gd name="T26" fmla="*/ 69 w 227"/>
                    <a:gd name="T27" fmla="*/ 19 h 140"/>
                    <a:gd name="T28" fmla="*/ 63 w 227"/>
                    <a:gd name="T29" fmla="*/ 26 h 140"/>
                    <a:gd name="T30" fmla="*/ 54 w 227"/>
                    <a:gd name="T31" fmla="*/ 24 h 140"/>
                    <a:gd name="T32" fmla="*/ 42 w 227"/>
                    <a:gd name="T33" fmla="*/ 21 h 140"/>
                    <a:gd name="T34" fmla="*/ 27 w 227"/>
                    <a:gd name="T35" fmla="*/ 7 h 140"/>
                    <a:gd name="T36" fmla="*/ 11 w 227"/>
                    <a:gd name="T37" fmla="*/ 7 h 140"/>
                    <a:gd name="T38" fmla="*/ 5 w 227"/>
                    <a:gd name="T39" fmla="*/ 14 h 140"/>
                    <a:gd name="T40" fmla="*/ 12 w 227"/>
                    <a:gd name="T41" fmla="*/ 11 h 140"/>
                    <a:gd name="T42" fmla="*/ 22 w 227"/>
                    <a:gd name="T43" fmla="*/ 24 h 140"/>
                    <a:gd name="T44" fmla="*/ 29 w 227"/>
                    <a:gd name="T45" fmla="*/ 28 h 140"/>
                    <a:gd name="T46" fmla="*/ 32 w 227"/>
                    <a:gd name="T47" fmla="*/ 36 h 140"/>
                    <a:gd name="T48" fmla="*/ 21 w 227"/>
                    <a:gd name="T49" fmla="*/ 40 h 140"/>
                    <a:gd name="T50" fmla="*/ 4 w 227"/>
                    <a:gd name="T51" fmla="*/ 36 h 140"/>
                    <a:gd name="T52" fmla="*/ 1 w 227"/>
                    <a:gd name="T53" fmla="*/ 44 h 140"/>
                    <a:gd name="T54" fmla="*/ 5 w 227"/>
                    <a:gd name="T55" fmla="*/ 53 h 140"/>
                    <a:gd name="T56" fmla="*/ 7 w 227"/>
                    <a:gd name="T57" fmla="*/ 62 h 140"/>
                    <a:gd name="T58" fmla="*/ 8 w 227"/>
                    <a:gd name="T59" fmla="*/ 64 h 140"/>
                    <a:gd name="T60" fmla="*/ 15 w 227"/>
                    <a:gd name="T61" fmla="*/ 65 h 140"/>
                    <a:gd name="T62" fmla="*/ 18 w 227"/>
                    <a:gd name="T63" fmla="*/ 78 h 140"/>
                    <a:gd name="T64" fmla="*/ 20 w 227"/>
                    <a:gd name="T65" fmla="*/ 99 h 140"/>
                    <a:gd name="T66" fmla="*/ 32 w 227"/>
                    <a:gd name="T67" fmla="*/ 98 h 140"/>
                    <a:gd name="T68" fmla="*/ 46 w 227"/>
                    <a:gd name="T69" fmla="*/ 88 h 140"/>
                    <a:gd name="T70" fmla="*/ 58 w 227"/>
                    <a:gd name="T71" fmla="*/ 87 h 140"/>
                    <a:gd name="T72" fmla="*/ 76 w 227"/>
                    <a:gd name="T73" fmla="*/ 87 h 140"/>
                    <a:gd name="T74" fmla="*/ 88 w 227"/>
                    <a:gd name="T75" fmla="*/ 92 h 140"/>
                    <a:gd name="T76" fmla="*/ 92 w 227"/>
                    <a:gd name="T77" fmla="*/ 95 h 140"/>
                    <a:gd name="T78" fmla="*/ 107 w 227"/>
                    <a:gd name="T79" fmla="*/ 98 h 140"/>
                    <a:gd name="T80" fmla="*/ 112 w 227"/>
                    <a:gd name="T81" fmla="*/ 104 h 140"/>
                    <a:gd name="T82" fmla="*/ 119 w 227"/>
                    <a:gd name="T83" fmla="*/ 106 h 140"/>
                    <a:gd name="T84" fmla="*/ 127 w 227"/>
                    <a:gd name="T85" fmla="*/ 115 h 140"/>
                    <a:gd name="T86" fmla="*/ 139 w 227"/>
                    <a:gd name="T87" fmla="*/ 116 h 140"/>
                    <a:gd name="T88" fmla="*/ 143 w 227"/>
                    <a:gd name="T89" fmla="*/ 135 h 140"/>
                    <a:gd name="T90" fmla="*/ 150 w 227"/>
                    <a:gd name="T91" fmla="*/ 136 h 140"/>
                    <a:gd name="T92" fmla="*/ 157 w 227"/>
                    <a:gd name="T93" fmla="*/ 140 h 140"/>
                    <a:gd name="T94" fmla="*/ 170 w 227"/>
                    <a:gd name="T95" fmla="*/ 136 h 140"/>
                    <a:gd name="T96" fmla="*/ 173 w 227"/>
                    <a:gd name="T97" fmla="*/ 129 h 140"/>
                    <a:gd name="T98" fmla="*/ 193 w 227"/>
                    <a:gd name="T99" fmla="*/ 121 h 140"/>
                    <a:gd name="T100" fmla="*/ 200 w 227"/>
                    <a:gd name="T101" fmla="*/ 105 h 140"/>
                    <a:gd name="T102" fmla="*/ 205 w 227"/>
                    <a:gd name="T103" fmla="*/ 104 h 140"/>
                    <a:gd name="T104" fmla="*/ 215 w 227"/>
                    <a:gd name="T105" fmla="*/ 97 h 140"/>
                    <a:gd name="T106" fmla="*/ 225 w 227"/>
                    <a:gd name="T107" fmla="*/ 89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27" h="140">
                      <a:moveTo>
                        <a:pt x="225" y="89"/>
                      </a:moveTo>
                      <a:lnTo>
                        <a:pt x="225" y="89"/>
                      </a:lnTo>
                      <a:lnTo>
                        <a:pt x="220" y="87"/>
                      </a:lnTo>
                      <a:lnTo>
                        <a:pt x="215" y="85"/>
                      </a:lnTo>
                      <a:lnTo>
                        <a:pt x="211" y="85"/>
                      </a:lnTo>
                      <a:lnTo>
                        <a:pt x="211" y="85"/>
                      </a:lnTo>
                      <a:lnTo>
                        <a:pt x="208" y="84"/>
                      </a:lnTo>
                      <a:lnTo>
                        <a:pt x="204" y="81"/>
                      </a:lnTo>
                      <a:lnTo>
                        <a:pt x="200" y="77"/>
                      </a:lnTo>
                      <a:lnTo>
                        <a:pt x="194" y="74"/>
                      </a:lnTo>
                      <a:lnTo>
                        <a:pt x="194" y="74"/>
                      </a:lnTo>
                      <a:lnTo>
                        <a:pt x="184" y="70"/>
                      </a:lnTo>
                      <a:lnTo>
                        <a:pt x="180" y="67"/>
                      </a:lnTo>
                      <a:lnTo>
                        <a:pt x="176" y="62"/>
                      </a:lnTo>
                      <a:lnTo>
                        <a:pt x="176" y="62"/>
                      </a:lnTo>
                      <a:lnTo>
                        <a:pt x="173" y="60"/>
                      </a:lnTo>
                      <a:lnTo>
                        <a:pt x="167" y="57"/>
                      </a:lnTo>
                      <a:lnTo>
                        <a:pt x="163" y="54"/>
                      </a:lnTo>
                      <a:lnTo>
                        <a:pt x="160" y="51"/>
                      </a:lnTo>
                      <a:lnTo>
                        <a:pt x="160" y="51"/>
                      </a:lnTo>
                      <a:lnTo>
                        <a:pt x="157" y="45"/>
                      </a:lnTo>
                      <a:lnTo>
                        <a:pt x="153" y="38"/>
                      </a:lnTo>
                      <a:lnTo>
                        <a:pt x="153" y="38"/>
                      </a:lnTo>
                      <a:lnTo>
                        <a:pt x="150" y="31"/>
                      </a:lnTo>
                      <a:lnTo>
                        <a:pt x="149" y="28"/>
                      </a:lnTo>
                      <a:lnTo>
                        <a:pt x="146" y="27"/>
                      </a:lnTo>
                      <a:lnTo>
                        <a:pt x="146" y="27"/>
                      </a:lnTo>
                      <a:lnTo>
                        <a:pt x="133" y="27"/>
                      </a:lnTo>
                      <a:lnTo>
                        <a:pt x="126" y="26"/>
                      </a:lnTo>
                      <a:lnTo>
                        <a:pt x="123" y="26"/>
                      </a:lnTo>
                      <a:lnTo>
                        <a:pt x="123" y="24"/>
                      </a:lnTo>
                      <a:lnTo>
                        <a:pt x="123" y="24"/>
                      </a:lnTo>
                      <a:lnTo>
                        <a:pt x="122" y="16"/>
                      </a:lnTo>
                      <a:lnTo>
                        <a:pt x="120" y="10"/>
                      </a:lnTo>
                      <a:lnTo>
                        <a:pt x="119" y="9"/>
                      </a:lnTo>
                      <a:lnTo>
                        <a:pt x="117" y="7"/>
                      </a:lnTo>
                      <a:lnTo>
                        <a:pt x="117" y="7"/>
                      </a:lnTo>
                      <a:lnTo>
                        <a:pt x="110" y="6"/>
                      </a:lnTo>
                      <a:lnTo>
                        <a:pt x="105" y="3"/>
                      </a:lnTo>
                      <a:lnTo>
                        <a:pt x="105" y="3"/>
                      </a:lnTo>
                      <a:lnTo>
                        <a:pt x="99" y="0"/>
                      </a:lnTo>
                      <a:lnTo>
                        <a:pt x="96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0" y="3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85" y="7"/>
                      </a:lnTo>
                      <a:lnTo>
                        <a:pt x="83" y="10"/>
                      </a:lnTo>
                      <a:lnTo>
                        <a:pt x="81" y="10"/>
                      </a:lnTo>
                      <a:lnTo>
                        <a:pt x="81" y="10"/>
                      </a:lnTo>
                      <a:lnTo>
                        <a:pt x="78" y="11"/>
                      </a:lnTo>
                      <a:lnTo>
                        <a:pt x="73" y="13"/>
                      </a:lnTo>
                      <a:lnTo>
                        <a:pt x="71" y="16"/>
                      </a:lnTo>
                      <a:lnTo>
                        <a:pt x="69" y="19"/>
                      </a:lnTo>
                      <a:lnTo>
                        <a:pt x="69" y="19"/>
                      </a:lnTo>
                      <a:lnTo>
                        <a:pt x="69" y="24"/>
                      </a:lnTo>
                      <a:lnTo>
                        <a:pt x="68" y="26"/>
                      </a:lnTo>
                      <a:lnTo>
                        <a:pt x="63" y="26"/>
                      </a:lnTo>
                      <a:lnTo>
                        <a:pt x="63" y="26"/>
                      </a:lnTo>
                      <a:lnTo>
                        <a:pt x="59" y="26"/>
                      </a:lnTo>
                      <a:lnTo>
                        <a:pt x="54" y="24"/>
                      </a:lnTo>
                      <a:lnTo>
                        <a:pt x="54" y="24"/>
                      </a:lnTo>
                      <a:lnTo>
                        <a:pt x="52" y="24"/>
                      </a:lnTo>
                      <a:lnTo>
                        <a:pt x="49" y="26"/>
                      </a:lnTo>
                      <a:lnTo>
                        <a:pt x="45" y="24"/>
                      </a:lnTo>
                      <a:lnTo>
                        <a:pt x="42" y="21"/>
                      </a:lnTo>
                      <a:lnTo>
                        <a:pt x="42" y="21"/>
                      </a:lnTo>
                      <a:lnTo>
                        <a:pt x="37" y="16"/>
                      </a:lnTo>
                      <a:lnTo>
                        <a:pt x="32" y="10"/>
                      </a:lnTo>
                      <a:lnTo>
                        <a:pt x="27" y="7"/>
                      </a:lnTo>
                      <a:lnTo>
                        <a:pt x="22" y="6"/>
                      </a:lnTo>
                      <a:lnTo>
                        <a:pt x="22" y="6"/>
                      </a:lnTo>
                      <a:lnTo>
                        <a:pt x="17" y="6"/>
                      </a:lnTo>
                      <a:lnTo>
                        <a:pt x="11" y="7"/>
                      </a:lnTo>
                      <a:lnTo>
                        <a:pt x="8" y="7"/>
                      </a:lnTo>
                      <a:lnTo>
                        <a:pt x="7" y="10"/>
                      </a:lnTo>
                      <a:lnTo>
                        <a:pt x="5" y="11"/>
                      </a:lnTo>
                      <a:lnTo>
                        <a:pt x="5" y="14"/>
                      </a:lnTo>
                      <a:lnTo>
                        <a:pt x="5" y="14"/>
                      </a:lnTo>
                      <a:lnTo>
                        <a:pt x="8" y="11"/>
                      </a:lnTo>
                      <a:lnTo>
                        <a:pt x="12" y="11"/>
                      </a:lnTo>
                      <a:lnTo>
                        <a:pt x="12" y="11"/>
                      </a:lnTo>
                      <a:lnTo>
                        <a:pt x="17" y="13"/>
                      </a:lnTo>
                      <a:lnTo>
                        <a:pt x="20" y="14"/>
                      </a:lnTo>
                      <a:lnTo>
                        <a:pt x="21" y="19"/>
                      </a:lnTo>
                      <a:lnTo>
                        <a:pt x="22" y="24"/>
                      </a:lnTo>
                      <a:lnTo>
                        <a:pt x="24" y="26"/>
                      </a:lnTo>
                      <a:lnTo>
                        <a:pt x="25" y="26"/>
                      </a:lnTo>
                      <a:lnTo>
                        <a:pt x="25" y="26"/>
                      </a:lnTo>
                      <a:lnTo>
                        <a:pt x="29" y="28"/>
                      </a:lnTo>
                      <a:lnTo>
                        <a:pt x="34" y="31"/>
                      </a:lnTo>
                      <a:lnTo>
                        <a:pt x="35" y="34"/>
                      </a:lnTo>
                      <a:lnTo>
                        <a:pt x="35" y="36"/>
                      </a:lnTo>
                      <a:lnTo>
                        <a:pt x="32" y="36"/>
                      </a:lnTo>
                      <a:lnTo>
                        <a:pt x="32" y="36"/>
                      </a:lnTo>
                      <a:lnTo>
                        <a:pt x="29" y="36"/>
                      </a:lnTo>
                      <a:lnTo>
                        <a:pt x="25" y="38"/>
                      </a:lnTo>
                      <a:lnTo>
                        <a:pt x="21" y="40"/>
                      </a:lnTo>
                      <a:lnTo>
                        <a:pt x="17" y="38"/>
                      </a:lnTo>
                      <a:lnTo>
                        <a:pt x="17" y="38"/>
                      </a:lnTo>
                      <a:lnTo>
                        <a:pt x="8" y="36"/>
                      </a:lnTo>
                      <a:lnTo>
                        <a:pt x="4" y="36"/>
                      </a:lnTo>
                      <a:lnTo>
                        <a:pt x="3" y="37"/>
                      </a:lnTo>
                      <a:lnTo>
                        <a:pt x="3" y="38"/>
                      </a:lnTo>
                      <a:lnTo>
                        <a:pt x="3" y="38"/>
                      </a:lnTo>
                      <a:lnTo>
                        <a:pt x="1" y="44"/>
                      </a:lnTo>
                      <a:lnTo>
                        <a:pt x="0" y="48"/>
                      </a:lnTo>
                      <a:lnTo>
                        <a:pt x="1" y="51"/>
                      </a:lnTo>
                      <a:lnTo>
                        <a:pt x="5" y="53"/>
                      </a:lnTo>
                      <a:lnTo>
                        <a:pt x="5" y="53"/>
                      </a:lnTo>
                      <a:lnTo>
                        <a:pt x="10" y="53"/>
                      </a:lnTo>
                      <a:lnTo>
                        <a:pt x="11" y="55"/>
                      </a:lnTo>
                      <a:lnTo>
                        <a:pt x="10" y="58"/>
                      </a:lnTo>
                      <a:lnTo>
                        <a:pt x="7" y="62"/>
                      </a:lnTo>
                      <a:lnTo>
                        <a:pt x="7" y="62"/>
                      </a:lnTo>
                      <a:lnTo>
                        <a:pt x="5" y="64"/>
                      </a:lnTo>
                      <a:lnTo>
                        <a:pt x="5" y="64"/>
                      </a:lnTo>
                      <a:lnTo>
                        <a:pt x="8" y="64"/>
                      </a:lnTo>
                      <a:lnTo>
                        <a:pt x="12" y="64"/>
                      </a:lnTo>
                      <a:lnTo>
                        <a:pt x="15" y="64"/>
                      </a:lnTo>
                      <a:lnTo>
                        <a:pt x="15" y="65"/>
                      </a:lnTo>
                      <a:lnTo>
                        <a:pt x="15" y="65"/>
                      </a:lnTo>
                      <a:lnTo>
                        <a:pt x="17" y="68"/>
                      </a:lnTo>
                      <a:lnTo>
                        <a:pt x="18" y="71"/>
                      </a:lnTo>
                      <a:lnTo>
                        <a:pt x="20" y="74"/>
                      </a:lnTo>
                      <a:lnTo>
                        <a:pt x="18" y="78"/>
                      </a:lnTo>
                      <a:lnTo>
                        <a:pt x="18" y="78"/>
                      </a:lnTo>
                      <a:lnTo>
                        <a:pt x="18" y="88"/>
                      </a:lnTo>
                      <a:lnTo>
                        <a:pt x="20" y="99"/>
                      </a:lnTo>
                      <a:lnTo>
                        <a:pt x="20" y="99"/>
                      </a:lnTo>
                      <a:lnTo>
                        <a:pt x="27" y="99"/>
                      </a:lnTo>
                      <a:lnTo>
                        <a:pt x="29" y="99"/>
                      </a:lnTo>
                      <a:lnTo>
                        <a:pt x="32" y="98"/>
                      </a:lnTo>
                      <a:lnTo>
                        <a:pt x="32" y="98"/>
                      </a:lnTo>
                      <a:lnTo>
                        <a:pt x="38" y="91"/>
                      </a:lnTo>
                      <a:lnTo>
                        <a:pt x="42" y="88"/>
                      </a:lnTo>
                      <a:lnTo>
                        <a:pt x="46" y="88"/>
                      </a:lnTo>
                      <a:lnTo>
                        <a:pt x="46" y="88"/>
                      </a:lnTo>
                      <a:lnTo>
                        <a:pt x="52" y="88"/>
                      </a:lnTo>
                      <a:lnTo>
                        <a:pt x="55" y="88"/>
                      </a:lnTo>
                      <a:lnTo>
                        <a:pt x="58" y="87"/>
                      </a:lnTo>
                      <a:lnTo>
                        <a:pt x="58" y="87"/>
                      </a:lnTo>
                      <a:lnTo>
                        <a:pt x="61" y="85"/>
                      </a:lnTo>
                      <a:lnTo>
                        <a:pt x="66" y="84"/>
                      </a:lnTo>
                      <a:lnTo>
                        <a:pt x="72" y="85"/>
                      </a:lnTo>
                      <a:lnTo>
                        <a:pt x="76" y="87"/>
                      </a:lnTo>
                      <a:lnTo>
                        <a:pt x="76" y="87"/>
                      </a:lnTo>
                      <a:lnTo>
                        <a:pt x="79" y="88"/>
                      </a:lnTo>
                      <a:lnTo>
                        <a:pt x="82" y="91"/>
                      </a:lnTo>
                      <a:lnTo>
                        <a:pt x="88" y="92"/>
                      </a:lnTo>
                      <a:lnTo>
                        <a:pt x="88" y="92"/>
                      </a:lnTo>
                      <a:lnTo>
                        <a:pt x="89" y="92"/>
                      </a:lnTo>
                      <a:lnTo>
                        <a:pt x="90" y="94"/>
                      </a:lnTo>
                      <a:lnTo>
                        <a:pt x="92" y="95"/>
                      </a:lnTo>
                      <a:lnTo>
                        <a:pt x="95" y="95"/>
                      </a:lnTo>
                      <a:lnTo>
                        <a:pt x="95" y="95"/>
                      </a:lnTo>
                      <a:lnTo>
                        <a:pt x="105" y="97"/>
                      </a:lnTo>
                      <a:lnTo>
                        <a:pt x="107" y="98"/>
                      </a:lnTo>
                      <a:lnTo>
                        <a:pt x="109" y="99"/>
                      </a:lnTo>
                      <a:lnTo>
                        <a:pt x="109" y="99"/>
                      </a:lnTo>
                      <a:lnTo>
                        <a:pt x="110" y="102"/>
                      </a:lnTo>
                      <a:lnTo>
                        <a:pt x="112" y="104"/>
                      </a:lnTo>
                      <a:lnTo>
                        <a:pt x="113" y="105"/>
                      </a:lnTo>
                      <a:lnTo>
                        <a:pt x="116" y="105"/>
                      </a:lnTo>
                      <a:lnTo>
                        <a:pt x="116" y="105"/>
                      </a:lnTo>
                      <a:lnTo>
                        <a:pt x="119" y="106"/>
                      </a:lnTo>
                      <a:lnTo>
                        <a:pt x="122" y="111"/>
                      </a:lnTo>
                      <a:lnTo>
                        <a:pt x="124" y="114"/>
                      </a:lnTo>
                      <a:lnTo>
                        <a:pt x="127" y="115"/>
                      </a:lnTo>
                      <a:lnTo>
                        <a:pt x="127" y="115"/>
                      </a:lnTo>
                      <a:lnTo>
                        <a:pt x="134" y="115"/>
                      </a:lnTo>
                      <a:lnTo>
                        <a:pt x="137" y="115"/>
                      </a:lnTo>
                      <a:lnTo>
                        <a:pt x="139" y="116"/>
                      </a:lnTo>
                      <a:lnTo>
                        <a:pt x="139" y="116"/>
                      </a:lnTo>
                      <a:lnTo>
                        <a:pt x="139" y="125"/>
                      </a:lnTo>
                      <a:lnTo>
                        <a:pt x="142" y="136"/>
                      </a:lnTo>
                      <a:lnTo>
                        <a:pt x="142" y="136"/>
                      </a:lnTo>
                      <a:lnTo>
                        <a:pt x="143" y="135"/>
                      </a:lnTo>
                      <a:lnTo>
                        <a:pt x="144" y="136"/>
                      </a:lnTo>
                      <a:lnTo>
                        <a:pt x="144" y="136"/>
                      </a:lnTo>
                      <a:lnTo>
                        <a:pt x="147" y="136"/>
                      </a:lnTo>
                      <a:lnTo>
                        <a:pt x="150" y="136"/>
                      </a:lnTo>
                      <a:lnTo>
                        <a:pt x="154" y="136"/>
                      </a:lnTo>
                      <a:lnTo>
                        <a:pt x="156" y="139"/>
                      </a:lnTo>
                      <a:lnTo>
                        <a:pt x="156" y="139"/>
                      </a:lnTo>
                      <a:lnTo>
                        <a:pt x="157" y="140"/>
                      </a:lnTo>
                      <a:lnTo>
                        <a:pt x="159" y="140"/>
                      </a:lnTo>
                      <a:lnTo>
                        <a:pt x="164" y="140"/>
                      </a:lnTo>
                      <a:lnTo>
                        <a:pt x="168" y="138"/>
                      </a:lnTo>
                      <a:lnTo>
                        <a:pt x="170" y="136"/>
                      </a:lnTo>
                      <a:lnTo>
                        <a:pt x="170" y="133"/>
                      </a:lnTo>
                      <a:lnTo>
                        <a:pt x="170" y="133"/>
                      </a:lnTo>
                      <a:lnTo>
                        <a:pt x="171" y="132"/>
                      </a:lnTo>
                      <a:lnTo>
                        <a:pt x="173" y="129"/>
                      </a:lnTo>
                      <a:lnTo>
                        <a:pt x="180" y="126"/>
                      </a:lnTo>
                      <a:lnTo>
                        <a:pt x="188" y="125"/>
                      </a:lnTo>
                      <a:lnTo>
                        <a:pt x="191" y="122"/>
                      </a:lnTo>
                      <a:lnTo>
                        <a:pt x="193" y="121"/>
                      </a:lnTo>
                      <a:lnTo>
                        <a:pt x="193" y="121"/>
                      </a:lnTo>
                      <a:lnTo>
                        <a:pt x="197" y="109"/>
                      </a:lnTo>
                      <a:lnTo>
                        <a:pt x="198" y="105"/>
                      </a:lnTo>
                      <a:lnTo>
                        <a:pt x="200" y="105"/>
                      </a:lnTo>
                      <a:lnTo>
                        <a:pt x="202" y="105"/>
                      </a:lnTo>
                      <a:lnTo>
                        <a:pt x="202" y="105"/>
                      </a:lnTo>
                      <a:lnTo>
                        <a:pt x="204" y="105"/>
                      </a:lnTo>
                      <a:lnTo>
                        <a:pt x="205" y="104"/>
                      </a:lnTo>
                      <a:lnTo>
                        <a:pt x="208" y="101"/>
                      </a:lnTo>
                      <a:lnTo>
                        <a:pt x="211" y="98"/>
                      </a:lnTo>
                      <a:lnTo>
                        <a:pt x="215" y="97"/>
                      </a:lnTo>
                      <a:lnTo>
                        <a:pt x="215" y="97"/>
                      </a:lnTo>
                      <a:lnTo>
                        <a:pt x="221" y="99"/>
                      </a:lnTo>
                      <a:lnTo>
                        <a:pt x="224" y="99"/>
                      </a:lnTo>
                      <a:lnTo>
                        <a:pt x="227" y="99"/>
                      </a:lnTo>
                      <a:lnTo>
                        <a:pt x="225" y="8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157"/>
                <p:cNvSpPr>
                  <a:spLocks/>
                </p:cNvSpPr>
                <p:nvPr/>
              </p:nvSpPr>
              <p:spPr bwMode="auto">
                <a:xfrm>
                  <a:off x="6907435" y="3480393"/>
                  <a:ext cx="560692" cy="479303"/>
                </a:xfrm>
                <a:custGeom>
                  <a:avLst/>
                  <a:gdLst>
                    <a:gd name="T0" fmla="*/ 303 w 310"/>
                    <a:gd name="T1" fmla="*/ 221 h 265"/>
                    <a:gd name="T2" fmla="*/ 292 w 310"/>
                    <a:gd name="T3" fmla="*/ 208 h 265"/>
                    <a:gd name="T4" fmla="*/ 279 w 310"/>
                    <a:gd name="T5" fmla="*/ 194 h 265"/>
                    <a:gd name="T6" fmla="*/ 273 w 310"/>
                    <a:gd name="T7" fmla="*/ 178 h 265"/>
                    <a:gd name="T8" fmla="*/ 286 w 310"/>
                    <a:gd name="T9" fmla="*/ 160 h 265"/>
                    <a:gd name="T10" fmla="*/ 271 w 310"/>
                    <a:gd name="T11" fmla="*/ 153 h 265"/>
                    <a:gd name="T12" fmla="*/ 269 w 310"/>
                    <a:gd name="T13" fmla="*/ 134 h 265"/>
                    <a:gd name="T14" fmla="*/ 269 w 310"/>
                    <a:gd name="T15" fmla="*/ 117 h 265"/>
                    <a:gd name="T16" fmla="*/ 273 w 310"/>
                    <a:gd name="T17" fmla="*/ 97 h 265"/>
                    <a:gd name="T18" fmla="*/ 281 w 310"/>
                    <a:gd name="T19" fmla="*/ 83 h 265"/>
                    <a:gd name="T20" fmla="*/ 276 w 310"/>
                    <a:gd name="T21" fmla="*/ 62 h 265"/>
                    <a:gd name="T22" fmla="*/ 261 w 310"/>
                    <a:gd name="T23" fmla="*/ 58 h 265"/>
                    <a:gd name="T24" fmla="*/ 251 w 310"/>
                    <a:gd name="T25" fmla="*/ 51 h 265"/>
                    <a:gd name="T26" fmla="*/ 244 w 310"/>
                    <a:gd name="T27" fmla="*/ 44 h 265"/>
                    <a:gd name="T28" fmla="*/ 228 w 310"/>
                    <a:gd name="T29" fmla="*/ 39 h 265"/>
                    <a:gd name="T30" fmla="*/ 215 w 310"/>
                    <a:gd name="T31" fmla="*/ 34 h 265"/>
                    <a:gd name="T32" fmla="*/ 197 w 310"/>
                    <a:gd name="T33" fmla="*/ 34 h 265"/>
                    <a:gd name="T34" fmla="*/ 185 w 310"/>
                    <a:gd name="T35" fmla="*/ 35 h 265"/>
                    <a:gd name="T36" fmla="*/ 168 w 310"/>
                    <a:gd name="T37" fmla="*/ 46 h 265"/>
                    <a:gd name="T38" fmla="*/ 157 w 310"/>
                    <a:gd name="T39" fmla="*/ 55 h 265"/>
                    <a:gd name="T40" fmla="*/ 123 w 310"/>
                    <a:gd name="T41" fmla="*/ 63 h 265"/>
                    <a:gd name="T42" fmla="*/ 102 w 310"/>
                    <a:gd name="T43" fmla="*/ 48 h 265"/>
                    <a:gd name="T44" fmla="*/ 86 w 310"/>
                    <a:gd name="T45" fmla="*/ 44 h 265"/>
                    <a:gd name="T46" fmla="*/ 66 w 310"/>
                    <a:gd name="T47" fmla="*/ 22 h 265"/>
                    <a:gd name="T48" fmla="*/ 65 w 310"/>
                    <a:gd name="T49" fmla="*/ 8 h 265"/>
                    <a:gd name="T50" fmla="*/ 46 w 310"/>
                    <a:gd name="T51" fmla="*/ 12 h 265"/>
                    <a:gd name="T52" fmla="*/ 21 w 310"/>
                    <a:gd name="T53" fmla="*/ 17 h 265"/>
                    <a:gd name="T54" fmla="*/ 14 w 310"/>
                    <a:gd name="T55" fmla="*/ 8 h 265"/>
                    <a:gd name="T56" fmla="*/ 7 w 310"/>
                    <a:gd name="T57" fmla="*/ 0 h 265"/>
                    <a:gd name="T58" fmla="*/ 3 w 310"/>
                    <a:gd name="T59" fmla="*/ 7 h 265"/>
                    <a:gd name="T60" fmla="*/ 0 w 310"/>
                    <a:gd name="T61" fmla="*/ 14 h 265"/>
                    <a:gd name="T62" fmla="*/ 1 w 310"/>
                    <a:gd name="T63" fmla="*/ 35 h 265"/>
                    <a:gd name="T64" fmla="*/ 10 w 310"/>
                    <a:gd name="T65" fmla="*/ 48 h 265"/>
                    <a:gd name="T66" fmla="*/ 14 w 310"/>
                    <a:gd name="T67" fmla="*/ 59 h 265"/>
                    <a:gd name="T68" fmla="*/ 21 w 310"/>
                    <a:gd name="T69" fmla="*/ 72 h 265"/>
                    <a:gd name="T70" fmla="*/ 31 w 310"/>
                    <a:gd name="T71" fmla="*/ 79 h 265"/>
                    <a:gd name="T72" fmla="*/ 28 w 310"/>
                    <a:gd name="T73" fmla="*/ 87 h 265"/>
                    <a:gd name="T74" fmla="*/ 24 w 310"/>
                    <a:gd name="T75" fmla="*/ 97 h 265"/>
                    <a:gd name="T76" fmla="*/ 22 w 310"/>
                    <a:gd name="T77" fmla="*/ 113 h 265"/>
                    <a:gd name="T78" fmla="*/ 32 w 310"/>
                    <a:gd name="T79" fmla="*/ 124 h 265"/>
                    <a:gd name="T80" fmla="*/ 45 w 310"/>
                    <a:gd name="T81" fmla="*/ 134 h 265"/>
                    <a:gd name="T82" fmla="*/ 56 w 310"/>
                    <a:gd name="T83" fmla="*/ 146 h 265"/>
                    <a:gd name="T84" fmla="*/ 56 w 310"/>
                    <a:gd name="T85" fmla="*/ 156 h 265"/>
                    <a:gd name="T86" fmla="*/ 62 w 310"/>
                    <a:gd name="T87" fmla="*/ 167 h 265"/>
                    <a:gd name="T88" fmla="*/ 71 w 310"/>
                    <a:gd name="T89" fmla="*/ 180 h 265"/>
                    <a:gd name="T90" fmla="*/ 79 w 310"/>
                    <a:gd name="T91" fmla="*/ 175 h 265"/>
                    <a:gd name="T92" fmla="*/ 93 w 310"/>
                    <a:gd name="T93" fmla="*/ 177 h 265"/>
                    <a:gd name="T94" fmla="*/ 109 w 310"/>
                    <a:gd name="T95" fmla="*/ 201 h 265"/>
                    <a:gd name="T96" fmla="*/ 123 w 310"/>
                    <a:gd name="T97" fmla="*/ 218 h 265"/>
                    <a:gd name="T98" fmla="*/ 146 w 310"/>
                    <a:gd name="T99" fmla="*/ 231 h 265"/>
                    <a:gd name="T100" fmla="*/ 180 w 310"/>
                    <a:gd name="T101" fmla="*/ 238 h 265"/>
                    <a:gd name="T102" fmla="*/ 200 w 310"/>
                    <a:gd name="T103" fmla="*/ 232 h 265"/>
                    <a:gd name="T104" fmla="*/ 212 w 310"/>
                    <a:gd name="T105" fmla="*/ 253 h 265"/>
                    <a:gd name="T106" fmla="*/ 268 w 310"/>
                    <a:gd name="T107" fmla="*/ 263 h 265"/>
                    <a:gd name="T108" fmla="*/ 285 w 310"/>
                    <a:gd name="T109" fmla="*/ 262 h 265"/>
                    <a:gd name="T110" fmla="*/ 295 w 310"/>
                    <a:gd name="T111" fmla="*/ 245 h 265"/>
                    <a:gd name="T112" fmla="*/ 310 w 310"/>
                    <a:gd name="T113" fmla="*/ 239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265">
                      <a:moveTo>
                        <a:pt x="305" y="228"/>
                      </a:moveTo>
                      <a:lnTo>
                        <a:pt x="305" y="228"/>
                      </a:lnTo>
                      <a:lnTo>
                        <a:pt x="305" y="228"/>
                      </a:lnTo>
                      <a:lnTo>
                        <a:pt x="303" y="225"/>
                      </a:lnTo>
                      <a:lnTo>
                        <a:pt x="303" y="221"/>
                      </a:lnTo>
                      <a:lnTo>
                        <a:pt x="302" y="215"/>
                      </a:lnTo>
                      <a:lnTo>
                        <a:pt x="300" y="212"/>
                      </a:lnTo>
                      <a:lnTo>
                        <a:pt x="298" y="211"/>
                      </a:lnTo>
                      <a:lnTo>
                        <a:pt x="298" y="211"/>
                      </a:lnTo>
                      <a:lnTo>
                        <a:pt x="292" y="208"/>
                      </a:lnTo>
                      <a:lnTo>
                        <a:pt x="288" y="205"/>
                      </a:lnTo>
                      <a:lnTo>
                        <a:pt x="283" y="201"/>
                      </a:lnTo>
                      <a:lnTo>
                        <a:pt x="281" y="197"/>
                      </a:lnTo>
                      <a:lnTo>
                        <a:pt x="281" y="197"/>
                      </a:lnTo>
                      <a:lnTo>
                        <a:pt x="279" y="194"/>
                      </a:lnTo>
                      <a:lnTo>
                        <a:pt x="275" y="190"/>
                      </a:lnTo>
                      <a:lnTo>
                        <a:pt x="272" y="187"/>
                      </a:lnTo>
                      <a:lnTo>
                        <a:pt x="271" y="182"/>
                      </a:lnTo>
                      <a:lnTo>
                        <a:pt x="271" y="182"/>
                      </a:lnTo>
                      <a:lnTo>
                        <a:pt x="273" y="178"/>
                      </a:lnTo>
                      <a:lnTo>
                        <a:pt x="281" y="173"/>
                      </a:lnTo>
                      <a:lnTo>
                        <a:pt x="285" y="167"/>
                      </a:lnTo>
                      <a:lnTo>
                        <a:pt x="286" y="163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lnTo>
                        <a:pt x="286" y="158"/>
                      </a:lnTo>
                      <a:lnTo>
                        <a:pt x="283" y="157"/>
                      </a:lnTo>
                      <a:lnTo>
                        <a:pt x="279" y="154"/>
                      </a:lnTo>
                      <a:lnTo>
                        <a:pt x="273" y="154"/>
                      </a:lnTo>
                      <a:lnTo>
                        <a:pt x="271" y="153"/>
                      </a:lnTo>
                      <a:lnTo>
                        <a:pt x="271" y="153"/>
                      </a:lnTo>
                      <a:lnTo>
                        <a:pt x="271" y="144"/>
                      </a:lnTo>
                      <a:lnTo>
                        <a:pt x="271" y="140"/>
                      </a:lnTo>
                      <a:lnTo>
                        <a:pt x="269" y="134"/>
                      </a:lnTo>
                      <a:lnTo>
                        <a:pt x="269" y="134"/>
                      </a:lnTo>
                      <a:lnTo>
                        <a:pt x="268" y="129"/>
                      </a:lnTo>
                      <a:lnTo>
                        <a:pt x="268" y="124"/>
                      </a:lnTo>
                      <a:lnTo>
                        <a:pt x="269" y="120"/>
                      </a:lnTo>
                      <a:lnTo>
                        <a:pt x="269" y="117"/>
                      </a:lnTo>
                      <a:lnTo>
                        <a:pt x="269" y="117"/>
                      </a:lnTo>
                      <a:lnTo>
                        <a:pt x="268" y="113"/>
                      </a:lnTo>
                      <a:lnTo>
                        <a:pt x="268" y="109"/>
                      </a:lnTo>
                      <a:lnTo>
                        <a:pt x="271" y="103"/>
                      </a:lnTo>
                      <a:lnTo>
                        <a:pt x="271" y="103"/>
                      </a:lnTo>
                      <a:lnTo>
                        <a:pt x="273" y="97"/>
                      </a:lnTo>
                      <a:lnTo>
                        <a:pt x="276" y="95"/>
                      </a:lnTo>
                      <a:lnTo>
                        <a:pt x="276" y="90"/>
                      </a:lnTo>
                      <a:lnTo>
                        <a:pt x="276" y="90"/>
                      </a:lnTo>
                      <a:lnTo>
                        <a:pt x="278" y="86"/>
                      </a:lnTo>
                      <a:lnTo>
                        <a:pt x="281" y="83"/>
                      </a:lnTo>
                      <a:lnTo>
                        <a:pt x="281" y="83"/>
                      </a:lnTo>
                      <a:lnTo>
                        <a:pt x="278" y="72"/>
                      </a:lnTo>
                      <a:lnTo>
                        <a:pt x="278" y="63"/>
                      </a:lnTo>
                      <a:lnTo>
                        <a:pt x="278" y="63"/>
                      </a:lnTo>
                      <a:lnTo>
                        <a:pt x="276" y="62"/>
                      </a:lnTo>
                      <a:lnTo>
                        <a:pt x="273" y="62"/>
                      </a:lnTo>
                      <a:lnTo>
                        <a:pt x="266" y="62"/>
                      </a:lnTo>
                      <a:lnTo>
                        <a:pt x="266" y="62"/>
                      </a:lnTo>
                      <a:lnTo>
                        <a:pt x="263" y="61"/>
                      </a:lnTo>
                      <a:lnTo>
                        <a:pt x="261" y="58"/>
                      </a:lnTo>
                      <a:lnTo>
                        <a:pt x="258" y="53"/>
                      </a:lnTo>
                      <a:lnTo>
                        <a:pt x="255" y="52"/>
                      </a:lnTo>
                      <a:lnTo>
                        <a:pt x="255" y="52"/>
                      </a:lnTo>
                      <a:lnTo>
                        <a:pt x="252" y="52"/>
                      </a:lnTo>
                      <a:lnTo>
                        <a:pt x="251" y="51"/>
                      </a:lnTo>
                      <a:lnTo>
                        <a:pt x="249" y="49"/>
                      </a:lnTo>
                      <a:lnTo>
                        <a:pt x="248" y="46"/>
                      </a:lnTo>
                      <a:lnTo>
                        <a:pt x="248" y="46"/>
                      </a:lnTo>
                      <a:lnTo>
                        <a:pt x="246" y="45"/>
                      </a:lnTo>
                      <a:lnTo>
                        <a:pt x="244" y="44"/>
                      </a:lnTo>
                      <a:lnTo>
                        <a:pt x="234" y="42"/>
                      </a:lnTo>
                      <a:lnTo>
                        <a:pt x="234" y="42"/>
                      </a:lnTo>
                      <a:lnTo>
                        <a:pt x="231" y="42"/>
                      </a:lnTo>
                      <a:lnTo>
                        <a:pt x="229" y="41"/>
                      </a:lnTo>
                      <a:lnTo>
                        <a:pt x="228" y="39"/>
                      </a:lnTo>
                      <a:lnTo>
                        <a:pt x="227" y="39"/>
                      </a:lnTo>
                      <a:lnTo>
                        <a:pt x="227" y="39"/>
                      </a:lnTo>
                      <a:lnTo>
                        <a:pt x="221" y="38"/>
                      </a:lnTo>
                      <a:lnTo>
                        <a:pt x="218" y="35"/>
                      </a:lnTo>
                      <a:lnTo>
                        <a:pt x="215" y="34"/>
                      </a:lnTo>
                      <a:lnTo>
                        <a:pt x="215" y="34"/>
                      </a:lnTo>
                      <a:lnTo>
                        <a:pt x="211" y="32"/>
                      </a:lnTo>
                      <a:lnTo>
                        <a:pt x="205" y="31"/>
                      </a:lnTo>
                      <a:lnTo>
                        <a:pt x="200" y="32"/>
                      </a:lnTo>
                      <a:lnTo>
                        <a:pt x="197" y="34"/>
                      </a:lnTo>
                      <a:lnTo>
                        <a:pt x="197" y="34"/>
                      </a:lnTo>
                      <a:lnTo>
                        <a:pt x="194" y="35"/>
                      </a:lnTo>
                      <a:lnTo>
                        <a:pt x="191" y="35"/>
                      </a:lnTo>
                      <a:lnTo>
                        <a:pt x="185" y="35"/>
                      </a:lnTo>
                      <a:lnTo>
                        <a:pt x="185" y="35"/>
                      </a:lnTo>
                      <a:lnTo>
                        <a:pt x="181" y="35"/>
                      </a:lnTo>
                      <a:lnTo>
                        <a:pt x="177" y="38"/>
                      </a:lnTo>
                      <a:lnTo>
                        <a:pt x="171" y="45"/>
                      </a:lnTo>
                      <a:lnTo>
                        <a:pt x="171" y="45"/>
                      </a:lnTo>
                      <a:lnTo>
                        <a:pt x="168" y="46"/>
                      </a:lnTo>
                      <a:lnTo>
                        <a:pt x="166" y="46"/>
                      </a:lnTo>
                      <a:lnTo>
                        <a:pt x="159" y="46"/>
                      </a:lnTo>
                      <a:lnTo>
                        <a:pt x="159" y="46"/>
                      </a:lnTo>
                      <a:lnTo>
                        <a:pt x="159" y="52"/>
                      </a:lnTo>
                      <a:lnTo>
                        <a:pt x="157" y="55"/>
                      </a:lnTo>
                      <a:lnTo>
                        <a:pt x="157" y="55"/>
                      </a:lnTo>
                      <a:lnTo>
                        <a:pt x="153" y="58"/>
                      </a:lnTo>
                      <a:lnTo>
                        <a:pt x="144" y="61"/>
                      </a:lnTo>
                      <a:lnTo>
                        <a:pt x="133" y="62"/>
                      </a:lnTo>
                      <a:lnTo>
                        <a:pt x="123" y="63"/>
                      </a:lnTo>
                      <a:lnTo>
                        <a:pt x="123" y="63"/>
                      </a:lnTo>
                      <a:lnTo>
                        <a:pt x="119" y="62"/>
                      </a:lnTo>
                      <a:lnTo>
                        <a:pt x="115" y="61"/>
                      </a:lnTo>
                      <a:lnTo>
                        <a:pt x="109" y="55"/>
                      </a:lnTo>
                      <a:lnTo>
                        <a:pt x="102" y="48"/>
                      </a:lnTo>
                      <a:lnTo>
                        <a:pt x="99" y="46"/>
                      </a:lnTo>
                      <a:lnTo>
                        <a:pt x="93" y="45"/>
                      </a:lnTo>
                      <a:lnTo>
                        <a:pt x="93" y="45"/>
                      </a:lnTo>
                      <a:lnTo>
                        <a:pt x="89" y="45"/>
                      </a:lnTo>
                      <a:lnTo>
                        <a:pt x="86" y="44"/>
                      </a:lnTo>
                      <a:lnTo>
                        <a:pt x="81" y="39"/>
                      </a:lnTo>
                      <a:lnTo>
                        <a:pt x="76" y="34"/>
                      </a:lnTo>
                      <a:lnTo>
                        <a:pt x="75" y="27"/>
                      </a:lnTo>
                      <a:lnTo>
                        <a:pt x="75" y="27"/>
                      </a:lnTo>
                      <a:lnTo>
                        <a:pt x="66" y="22"/>
                      </a:lnTo>
                      <a:lnTo>
                        <a:pt x="63" y="19"/>
                      </a:lnTo>
                      <a:lnTo>
                        <a:pt x="62" y="18"/>
                      </a:lnTo>
                      <a:lnTo>
                        <a:pt x="62" y="18"/>
                      </a:lnTo>
                      <a:lnTo>
                        <a:pt x="63" y="15"/>
                      </a:lnTo>
                      <a:lnTo>
                        <a:pt x="65" y="8"/>
                      </a:lnTo>
                      <a:lnTo>
                        <a:pt x="63" y="4"/>
                      </a:lnTo>
                      <a:lnTo>
                        <a:pt x="62" y="4"/>
                      </a:lnTo>
                      <a:lnTo>
                        <a:pt x="59" y="4"/>
                      </a:lnTo>
                      <a:lnTo>
                        <a:pt x="59" y="4"/>
                      </a:lnTo>
                      <a:lnTo>
                        <a:pt x="46" y="12"/>
                      </a:lnTo>
                      <a:lnTo>
                        <a:pt x="37" y="17"/>
                      </a:lnTo>
                      <a:lnTo>
                        <a:pt x="32" y="18"/>
                      </a:lnTo>
                      <a:lnTo>
                        <a:pt x="28" y="18"/>
                      </a:lnTo>
                      <a:lnTo>
                        <a:pt x="28" y="18"/>
                      </a:lnTo>
                      <a:lnTo>
                        <a:pt x="21" y="17"/>
                      </a:lnTo>
                      <a:lnTo>
                        <a:pt x="20" y="15"/>
                      </a:lnTo>
                      <a:lnTo>
                        <a:pt x="20" y="14"/>
                      </a:lnTo>
                      <a:lnTo>
                        <a:pt x="17" y="11"/>
                      </a:lnTo>
                      <a:lnTo>
                        <a:pt x="17" y="11"/>
                      </a:lnTo>
                      <a:lnTo>
                        <a:pt x="14" y="8"/>
                      </a:lnTo>
                      <a:lnTo>
                        <a:pt x="12" y="5"/>
                      </a:lnTo>
                      <a:lnTo>
                        <a:pt x="11" y="1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0" y="14"/>
                      </a:lnTo>
                      <a:lnTo>
                        <a:pt x="3" y="21"/>
                      </a:lnTo>
                      <a:lnTo>
                        <a:pt x="3" y="21"/>
                      </a:lnTo>
                      <a:lnTo>
                        <a:pt x="3" y="25"/>
                      </a:lnTo>
                      <a:lnTo>
                        <a:pt x="1" y="31"/>
                      </a:lnTo>
                      <a:lnTo>
                        <a:pt x="1" y="35"/>
                      </a:lnTo>
                      <a:lnTo>
                        <a:pt x="3" y="38"/>
                      </a:lnTo>
                      <a:lnTo>
                        <a:pt x="3" y="38"/>
                      </a:lnTo>
                      <a:lnTo>
                        <a:pt x="4" y="39"/>
                      </a:lnTo>
                      <a:lnTo>
                        <a:pt x="7" y="44"/>
                      </a:lnTo>
                      <a:lnTo>
                        <a:pt x="10" y="48"/>
                      </a:lnTo>
                      <a:lnTo>
                        <a:pt x="10" y="51"/>
                      </a:lnTo>
                      <a:lnTo>
                        <a:pt x="10" y="51"/>
                      </a:lnTo>
                      <a:lnTo>
                        <a:pt x="10" y="52"/>
                      </a:lnTo>
                      <a:lnTo>
                        <a:pt x="12" y="56"/>
                      </a:lnTo>
                      <a:lnTo>
                        <a:pt x="14" y="59"/>
                      </a:lnTo>
                      <a:lnTo>
                        <a:pt x="15" y="63"/>
                      </a:lnTo>
                      <a:lnTo>
                        <a:pt x="15" y="63"/>
                      </a:lnTo>
                      <a:lnTo>
                        <a:pt x="17" y="66"/>
                      </a:lnTo>
                      <a:lnTo>
                        <a:pt x="18" y="69"/>
                      </a:lnTo>
                      <a:lnTo>
                        <a:pt x="21" y="72"/>
                      </a:lnTo>
                      <a:lnTo>
                        <a:pt x="24" y="73"/>
                      </a:lnTo>
                      <a:lnTo>
                        <a:pt x="24" y="73"/>
                      </a:lnTo>
                      <a:lnTo>
                        <a:pt x="29" y="75"/>
                      </a:lnTo>
                      <a:lnTo>
                        <a:pt x="31" y="76"/>
                      </a:lnTo>
                      <a:lnTo>
                        <a:pt x="31" y="79"/>
                      </a:lnTo>
                      <a:lnTo>
                        <a:pt x="31" y="79"/>
                      </a:lnTo>
                      <a:lnTo>
                        <a:pt x="31" y="82"/>
                      </a:lnTo>
                      <a:lnTo>
                        <a:pt x="31" y="85"/>
                      </a:lnTo>
                      <a:lnTo>
                        <a:pt x="31" y="87"/>
                      </a:lnTo>
                      <a:lnTo>
                        <a:pt x="28" y="87"/>
                      </a:lnTo>
                      <a:lnTo>
                        <a:pt x="28" y="87"/>
                      </a:lnTo>
                      <a:lnTo>
                        <a:pt x="28" y="89"/>
                      </a:lnTo>
                      <a:lnTo>
                        <a:pt x="27" y="89"/>
                      </a:lnTo>
                      <a:lnTo>
                        <a:pt x="25" y="93"/>
                      </a:lnTo>
                      <a:lnTo>
                        <a:pt x="24" y="97"/>
                      </a:lnTo>
                      <a:lnTo>
                        <a:pt x="22" y="100"/>
                      </a:lnTo>
                      <a:lnTo>
                        <a:pt x="22" y="100"/>
                      </a:lnTo>
                      <a:lnTo>
                        <a:pt x="21" y="103"/>
                      </a:lnTo>
                      <a:lnTo>
                        <a:pt x="21" y="107"/>
                      </a:lnTo>
                      <a:lnTo>
                        <a:pt x="22" y="113"/>
                      </a:lnTo>
                      <a:lnTo>
                        <a:pt x="24" y="114"/>
                      </a:lnTo>
                      <a:lnTo>
                        <a:pt x="24" y="114"/>
                      </a:lnTo>
                      <a:lnTo>
                        <a:pt x="29" y="119"/>
                      </a:lnTo>
                      <a:lnTo>
                        <a:pt x="31" y="120"/>
                      </a:lnTo>
                      <a:lnTo>
                        <a:pt x="32" y="124"/>
                      </a:lnTo>
                      <a:lnTo>
                        <a:pt x="32" y="124"/>
                      </a:lnTo>
                      <a:lnTo>
                        <a:pt x="32" y="126"/>
                      </a:lnTo>
                      <a:lnTo>
                        <a:pt x="34" y="127"/>
                      </a:lnTo>
                      <a:lnTo>
                        <a:pt x="39" y="131"/>
                      </a:lnTo>
                      <a:lnTo>
                        <a:pt x="45" y="134"/>
                      </a:lnTo>
                      <a:lnTo>
                        <a:pt x="49" y="136"/>
                      </a:lnTo>
                      <a:lnTo>
                        <a:pt x="49" y="136"/>
                      </a:lnTo>
                      <a:lnTo>
                        <a:pt x="52" y="137"/>
                      </a:lnTo>
                      <a:lnTo>
                        <a:pt x="54" y="140"/>
                      </a:lnTo>
                      <a:lnTo>
                        <a:pt x="56" y="146"/>
                      </a:lnTo>
                      <a:lnTo>
                        <a:pt x="56" y="146"/>
                      </a:lnTo>
                      <a:lnTo>
                        <a:pt x="58" y="147"/>
                      </a:lnTo>
                      <a:lnTo>
                        <a:pt x="56" y="150"/>
                      </a:lnTo>
                      <a:lnTo>
                        <a:pt x="56" y="153"/>
                      </a:lnTo>
                      <a:lnTo>
                        <a:pt x="56" y="156"/>
                      </a:lnTo>
                      <a:lnTo>
                        <a:pt x="56" y="156"/>
                      </a:lnTo>
                      <a:lnTo>
                        <a:pt x="56" y="158"/>
                      </a:lnTo>
                      <a:lnTo>
                        <a:pt x="59" y="161"/>
                      </a:lnTo>
                      <a:lnTo>
                        <a:pt x="61" y="163"/>
                      </a:lnTo>
                      <a:lnTo>
                        <a:pt x="62" y="167"/>
                      </a:lnTo>
                      <a:lnTo>
                        <a:pt x="62" y="167"/>
                      </a:lnTo>
                      <a:lnTo>
                        <a:pt x="62" y="170"/>
                      </a:lnTo>
                      <a:lnTo>
                        <a:pt x="65" y="173"/>
                      </a:lnTo>
                      <a:lnTo>
                        <a:pt x="71" y="180"/>
                      </a:lnTo>
                      <a:lnTo>
                        <a:pt x="71" y="180"/>
                      </a:lnTo>
                      <a:lnTo>
                        <a:pt x="75" y="178"/>
                      </a:lnTo>
                      <a:lnTo>
                        <a:pt x="75" y="178"/>
                      </a:lnTo>
                      <a:lnTo>
                        <a:pt x="76" y="178"/>
                      </a:lnTo>
                      <a:lnTo>
                        <a:pt x="78" y="177"/>
                      </a:lnTo>
                      <a:lnTo>
                        <a:pt x="79" y="175"/>
                      </a:lnTo>
                      <a:lnTo>
                        <a:pt x="82" y="177"/>
                      </a:lnTo>
                      <a:lnTo>
                        <a:pt x="82" y="177"/>
                      </a:lnTo>
                      <a:lnTo>
                        <a:pt x="85" y="178"/>
                      </a:lnTo>
                      <a:lnTo>
                        <a:pt x="88" y="178"/>
                      </a:lnTo>
                      <a:lnTo>
                        <a:pt x="93" y="177"/>
                      </a:lnTo>
                      <a:lnTo>
                        <a:pt x="93" y="177"/>
                      </a:lnTo>
                      <a:lnTo>
                        <a:pt x="96" y="178"/>
                      </a:lnTo>
                      <a:lnTo>
                        <a:pt x="100" y="185"/>
                      </a:lnTo>
                      <a:lnTo>
                        <a:pt x="109" y="201"/>
                      </a:lnTo>
                      <a:lnTo>
                        <a:pt x="109" y="201"/>
                      </a:lnTo>
                      <a:lnTo>
                        <a:pt x="113" y="211"/>
                      </a:lnTo>
                      <a:lnTo>
                        <a:pt x="115" y="214"/>
                      </a:lnTo>
                      <a:lnTo>
                        <a:pt x="119" y="217"/>
                      </a:lnTo>
                      <a:lnTo>
                        <a:pt x="119" y="217"/>
                      </a:lnTo>
                      <a:lnTo>
                        <a:pt x="123" y="218"/>
                      </a:lnTo>
                      <a:lnTo>
                        <a:pt x="127" y="219"/>
                      </a:lnTo>
                      <a:lnTo>
                        <a:pt x="132" y="221"/>
                      </a:lnTo>
                      <a:lnTo>
                        <a:pt x="137" y="225"/>
                      </a:lnTo>
                      <a:lnTo>
                        <a:pt x="137" y="225"/>
                      </a:lnTo>
                      <a:lnTo>
                        <a:pt x="146" y="231"/>
                      </a:lnTo>
                      <a:lnTo>
                        <a:pt x="156" y="235"/>
                      </a:lnTo>
                      <a:lnTo>
                        <a:pt x="166" y="238"/>
                      </a:lnTo>
                      <a:lnTo>
                        <a:pt x="174" y="239"/>
                      </a:lnTo>
                      <a:lnTo>
                        <a:pt x="174" y="239"/>
                      </a:lnTo>
                      <a:lnTo>
                        <a:pt x="180" y="238"/>
                      </a:lnTo>
                      <a:lnTo>
                        <a:pt x="185" y="235"/>
                      </a:lnTo>
                      <a:lnTo>
                        <a:pt x="193" y="232"/>
                      </a:lnTo>
                      <a:lnTo>
                        <a:pt x="195" y="232"/>
                      </a:lnTo>
                      <a:lnTo>
                        <a:pt x="200" y="232"/>
                      </a:lnTo>
                      <a:lnTo>
                        <a:pt x="200" y="232"/>
                      </a:lnTo>
                      <a:lnTo>
                        <a:pt x="204" y="234"/>
                      </a:lnTo>
                      <a:lnTo>
                        <a:pt x="205" y="236"/>
                      </a:lnTo>
                      <a:lnTo>
                        <a:pt x="208" y="242"/>
                      </a:lnTo>
                      <a:lnTo>
                        <a:pt x="210" y="248"/>
                      </a:lnTo>
                      <a:lnTo>
                        <a:pt x="212" y="253"/>
                      </a:lnTo>
                      <a:lnTo>
                        <a:pt x="212" y="253"/>
                      </a:lnTo>
                      <a:lnTo>
                        <a:pt x="215" y="255"/>
                      </a:lnTo>
                      <a:lnTo>
                        <a:pt x="221" y="256"/>
                      </a:lnTo>
                      <a:lnTo>
                        <a:pt x="239" y="259"/>
                      </a:lnTo>
                      <a:lnTo>
                        <a:pt x="268" y="263"/>
                      </a:lnTo>
                      <a:lnTo>
                        <a:pt x="268" y="263"/>
                      </a:lnTo>
                      <a:lnTo>
                        <a:pt x="285" y="265"/>
                      </a:lnTo>
                      <a:lnTo>
                        <a:pt x="285" y="265"/>
                      </a:lnTo>
                      <a:lnTo>
                        <a:pt x="285" y="262"/>
                      </a:lnTo>
                      <a:lnTo>
                        <a:pt x="285" y="262"/>
                      </a:lnTo>
                      <a:lnTo>
                        <a:pt x="285" y="256"/>
                      </a:lnTo>
                      <a:lnTo>
                        <a:pt x="288" y="251"/>
                      </a:lnTo>
                      <a:lnTo>
                        <a:pt x="290" y="248"/>
                      </a:lnTo>
                      <a:lnTo>
                        <a:pt x="295" y="245"/>
                      </a:lnTo>
                      <a:lnTo>
                        <a:pt x="295" y="245"/>
                      </a:lnTo>
                      <a:lnTo>
                        <a:pt x="302" y="242"/>
                      </a:lnTo>
                      <a:lnTo>
                        <a:pt x="309" y="241"/>
                      </a:lnTo>
                      <a:lnTo>
                        <a:pt x="309" y="241"/>
                      </a:lnTo>
                      <a:lnTo>
                        <a:pt x="310" y="239"/>
                      </a:lnTo>
                      <a:lnTo>
                        <a:pt x="310" y="239"/>
                      </a:lnTo>
                      <a:lnTo>
                        <a:pt x="310" y="235"/>
                      </a:lnTo>
                      <a:lnTo>
                        <a:pt x="307" y="231"/>
                      </a:lnTo>
                      <a:lnTo>
                        <a:pt x="305" y="228"/>
                      </a:lnTo>
                      <a:lnTo>
                        <a:pt x="305" y="2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158"/>
                <p:cNvSpPr>
                  <a:spLocks noEditPoints="1"/>
                </p:cNvSpPr>
                <p:nvPr/>
              </p:nvSpPr>
              <p:spPr bwMode="auto">
                <a:xfrm>
                  <a:off x="6977973" y="2907041"/>
                  <a:ext cx="1177456" cy="546223"/>
                </a:xfrm>
                <a:custGeom>
                  <a:avLst/>
                  <a:gdLst>
                    <a:gd name="T0" fmla="*/ 624 w 651"/>
                    <a:gd name="T1" fmla="*/ 124 h 302"/>
                    <a:gd name="T2" fmla="*/ 607 w 651"/>
                    <a:gd name="T3" fmla="*/ 105 h 302"/>
                    <a:gd name="T4" fmla="*/ 573 w 651"/>
                    <a:gd name="T5" fmla="*/ 101 h 302"/>
                    <a:gd name="T6" fmla="*/ 544 w 651"/>
                    <a:gd name="T7" fmla="*/ 100 h 302"/>
                    <a:gd name="T8" fmla="*/ 498 w 651"/>
                    <a:gd name="T9" fmla="*/ 36 h 302"/>
                    <a:gd name="T10" fmla="*/ 483 w 651"/>
                    <a:gd name="T11" fmla="*/ 23 h 302"/>
                    <a:gd name="T12" fmla="*/ 447 w 651"/>
                    <a:gd name="T13" fmla="*/ 39 h 302"/>
                    <a:gd name="T14" fmla="*/ 444 w 651"/>
                    <a:gd name="T15" fmla="*/ 32 h 302"/>
                    <a:gd name="T16" fmla="*/ 426 w 651"/>
                    <a:gd name="T17" fmla="*/ 30 h 302"/>
                    <a:gd name="T18" fmla="*/ 406 w 651"/>
                    <a:gd name="T19" fmla="*/ 27 h 302"/>
                    <a:gd name="T20" fmla="*/ 402 w 651"/>
                    <a:gd name="T21" fmla="*/ 9 h 302"/>
                    <a:gd name="T22" fmla="*/ 368 w 651"/>
                    <a:gd name="T23" fmla="*/ 0 h 302"/>
                    <a:gd name="T24" fmla="*/ 314 w 651"/>
                    <a:gd name="T25" fmla="*/ 17 h 302"/>
                    <a:gd name="T26" fmla="*/ 259 w 651"/>
                    <a:gd name="T27" fmla="*/ 29 h 302"/>
                    <a:gd name="T28" fmla="*/ 242 w 651"/>
                    <a:gd name="T29" fmla="*/ 43 h 302"/>
                    <a:gd name="T30" fmla="*/ 236 w 651"/>
                    <a:gd name="T31" fmla="*/ 54 h 302"/>
                    <a:gd name="T32" fmla="*/ 227 w 651"/>
                    <a:gd name="T33" fmla="*/ 80 h 302"/>
                    <a:gd name="T34" fmla="*/ 244 w 651"/>
                    <a:gd name="T35" fmla="*/ 100 h 302"/>
                    <a:gd name="T36" fmla="*/ 219 w 651"/>
                    <a:gd name="T37" fmla="*/ 102 h 302"/>
                    <a:gd name="T38" fmla="*/ 199 w 651"/>
                    <a:gd name="T39" fmla="*/ 95 h 302"/>
                    <a:gd name="T40" fmla="*/ 166 w 651"/>
                    <a:gd name="T41" fmla="*/ 94 h 302"/>
                    <a:gd name="T42" fmla="*/ 135 w 651"/>
                    <a:gd name="T43" fmla="*/ 100 h 302"/>
                    <a:gd name="T44" fmla="*/ 112 w 651"/>
                    <a:gd name="T45" fmla="*/ 85 h 302"/>
                    <a:gd name="T46" fmla="*/ 84 w 651"/>
                    <a:gd name="T47" fmla="*/ 83 h 302"/>
                    <a:gd name="T48" fmla="*/ 47 w 651"/>
                    <a:gd name="T49" fmla="*/ 93 h 302"/>
                    <a:gd name="T50" fmla="*/ 36 w 651"/>
                    <a:gd name="T51" fmla="*/ 118 h 302"/>
                    <a:gd name="T52" fmla="*/ 13 w 651"/>
                    <a:gd name="T53" fmla="*/ 114 h 302"/>
                    <a:gd name="T54" fmla="*/ 10 w 651"/>
                    <a:gd name="T55" fmla="*/ 131 h 302"/>
                    <a:gd name="T56" fmla="*/ 9 w 651"/>
                    <a:gd name="T57" fmla="*/ 149 h 302"/>
                    <a:gd name="T58" fmla="*/ 29 w 651"/>
                    <a:gd name="T59" fmla="*/ 163 h 302"/>
                    <a:gd name="T60" fmla="*/ 40 w 651"/>
                    <a:gd name="T61" fmla="*/ 189 h 302"/>
                    <a:gd name="T62" fmla="*/ 95 w 651"/>
                    <a:gd name="T63" fmla="*/ 179 h 302"/>
                    <a:gd name="T64" fmla="*/ 108 w 651"/>
                    <a:gd name="T65" fmla="*/ 209 h 302"/>
                    <a:gd name="T66" fmla="*/ 73 w 651"/>
                    <a:gd name="T67" fmla="*/ 219 h 302"/>
                    <a:gd name="T68" fmla="*/ 60 w 651"/>
                    <a:gd name="T69" fmla="*/ 231 h 302"/>
                    <a:gd name="T70" fmla="*/ 80 w 651"/>
                    <a:gd name="T71" fmla="*/ 256 h 302"/>
                    <a:gd name="T72" fmla="*/ 98 w 651"/>
                    <a:gd name="T73" fmla="*/ 270 h 302"/>
                    <a:gd name="T74" fmla="*/ 105 w 651"/>
                    <a:gd name="T75" fmla="*/ 275 h 302"/>
                    <a:gd name="T76" fmla="*/ 142 w 651"/>
                    <a:gd name="T77" fmla="*/ 285 h 302"/>
                    <a:gd name="T78" fmla="*/ 200 w 651"/>
                    <a:gd name="T79" fmla="*/ 200 h 302"/>
                    <a:gd name="T80" fmla="*/ 217 w 651"/>
                    <a:gd name="T81" fmla="*/ 196 h 302"/>
                    <a:gd name="T82" fmla="*/ 230 w 651"/>
                    <a:gd name="T83" fmla="*/ 227 h 302"/>
                    <a:gd name="T84" fmla="*/ 285 w 651"/>
                    <a:gd name="T85" fmla="*/ 247 h 302"/>
                    <a:gd name="T86" fmla="*/ 318 w 651"/>
                    <a:gd name="T87" fmla="*/ 271 h 302"/>
                    <a:gd name="T88" fmla="*/ 349 w 651"/>
                    <a:gd name="T89" fmla="*/ 294 h 302"/>
                    <a:gd name="T90" fmla="*/ 372 w 651"/>
                    <a:gd name="T91" fmla="*/ 288 h 302"/>
                    <a:gd name="T92" fmla="*/ 402 w 651"/>
                    <a:gd name="T93" fmla="*/ 264 h 302"/>
                    <a:gd name="T94" fmla="*/ 439 w 651"/>
                    <a:gd name="T95" fmla="*/ 261 h 302"/>
                    <a:gd name="T96" fmla="*/ 476 w 651"/>
                    <a:gd name="T97" fmla="*/ 261 h 302"/>
                    <a:gd name="T98" fmla="*/ 539 w 651"/>
                    <a:gd name="T99" fmla="*/ 271 h 302"/>
                    <a:gd name="T100" fmla="*/ 554 w 651"/>
                    <a:gd name="T101" fmla="*/ 250 h 302"/>
                    <a:gd name="T102" fmla="*/ 546 w 651"/>
                    <a:gd name="T103" fmla="*/ 219 h 302"/>
                    <a:gd name="T104" fmla="*/ 582 w 651"/>
                    <a:gd name="T105" fmla="*/ 216 h 302"/>
                    <a:gd name="T106" fmla="*/ 593 w 651"/>
                    <a:gd name="T107" fmla="*/ 175 h 302"/>
                    <a:gd name="T108" fmla="*/ 630 w 651"/>
                    <a:gd name="T109" fmla="*/ 173 h 302"/>
                    <a:gd name="T110" fmla="*/ 641 w 651"/>
                    <a:gd name="T111" fmla="*/ 148 h 302"/>
                    <a:gd name="T112" fmla="*/ 647 w 651"/>
                    <a:gd name="T113" fmla="*/ 124 h 302"/>
                    <a:gd name="T114" fmla="*/ 233 w 651"/>
                    <a:gd name="T115" fmla="*/ 186 h 302"/>
                    <a:gd name="T116" fmla="*/ 461 w 651"/>
                    <a:gd name="T117" fmla="*/ 193 h 302"/>
                    <a:gd name="T118" fmla="*/ 444 w 651"/>
                    <a:gd name="T119" fmla="*/ 214 h 302"/>
                    <a:gd name="T120" fmla="*/ 487 w 651"/>
                    <a:gd name="T121" fmla="*/ 186 h 302"/>
                    <a:gd name="T122" fmla="*/ 511 w 651"/>
                    <a:gd name="T123" fmla="*/ 192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51" h="302">
                      <a:moveTo>
                        <a:pt x="647" y="124"/>
                      </a:moveTo>
                      <a:lnTo>
                        <a:pt x="647" y="124"/>
                      </a:lnTo>
                      <a:lnTo>
                        <a:pt x="647" y="122"/>
                      </a:lnTo>
                      <a:lnTo>
                        <a:pt x="646" y="122"/>
                      </a:lnTo>
                      <a:lnTo>
                        <a:pt x="641" y="124"/>
                      </a:lnTo>
                      <a:lnTo>
                        <a:pt x="641" y="124"/>
                      </a:lnTo>
                      <a:lnTo>
                        <a:pt x="636" y="125"/>
                      </a:lnTo>
                      <a:lnTo>
                        <a:pt x="629" y="125"/>
                      </a:lnTo>
                      <a:lnTo>
                        <a:pt x="629" y="125"/>
                      </a:lnTo>
                      <a:lnTo>
                        <a:pt x="626" y="125"/>
                      </a:lnTo>
                      <a:lnTo>
                        <a:pt x="624" y="124"/>
                      </a:lnTo>
                      <a:lnTo>
                        <a:pt x="622" y="121"/>
                      </a:lnTo>
                      <a:lnTo>
                        <a:pt x="620" y="119"/>
                      </a:lnTo>
                      <a:lnTo>
                        <a:pt x="620" y="119"/>
                      </a:lnTo>
                      <a:lnTo>
                        <a:pt x="620" y="115"/>
                      </a:lnTo>
                      <a:lnTo>
                        <a:pt x="619" y="114"/>
                      </a:lnTo>
                      <a:lnTo>
                        <a:pt x="617" y="112"/>
                      </a:lnTo>
                      <a:lnTo>
                        <a:pt x="617" y="112"/>
                      </a:lnTo>
                      <a:lnTo>
                        <a:pt x="615" y="112"/>
                      </a:lnTo>
                      <a:lnTo>
                        <a:pt x="613" y="111"/>
                      </a:lnTo>
                      <a:lnTo>
                        <a:pt x="610" y="110"/>
                      </a:lnTo>
                      <a:lnTo>
                        <a:pt x="607" y="105"/>
                      </a:lnTo>
                      <a:lnTo>
                        <a:pt x="607" y="105"/>
                      </a:lnTo>
                      <a:lnTo>
                        <a:pt x="605" y="101"/>
                      </a:lnTo>
                      <a:lnTo>
                        <a:pt x="603" y="98"/>
                      </a:lnTo>
                      <a:lnTo>
                        <a:pt x="598" y="97"/>
                      </a:lnTo>
                      <a:lnTo>
                        <a:pt x="598" y="97"/>
                      </a:lnTo>
                      <a:lnTo>
                        <a:pt x="595" y="97"/>
                      </a:lnTo>
                      <a:lnTo>
                        <a:pt x="589" y="98"/>
                      </a:lnTo>
                      <a:lnTo>
                        <a:pt x="582" y="101"/>
                      </a:lnTo>
                      <a:lnTo>
                        <a:pt x="582" y="101"/>
                      </a:lnTo>
                      <a:lnTo>
                        <a:pt x="578" y="101"/>
                      </a:lnTo>
                      <a:lnTo>
                        <a:pt x="573" y="101"/>
                      </a:lnTo>
                      <a:lnTo>
                        <a:pt x="566" y="98"/>
                      </a:lnTo>
                      <a:lnTo>
                        <a:pt x="566" y="98"/>
                      </a:lnTo>
                      <a:lnTo>
                        <a:pt x="562" y="97"/>
                      </a:lnTo>
                      <a:lnTo>
                        <a:pt x="559" y="94"/>
                      </a:lnTo>
                      <a:lnTo>
                        <a:pt x="556" y="91"/>
                      </a:lnTo>
                      <a:lnTo>
                        <a:pt x="554" y="90"/>
                      </a:lnTo>
                      <a:lnTo>
                        <a:pt x="554" y="90"/>
                      </a:lnTo>
                      <a:lnTo>
                        <a:pt x="551" y="91"/>
                      </a:lnTo>
                      <a:lnTo>
                        <a:pt x="548" y="95"/>
                      </a:lnTo>
                      <a:lnTo>
                        <a:pt x="546" y="98"/>
                      </a:lnTo>
                      <a:lnTo>
                        <a:pt x="544" y="100"/>
                      </a:lnTo>
                      <a:lnTo>
                        <a:pt x="544" y="100"/>
                      </a:lnTo>
                      <a:lnTo>
                        <a:pt x="542" y="100"/>
                      </a:lnTo>
                      <a:lnTo>
                        <a:pt x="541" y="97"/>
                      </a:lnTo>
                      <a:lnTo>
                        <a:pt x="537" y="90"/>
                      </a:lnTo>
                      <a:lnTo>
                        <a:pt x="532" y="80"/>
                      </a:lnTo>
                      <a:lnTo>
                        <a:pt x="528" y="71"/>
                      </a:lnTo>
                      <a:lnTo>
                        <a:pt x="528" y="71"/>
                      </a:lnTo>
                      <a:lnTo>
                        <a:pt x="514" y="51"/>
                      </a:lnTo>
                      <a:lnTo>
                        <a:pt x="507" y="41"/>
                      </a:lnTo>
                      <a:lnTo>
                        <a:pt x="502" y="39"/>
                      </a:lnTo>
                      <a:lnTo>
                        <a:pt x="498" y="36"/>
                      </a:lnTo>
                      <a:lnTo>
                        <a:pt x="498" y="36"/>
                      </a:lnTo>
                      <a:lnTo>
                        <a:pt x="493" y="33"/>
                      </a:lnTo>
                      <a:lnTo>
                        <a:pt x="491" y="30"/>
                      </a:lnTo>
                      <a:lnTo>
                        <a:pt x="491" y="27"/>
                      </a:lnTo>
                      <a:lnTo>
                        <a:pt x="494" y="24"/>
                      </a:lnTo>
                      <a:lnTo>
                        <a:pt x="494" y="24"/>
                      </a:lnTo>
                      <a:lnTo>
                        <a:pt x="494" y="23"/>
                      </a:lnTo>
                      <a:lnTo>
                        <a:pt x="494" y="23"/>
                      </a:lnTo>
                      <a:lnTo>
                        <a:pt x="491" y="22"/>
                      </a:lnTo>
                      <a:lnTo>
                        <a:pt x="487" y="22"/>
                      </a:lnTo>
                      <a:lnTo>
                        <a:pt x="483" y="23"/>
                      </a:lnTo>
                      <a:lnTo>
                        <a:pt x="483" y="23"/>
                      </a:lnTo>
                      <a:lnTo>
                        <a:pt x="476" y="27"/>
                      </a:lnTo>
                      <a:lnTo>
                        <a:pt x="471" y="30"/>
                      </a:lnTo>
                      <a:lnTo>
                        <a:pt x="468" y="32"/>
                      </a:lnTo>
                      <a:lnTo>
                        <a:pt x="468" y="32"/>
                      </a:lnTo>
                      <a:lnTo>
                        <a:pt x="464" y="33"/>
                      </a:lnTo>
                      <a:lnTo>
                        <a:pt x="460" y="36"/>
                      </a:lnTo>
                      <a:lnTo>
                        <a:pt x="456" y="39"/>
                      </a:lnTo>
                      <a:lnTo>
                        <a:pt x="451" y="39"/>
                      </a:lnTo>
                      <a:lnTo>
                        <a:pt x="451" y="39"/>
                      </a:lnTo>
                      <a:lnTo>
                        <a:pt x="447" y="39"/>
                      </a:lnTo>
                      <a:lnTo>
                        <a:pt x="444" y="41"/>
                      </a:lnTo>
                      <a:lnTo>
                        <a:pt x="441" y="43"/>
                      </a:lnTo>
                      <a:lnTo>
                        <a:pt x="440" y="43"/>
                      </a:lnTo>
                      <a:lnTo>
                        <a:pt x="439" y="41"/>
                      </a:lnTo>
                      <a:lnTo>
                        <a:pt x="439" y="41"/>
                      </a:lnTo>
                      <a:lnTo>
                        <a:pt x="437" y="40"/>
                      </a:lnTo>
                      <a:lnTo>
                        <a:pt x="437" y="39"/>
                      </a:lnTo>
                      <a:lnTo>
                        <a:pt x="440" y="36"/>
                      </a:lnTo>
                      <a:lnTo>
                        <a:pt x="443" y="34"/>
                      </a:lnTo>
                      <a:lnTo>
                        <a:pt x="444" y="32"/>
                      </a:lnTo>
                      <a:lnTo>
                        <a:pt x="444" y="32"/>
                      </a:lnTo>
                      <a:lnTo>
                        <a:pt x="443" y="30"/>
                      </a:lnTo>
                      <a:lnTo>
                        <a:pt x="441" y="30"/>
                      </a:lnTo>
                      <a:lnTo>
                        <a:pt x="439" y="30"/>
                      </a:lnTo>
                      <a:lnTo>
                        <a:pt x="436" y="30"/>
                      </a:lnTo>
                      <a:lnTo>
                        <a:pt x="436" y="30"/>
                      </a:lnTo>
                      <a:lnTo>
                        <a:pt x="432" y="27"/>
                      </a:lnTo>
                      <a:lnTo>
                        <a:pt x="429" y="27"/>
                      </a:lnTo>
                      <a:lnTo>
                        <a:pt x="429" y="29"/>
                      </a:lnTo>
                      <a:lnTo>
                        <a:pt x="429" y="29"/>
                      </a:lnTo>
                      <a:lnTo>
                        <a:pt x="427" y="30"/>
                      </a:lnTo>
                      <a:lnTo>
                        <a:pt x="426" y="30"/>
                      </a:lnTo>
                      <a:lnTo>
                        <a:pt x="424" y="30"/>
                      </a:lnTo>
                      <a:lnTo>
                        <a:pt x="424" y="27"/>
                      </a:lnTo>
                      <a:lnTo>
                        <a:pt x="424" y="27"/>
                      </a:lnTo>
                      <a:lnTo>
                        <a:pt x="423" y="26"/>
                      </a:lnTo>
                      <a:lnTo>
                        <a:pt x="422" y="24"/>
                      </a:lnTo>
                      <a:lnTo>
                        <a:pt x="420" y="23"/>
                      </a:lnTo>
                      <a:lnTo>
                        <a:pt x="417" y="24"/>
                      </a:lnTo>
                      <a:lnTo>
                        <a:pt x="417" y="24"/>
                      </a:lnTo>
                      <a:lnTo>
                        <a:pt x="415" y="26"/>
                      </a:lnTo>
                      <a:lnTo>
                        <a:pt x="410" y="27"/>
                      </a:lnTo>
                      <a:lnTo>
                        <a:pt x="406" y="27"/>
                      </a:lnTo>
                      <a:lnTo>
                        <a:pt x="403" y="26"/>
                      </a:lnTo>
                      <a:lnTo>
                        <a:pt x="403" y="26"/>
                      </a:lnTo>
                      <a:lnTo>
                        <a:pt x="403" y="24"/>
                      </a:lnTo>
                      <a:lnTo>
                        <a:pt x="403" y="23"/>
                      </a:lnTo>
                      <a:lnTo>
                        <a:pt x="405" y="20"/>
                      </a:lnTo>
                      <a:lnTo>
                        <a:pt x="405" y="20"/>
                      </a:lnTo>
                      <a:lnTo>
                        <a:pt x="405" y="17"/>
                      </a:lnTo>
                      <a:lnTo>
                        <a:pt x="403" y="15"/>
                      </a:lnTo>
                      <a:lnTo>
                        <a:pt x="402" y="12"/>
                      </a:lnTo>
                      <a:lnTo>
                        <a:pt x="402" y="9"/>
                      </a:lnTo>
                      <a:lnTo>
                        <a:pt x="402" y="9"/>
                      </a:lnTo>
                      <a:lnTo>
                        <a:pt x="402" y="6"/>
                      </a:lnTo>
                      <a:lnTo>
                        <a:pt x="399" y="3"/>
                      </a:lnTo>
                      <a:lnTo>
                        <a:pt x="395" y="2"/>
                      </a:lnTo>
                      <a:lnTo>
                        <a:pt x="392" y="2"/>
                      </a:lnTo>
                      <a:lnTo>
                        <a:pt x="392" y="2"/>
                      </a:lnTo>
                      <a:lnTo>
                        <a:pt x="389" y="3"/>
                      </a:lnTo>
                      <a:lnTo>
                        <a:pt x="386" y="2"/>
                      </a:lnTo>
                      <a:lnTo>
                        <a:pt x="379" y="0"/>
                      </a:lnTo>
                      <a:lnTo>
                        <a:pt x="379" y="0"/>
                      </a:lnTo>
                      <a:lnTo>
                        <a:pt x="375" y="0"/>
                      </a:lnTo>
                      <a:lnTo>
                        <a:pt x="368" y="0"/>
                      </a:lnTo>
                      <a:lnTo>
                        <a:pt x="362" y="2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59" y="6"/>
                      </a:lnTo>
                      <a:lnTo>
                        <a:pt x="356" y="7"/>
                      </a:lnTo>
                      <a:lnTo>
                        <a:pt x="349" y="10"/>
                      </a:lnTo>
                      <a:lnTo>
                        <a:pt x="337" y="13"/>
                      </a:lnTo>
                      <a:lnTo>
                        <a:pt x="337" y="13"/>
                      </a:lnTo>
                      <a:lnTo>
                        <a:pt x="325" y="15"/>
                      </a:lnTo>
                      <a:lnTo>
                        <a:pt x="314" y="17"/>
                      </a:lnTo>
                      <a:lnTo>
                        <a:pt x="314" y="17"/>
                      </a:lnTo>
                      <a:lnTo>
                        <a:pt x="305" y="20"/>
                      </a:lnTo>
                      <a:lnTo>
                        <a:pt x="302" y="22"/>
                      </a:lnTo>
                      <a:lnTo>
                        <a:pt x="297" y="22"/>
                      </a:lnTo>
                      <a:lnTo>
                        <a:pt x="297" y="22"/>
                      </a:lnTo>
                      <a:lnTo>
                        <a:pt x="285" y="23"/>
                      </a:lnTo>
                      <a:lnTo>
                        <a:pt x="278" y="24"/>
                      </a:lnTo>
                      <a:lnTo>
                        <a:pt x="273" y="27"/>
                      </a:lnTo>
                      <a:lnTo>
                        <a:pt x="273" y="27"/>
                      </a:lnTo>
                      <a:lnTo>
                        <a:pt x="268" y="29"/>
                      </a:lnTo>
                      <a:lnTo>
                        <a:pt x="263" y="29"/>
                      </a:lnTo>
                      <a:lnTo>
                        <a:pt x="259" y="29"/>
                      </a:lnTo>
                      <a:lnTo>
                        <a:pt x="254" y="29"/>
                      </a:lnTo>
                      <a:lnTo>
                        <a:pt x="254" y="29"/>
                      </a:lnTo>
                      <a:lnTo>
                        <a:pt x="250" y="30"/>
                      </a:lnTo>
                      <a:lnTo>
                        <a:pt x="247" y="29"/>
                      </a:lnTo>
                      <a:lnTo>
                        <a:pt x="243" y="29"/>
                      </a:lnTo>
                      <a:lnTo>
                        <a:pt x="240" y="30"/>
                      </a:lnTo>
                      <a:lnTo>
                        <a:pt x="240" y="30"/>
                      </a:lnTo>
                      <a:lnTo>
                        <a:pt x="240" y="32"/>
                      </a:lnTo>
                      <a:lnTo>
                        <a:pt x="239" y="36"/>
                      </a:lnTo>
                      <a:lnTo>
                        <a:pt x="240" y="40"/>
                      </a:lnTo>
                      <a:lnTo>
                        <a:pt x="242" y="43"/>
                      </a:lnTo>
                      <a:lnTo>
                        <a:pt x="242" y="43"/>
                      </a:lnTo>
                      <a:lnTo>
                        <a:pt x="244" y="46"/>
                      </a:lnTo>
                      <a:lnTo>
                        <a:pt x="249" y="47"/>
                      </a:lnTo>
                      <a:lnTo>
                        <a:pt x="253" y="49"/>
                      </a:lnTo>
                      <a:lnTo>
                        <a:pt x="256" y="50"/>
                      </a:lnTo>
                      <a:lnTo>
                        <a:pt x="256" y="50"/>
                      </a:lnTo>
                      <a:lnTo>
                        <a:pt x="254" y="51"/>
                      </a:lnTo>
                      <a:lnTo>
                        <a:pt x="250" y="53"/>
                      </a:lnTo>
                      <a:lnTo>
                        <a:pt x="239" y="53"/>
                      </a:lnTo>
                      <a:lnTo>
                        <a:pt x="239" y="53"/>
                      </a:lnTo>
                      <a:lnTo>
                        <a:pt x="236" y="54"/>
                      </a:lnTo>
                      <a:lnTo>
                        <a:pt x="234" y="57"/>
                      </a:lnTo>
                      <a:lnTo>
                        <a:pt x="234" y="61"/>
                      </a:lnTo>
                      <a:lnTo>
                        <a:pt x="236" y="64"/>
                      </a:lnTo>
                      <a:lnTo>
                        <a:pt x="236" y="64"/>
                      </a:lnTo>
                      <a:lnTo>
                        <a:pt x="236" y="67"/>
                      </a:lnTo>
                      <a:lnTo>
                        <a:pt x="233" y="70"/>
                      </a:lnTo>
                      <a:lnTo>
                        <a:pt x="226" y="73"/>
                      </a:lnTo>
                      <a:lnTo>
                        <a:pt x="226" y="73"/>
                      </a:lnTo>
                      <a:lnTo>
                        <a:pt x="224" y="76"/>
                      </a:lnTo>
                      <a:lnTo>
                        <a:pt x="224" y="78"/>
                      </a:lnTo>
                      <a:lnTo>
                        <a:pt x="227" y="80"/>
                      </a:lnTo>
                      <a:lnTo>
                        <a:pt x="230" y="81"/>
                      </a:lnTo>
                      <a:lnTo>
                        <a:pt x="230" y="81"/>
                      </a:lnTo>
                      <a:lnTo>
                        <a:pt x="233" y="83"/>
                      </a:lnTo>
                      <a:lnTo>
                        <a:pt x="236" y="83"/>
                      </a:lnTo>
                      <a:lnTo>
                        <a:pt x="242" y="85"/>
                      </a:lnTo>
                      <a:lnTo>
                        <a:pt x="242" y="85"/>
                      </a:lnTo>
                      <a:lnTo>
                        <a:pt x="243" y="87"/>
                      </a:lnTo>
                      <a:lnTo>
                        <a:pt x="244" y="90"/>
                      </a:lnTo>
                      <a:lnTo>
                        <a:pt x="246" y="97"/>
                      </a:lnTo>
                      <a:lnTo>
                        <a:pt x="246" y="97"/>
                      </a:lnTo>
                      <a:lnTo>
                        <a:pt x="244" y="100"/>
                      </a:lnTo>
                      <a:lnTo>
                        <a:pt x="243" y="101"/>
                      </a:lnTo>
                      <a:lnTo>
                        <a:pt x="240" y="102"/>
                      </a:lnTo>
                      <a:lnTo>
                        <a:pt x="236" y="102"/>
                      </a:lnTo>
                      <a:lnTo>
                        <a:pt x="236" y="102"/>
                      </a:lnTo>
                      <a:lnTo>
                        <a:pt x="232" y="101"/>
                      </a:lnTo>
                      <a:lnTo>
                        <a:pt x="229" y="100"/>
                      </a:lnTo>
                      <a:lnTo>
                        <a:pt x="223" y="97"/>
                      </a:lnTo>
                      <a:lnTo>
                        <a:pt x="223" y="97"/>
                      </a:lnTo>
                      <a:lnTo>
                        <a:pt x="222" y="98"/>
                      </a:lnTo>
                      <a:lnTo>
                        <a:pt x="220" y="100"/>
                      </a:lnTo>
                      <a:lnTo>
                        <a:pt x="219" y="102"/>
                      </a:lnTo>
                      <a:lnTo>
                        <a:pt x="217" y="105"/>
                      </a:lnTo>
                      <a:lnTo>
                        <a:pt x="217" y="105"/>
                      </a:lnTo>
                      <a:lnTo>
                        <a:pt x="216" y="105"/>
                      </a:lnTo>
                      <a:lnTo>
                        <a:pt x="215" y="102"/>
                      </a:lnTo>
                      <a:lnTo>
                        <a:pt x="213" y="101"/>
                      </a:lnTo>
                      <a:lnTo>
                        <a:pt x="210" y="100"/>
                      </a:lnTo>
                      <a:lnTo>
                        <a:pt x="210" y="100"/>
                      </a:lnTo>
                      <a:lnTo>
                        <a:pt x="203" y="100"/>
                      </a:lnTo>
                      <a:lnTo>
                        <a:pt x="200" y="98"/>
                      </a:lnTo>
                      <a:lnTo>
                        <a:pt x="199" y="95"/>
                      </a:lnTo>
                      <a:lnTo>
                        <a:pt x="199" y="95"/>
                      </a:lnTo>
                      <a:lnTo>
                        <a:pt x="198" y="93"/>
                      </a:lnTo>
                      <a:lnTo>
                        <a:pt x="193" y="91"/>
                      </a:lnTo>
                      <a:lnTo>
                        <a:pt x="188" y="93"/>
                      </a:lnTo>
                      <a:lnTo>
                        <a:pt x="183" y="94"/>
                      </a:lnTo>
                      <a:lnTo>
                        <a:pt x="183" y="94"/>
                      </a:lnTo>
                      <a:lnTo>
                        <a:pt x="181" y="97"/>
                      </a:lnTo>
                      <a:lnTo>
                        <a:pt x="179" y="97"/>
                      </a:lnTo>
                      <a:lnTo>
                        <a:pt x="175" y="94"/>
                      </a:lnTo>
                      <a:lnTo>
                        <a:pt x="175" y="94"/>
                      </a:lnTo>
                      <a:lnTo>
                        <a:pt x="171" y="93"/>
                      </a:lnTo>
                      <a:lnTo>
                        <a:pt x="166" y="94"/>
                      </a:lnTo>
                      <a:lnTo>
                        <a:pt x="162" y="95"/>
                      </a:lnTo>
                      <a:lnTo>
                        <a:pt x="159" y="98"/>
                      </a:lnTo>
                      <a:lnTo>
                        <a:pt x="159" y="98"/>
                      </a:lnTo>
                      <a:lnTo>
                        <a:pt x="156" y="101"/>
                      </a:lnTo>
                      <a:lnTo>
                        <a:pt x="154" y="102"/>
                      </a:lnTo>
                      <a:lnTo>
                        <a:pt x="149" y="101"/>
                      </a:lnTo>
                      <a:lnTo>
                        <a:pt x="144" y="100"/>
                      </a:lnTo>
                      <a:lnTo>
                        <a:pt x="144" y="100"/>
                      </a:lnTo>
                      <a:lnTo>
                        <a:pt x="138" y="97"/>
                      </a:lnTo>
                      <a:lnTo>
                        <a:pt x="135" y="97"/>
                      </a:lnTo>
                      <a:lnTo>
                        <a:pt x="135" y="100"/>
                      </a:lnTo>
                      <a:lnTo>
                        <a:pt x="135" y="100"/>
                      </a:lnTo>
                      <a:lnTo>
                        <a:pt x="134" y="102"/>
                      </a:lnTo>
                      <a:lnTo>
                        <a:pt x="132" y="102"/>
                      </a:lnTo>
                      <a:lnTo>
                        <a:pt x="131" y="100"/>
                      </a:lnTo>
                      <a:lnTo>
                        <a:pt x="131" y="98"/>
                      </a:lnTo>
                      <a:lnTo>
                        <a:pt x="131" y="98"/>
                      </a:lnTo>
                      <a:lnTo>
                        <a:pt x="129" y="95"/>
                      </a:lnTo>
                      <a:lnTo>
                        <a:pt x="125" y="93"/>
                      </a:lnTo>
                      <a:lnTo>
                        <a:pt x="117" y="87"/>
                      </a:lnTo>
                      <a:lnTo>
                        <a:pt x="117" y="87"/>
                      </a:lnTo>
                      <a:lnTo>
                        <a:pt x="112" y="85"/>
                      </a:lnTo>
                      <a:lnTo>
                        <a:pt x="107" y="84"/>
                      </a:lnTo>
                      <a:lnTo>
                        <a:pt x="101" y="83"/>
                      </a:lnTo>
                      <a:lnTo>
                        <a:pt x="98" y="81"/>
                      </a:lnTo>
                      <a:lnTo>
                        <a:pt x="98" y="81"/>
                      </a:lnTo>
                      <a:lnTo>
                        <a:pt x="97" y="78"/>
                      </a:lnTo>
                      <a:lnTo>
                        <a:pt x="94" y="78"/>
                      </a:lnTo>
                      <a:lnTo>
                        <a:pt x="90" y="78"/>
                      </a:lnTo>
                      <a:lnTo>
                        <a:pt x="87" y="81"/>
                      </a:lnTo>
                      <a:lnTo>
                        <a:pt x="87" y="81"/>
                      </a:lnTo>
                      <a:lnTo>
                        <a:pt x="85" y="83"/>
                      </a:lnTo>
                      <a:lnTo>
                        <a:pt x="84" y="83"/>
                      </a:lnTo>
                      <a:lnTo>
                        <a:pt x="78" y="81"/>
                      </a:lnTo>
                      <a:lnTo>
                        <a:pt x="78" y="81"/>
                      </a:lnTo>
                      <a:lnTo>
                        <a:pt x="76" y="81"/>
                      </a:lnTo>
                      <a:lnTo>
                        <a:pt x="73" y="81"/>
                      </a:lnTo>
                      <a:lnTo>
                        <a:pt x="67" y="84"/>
                      </a:lnTo>
                      <a:lnTo>
                        <a:pt x="67" y="84"/>
                      </a:lnTo>
                      <a:lnTo>
                        <a:pt x="59" y="88"/>
                      </a:lnTo>
                      <a:lnTo>
                        <a:pt x="54" y="91"/>
                      </a:lnTo>
                      <a:lnTo>
                        <a:pt x="50" y="93"/>
                      </a:lnTo>
                      <a:lnTo>
                        <a:pt x="50" y="93"/>
                      </a:lnTo>
                      <a:lnTo>
                        <a:pt x="47" y="93"/>
                      </a:lnTo>
                      <a:lnTo>
                        <a:pt x="46" y="95"/>
                      </a:lnTo>
                      <a:lnTo>
                        <a:pt x="44" y="98"/>
                      </a:lnTo>
                      <a:lnTo>
                        <a:pt x="42" y="100"/>
                      </a:lnTo>
                      <a:lnTo>
                        <a:pt x="42" y="100"/>
                      </a:lnTo>
                      <a:lnTo>
                        <a:pt x="37" y="101"/>
                      </a:lnTo>
                      <a:lnTo>
                        <a:pt x="36" y="104"/>
                      </a:lnTo>
                      <a:lnTo>
                        <a:pt x="37" y="108"/>
                      </a:lnTo>
                      <a:lnTo>
                        <a:pt x="37" y="108"/>
                      </a:lnTo>
                      <a:lnTo>
                        <a:pt x="39" y="114"/>
                      </a:lnTo>
                      <a:lnTo>
                        <a:pt x="39" y="117"/>
                      </a:lnTo>
                      <a:lnTo>
                        <a:pt x="36" y="118"/>
                      </a:lnTo>
                      <a:lnTo>
                        <a:pt x="36" y="118"/>
                      </a:lnTo>
                      <a:lnTo>
                        <a:pt x="33" y="118"/>
                      </a:lnTo>
                      <a:lnTo>
                        <a:pt x="32" y="118"/>
                      </a:lnTo>
                      <a:lnTo>
                        <a:pt x="29" y="115"/>
                      </a:lnTo>
                      <a:lnTo>
                        <a:pt x="26" y="111"/>
                      </a:lnTo>
                      <a:lnTo>
                        <a:pt x="23" y="108"/>
                      </a:lnTo>
                      <a:lnTo>
                        <a:pt x="23" y="108"/>
                      </a:lnTo>
                      <a:lnTo>
                        <a:pt x="19" y="107"/>
                      </a:lnTo>
                      <a:lnTo>
                        <a:pt x="16" y="107"/>
                      </a:lnTo>
                      <a:lnTo>
                        <a:pt x="15" y="110"/>
                      </a:lnTo>
                      <a:lnTo>
                        <a:pt x="13" y="114"/>
                      </a:lnTo>
                      <a:lnTo>
                        <a:pt x="13" y="114"/>
                      </a:lnTo>
                      <a:lnTo>
                        <a:pt x="13" y="117"/>
                      </a:lnTo>
                      <a:lnTo>
                        <a:pt x="10" y="118"/>
                      </a:lnTo>
                      <a:lnTo>
                        <a:pt x="7" y="121"/>
                      </a:lnTo>
                      <a:lnTo>
                        <a:pt x="5" y="124"/>
                      </a:lnTo>
                      <a:lnTo>
                        <a:pt x="5" y="124"/>
                      </a:lnTo>
                      <a:lnTo>
                        <a:pt x="5" y="127"/>
                      </a:lnTo>
                      <a:lnTo>
                        <a:pt x="6" y="128"/>
                      </a:lnTo>
                      <a:lnTo>
                        <a:pt x="9" y="129"/>
                      </a:lnTo>
                      <a:lnTo>
                        <a:pt x="10" y="131"/>
                      </a:lnTo>
                      <a:lnTo>
                        <a:pt x="10" y="131"/>
                      </a:lnTo>
                      <a:lnTo>
                        <a:pt x="9" y="132"/>
                      </a:lnTo>
                      <a:lnTo>
                        <a:pt x="7" y="134"/>
                      </a:lnTo>
                      <a:lnTo>
                        <a:pt x="5" y="136"/>
                      </a:lnTo>
                      <a:lnTo>
                        <a:pt x="5" y="136"/>
                      </a:lnTo>
                      <a:lnTo>
                        <a:pt x="2" y="141"/>
                      </a:lnTo>
                      <a:lnTo>
                        <a:pt x="0" y="144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3" y="148"/>
                      </a:lnTo>
                      <a:lnTo>
                        <a:pt x="6" y="148"/>
                      </a:lnTo>
                      <a:lnTo>
                        <a:pt x="9" y="149"/>
                      </a:lnTo>
                      <a:lnTo>
                        <a:pt x="10" y="152"/>
                      </a:lnTo>
                      <a:lnTo>
                        <a:pt x="10" y="152"/>
                      </a:lnTo>
                      <a:lnTo>
                        <a:pt x="10" y="159"/>
                      </a:lnTo>
                      <a:lnTo>
                        <a:pt x="10" y="161"/>
                      </a:lnTo>
                      <a:lnTo>
                        <a:pt x="13" y="161"/>
                      </a:lnTo>
                      <a:lnTo>
                        <a:pt x="13" y="161"/>
                      </a:lnTo>
                      <a:lnTo>
                        <a:pt x="19" y="161"/>
                      </a:lnTo>
                      <a:lnTo>
                        <a:pt x="24" y="161"/>
                      </a:lnTo>
                      <a:lnTo>
                        <a:pt x="24" y="161"/>
                      </a:lnTo>
                      <a:lnTo>
                        <a:pt x="26" y="161"/>
                      </a:lnTo>
                      <a:lnTo>
                        <a:pt x="29" y="163"/>
                      </a:lnTo>
                      <a:lnTo>
                        <a:pt x="34" y="172"/>
                      </a:lnTo>
                      <a:lnTo>
                        <a:pt x="34" y="172"/>
                      </a:lnTo>
                      <a:lnTo>
                        <a:pt x="39" y="178"/>
                      </a:lnTo>
                      <a:lnTo>
                        <a:pt x="39" y="180"/>
                      </a:lnTo>
                      <a:lnTo>
                        <a:pt x="36" y="182"/>
                      </a:lnTo>
                      <a:lnTo>
                        <a:pt x="36" y="182"/>
                      </a:lnTo>
                      <a:lnTo>
                        <a:pt x="34" y="183"/>
                      </a:lnTo>
                      <a:lnTo>
                        <a:pt x="34" y="185"/>
                      </a:lnTo>
                      <a:lnTo>
                        <a:pt x="36" y="186"/>
                      </a:lnTo>
                      <a:lnTo>
                        <a:pt x="40" y="189"/>
                      </a:lnTo>
                      <a:lnTo>
                        <a:pt x="40" y="189"/>
                      </a:lnTo>
                      <a:lnTo>
                        <a:pt x="44" y="192"/>
                      </a:lnTo>
                      <a:lnTo>
                        <a:pt x="44" y="192"/>
                      </a:lnTo>
                      <a:lnTo>
                        <a:pt x="47" y="189"/>
                      </a:lnTo>
                      <a:lnTo>
                        <a:pt x="47" y="189"/>
                      </a:lnTo>
                      <a:lnTo>
                        <a:pt x="56" y="185"/>
                      </a:lnTo>
                      <a:lnTo>
                        <a:pt x="64" y="180"/>
                      </a:lnTo>
                      <a:lnTo>
                        <a:pt x="73" y="178"/>
                      </a:lnTo>
                      <a:lnTo>
                        <a:pt x="81" y="179"/>
                      </a:lnTo>
                      <a:lnTo>
                        <a:pt x="81" y="179"/>
                      </a:lnTo>
                      <a:lnTo>
                        <a:pt x="90" y="179"/>
                      </a:lnTo>
                      <a:lnTo>
                        <a:pt x="95" y="179"/>
                      </a:lnTo>
                      <a:lnTo>
                        <a:pt x="101" y="180"/>
                      </a:lnTo>
                      <a:lnTo>
                        <a:pt x="104" y="182"/>
                      </a:lnTo>
                      <a:lnTo>
                        <a:pt x="105" y="183"/>
                      </a:lnTo>
                      <a:lnTo>
                        <a:pt x="105" y="183"/>
                      </a:lnTo>
                      <a:lnTo>
                        <a:pt x="107" y="186"/>
                      </a:lnTo>
                      <a:lnTo>
                        <a:pt x="108" y="189"/>
                      </a:lnTo>
                      <a:lnTo>
                        <a:pt x="108" y="196"/>
                      </a:lnTo>
                      <a:lnTo>
                        <a:pt x="108" y="202"/>
                      </a:lnTo>
                      <a:lnTo>
                        <a:pt x="108" y="207"/>
                      </a:lnTo>
                      <a:lnTo>
                        <a:pt x="108" y="207"/>
                      </a:lnTo>
                      <a:lnTo>
                        <a:pt x="108" y="209"/>
                      </a:lnTo>
                      <a:lnTo>
                        <a:pt x="107" y="210"/>
                      </a:lnTo>
                      <a:lnTo>
                        <a:pt x="104" y="212"/>
                      </a:lnTo>
                      <a:lnTo>
                        <a:pt x="98" y="212"/>
                      </a:lnTo>
                      <a:lnTo>
                        <a:pt x="93" y="212"/>
                      </a:lnTo>
                      <a:lnTo>
                        <a:pt x="93" y="212"/>
                      </a:lnTo>
                      <a:lnTo>
                        <a:pt x="85" y="212"/>
                      </a:lnTo>
                      <a:lnTo>
                        <a:pt x="78" y="213"/>
                      </a:lnTo>
                      <a:lnTo>
                        <a:pt x="74" y="216"/>
                      </a:lnTo>
                      <a:lnTo>
                        <a:pt x="73" y="217"/>
                      </a:lnTo>
                      <a:lnTo>
                        <a:pt x="73" y="219"/>
                      </a:lnTo>
                      <a:lnTo>
                        <a:pt x="73" y="219"/>
                      </a:lnTo>
                      <a:lnTo>
                        <a:pt x="76" y="226"/>
                      </a:lnTo>
                      <a:lnTo>
                        <a:pt x="76" y="227"/>
                      </a:lnTo>
                      <a:lnTo>
                        <a:pt x="74" y="229"/>
                      </a:lnTo>
                      <a:lnTo>
                        <a:pt x="70" y="227"/>
                      </a:lnTo>
                      <a:lnTo>
                        <a:pt x="70" y="227"/>
                      </a:lnTo>
                      <a:lnTo>
                        <a:pt x="67" y="226"/>
                      </a:lnTo>
                      <a:lnTo>
                        <a:pt x="64" y="226"/>
                      </a:lnTo>
                      <a:lnTo>
                        <a:pt x="61" y="227"/>
                      </a:lnTo>
                      <a:lnTo>
                        <a:pt x="60" y="229"/>
                      </a:lnTo>
                      <a:lnTo>
                        <a:pt x="60" y="231"/>
                      </a:lnTo>
                      <a:lnTo>
                        <a:pt x="60" y="231"/>
                      </a:lnTo>
                      <a:lnTo>
                        <a:pt x="61" y="233"/>
                      </a:lnTo>
                      <a:lnTo>
                        <a:pt x="61" y="233"/>
                      </a:lnTo>
                      <a:lnTo>
                        <a:pt x="66" y="233"/>
                      </a:lnTo>
                      <a:lnTo>
                        <a:pt x="70" y="236"/>
                      </a:lnTo>
                      <a:lnTo>
                        <a:pt x="73" y="240"/>
                      </a:lnTo>
                      <a:lnTo>
                        <a:pt x="74" y="243"/>
                      </a:lnTo>
                      <a:lnTo>
                        <a:pt x="74" y="243"/>
                      </a:lnTo>
                      <a:lnTo>
                        <a:pt x="76" y="251"/>
                      </a:lnTo>
                      <a:lnTo>
                        <a:pt x="77" y="254"/>
                      </a:lnTo>
                      <a:lnTo>
                        <a:pt x="78" y="256"/>
                      </a:lnTo>
                      <a:lnTo>
                        <a:pt x="80" y="256"/>
                      </a:lnTo>
                      <a:lnTo>
                        <a:pt x="80" y="256"/>
                      </a:lnTo>
                      <a:lnTo>
                        <a:pt x="83" y="256"/>
                      </a:lnTo>
                      <a:lnTo>
                        <a:pt x="84" y="258"/>
                      </a:lnTo>
                      <a:lnTo>
                        <a:pt x="87" y="261"/>
                      </a:lnTo>
                      <a:lnTo>
                        <a:pt x="91" y="261"/>
                      </a:lnTo>
                      <a:lnTo>
                        <a:pt x="91" y="261"/>
                      </a:lnTo>
                      <a:lnTo>
                        <a:pt x="95" y="263"/>
                      </a:lnTo>
                      <a:lnTo>
                        <a:pt x="100" y="263"/>
                      </a:lnTo>
                      <a:lnTo>
                        <a:pt x="101" y="266"/>
                      </a:lnTo>
                      <a:lnTo>
                        <a:pt x="98" y="270"/>
                      </a:lnTo>
                      <a:lnTo>
                        <a:pt x="98" y="270"/>
                      </a:lnTo>
                      <a:lnTo>
                        <a:pt x="97" y="273"/>
                      </a:lnTo>
                      <a:lnTo>
                        <a:pt x="97" y="275"/>
                      </a:lnTo>
                      <a:lnTo>
                        <a:pt x="98" y="284"/>
                      </a:lnTo>
                      <a:lnTo>
                        <a:pt x="101" y="288"/>
                      </a:lnTo>
                      <a:lnTo>
                        <a:pt x="103" y="290"/>
                      </a:lnTo>
                      <a:lnTo>
                        <a:pt x="104" y="290"/>
                      </a:lnTo>
                      <a:lnTo>
                        <a:pt x="104" y="290"/>
                      </a:lnTo>
                      <a:lnTo>
                        <a:pt x="104" y="284"/>
                      </a:lnTo>
                      <a:lnTo>
                        <a:pt x="105" y="278"/>
                      </a:lnTo>
                      <a:lnTo>
                        <a:pt x="105" y="278"/>
                      </a:lnTo>
                      <a:lnTo>
                        <a:pt x="105" y="275"/>
                      </a:lnTo>
                      <a:lnTo>
                        <a:pt x="107" y="274"/>
                      </a:lnTo>
                      <a:lnTo>
                        <a:pt x="108" y="271"/>
                      </a:lnTo>
                      <a:lnTo>
                        <a:pt x="111" y="271"/>
                      </a:lnTo>
                      <a:lnTo>
                        <a:pt x="117" y="270"/>
                      </a:lnTo>
                      <a:lnTo>
                        <a:pt x="122" y="270"/>
                      </a:lnTo>
                      <a:lnTo>
                        <a:pt x="122" y="270"/>
                      </a:lnTo>
                      <a:lnTo>
                        <a:pt x="127" y="271"/>
                      </a:lnTo>
                      <a:lnTo>
                        <a:pt x="132" y="274"/>
                      </a:lnTo>
                      <a:lnTo>
                        <a:pt x="137" y="280"/>
                      </a:lnTo>
                      <a:lnTo>
                        <a:pt x="142" y="285"/>
                      </a:lnTo>
                      <a:lnTo>
                        <a:pt x="142" y="285"/>
                      </a:lnTo>
                      <a:lnTo>
                        <a:pt x="146" y="288"/>
                      </a:lnTo>
                      <a:lnTo>
                        <a:pt x="149" y="290"/>
                      </a:lnTo>
                      <a:lnTo>
                        <a:pt x="152" y="288"/>
                      </a:lnTo>
                      <a:lnTo>
                        <a:pt x="154" y="287"/>
                      </a:lnTo>
                      <a:lnTo>
                        <a:pt x="155" y="217"/>
                      </a:lnTo>
                      <a:lnTo>
                        <a:pt x="196" y="206"/>
                      </a:lnTo>
                      <a:lnTo>
                        <a:pt x="196" y="206"/>
                      </a:lnTo>
                      <a:lnTo>
                        <a:pt x="196" y="203"/>
                      </a:lnTo>
                      <a:lnTo>
                        <a:pt x="196" y="203"/>
                      </a:lnTo>
                      <a:lnTo>
                        <a:pt x="199" y="200"/>
                      </a:lnTo>
                      <a:lnTo>
                        <a:pt x="200" y="200"/>
                      </a:lnTo>
                      <a:lnTo>
                        <a:pt x="205" y="200"/>
                      </a:lnTo>
                      <a:lnTo>
                        <a:pt x="209" y="202"/>
                      </a:lnTo>
                      <a:lnTo>
                        <a:pt x="212" y="203"/>
                      </a:lnTo>
                      <a:lnTo>
                        <a:pt x="212" y="203"/>
                      </a:lnTo>
                      <a:lnTo>
                        <a:pt x="212" y="203"/>
                      </a:lnTo>
                      <a:lnTo>
                        <a:pt x="213" y="203"/>
                      </a:lnTo>
                      <a:lnTo>
                        <a:pt x="213" y="200"/>
                      </a:lnTo>
                      <a:lnTo>
                        <a:pt x="215" y="197"/>
                      </a:lnTo>
                      <a:lnTo>
                        <a:pt x="216" y="196"/>
                      </a:lnTo>
                      <a:lnTo>
                        <a:pt x="217" y="196"/>
                      </a:lnTo>
                      <a:lnTo>
                        <a:pt x="217" y="196"/>
                      </a:lnTo>
                      <a:lnTo>
                        <a:pt x="220" y="196"/>
                      </a:lnTo>
                      <a:lnTo>
                        <a:pt x="220" y="197"/>
                      </a:lnTo>
                      <a:lnTo>
                        <a:pt x="220" y="202"/>
                      </a:lnTo>
                      <a:lnTo>
                        <a:pt x="220" y="205"/>
                      </a:lnTo>
                      <a:lnTo>
                        <a:pt x="220" y="205"/>
                      </a:lnTo>
                      <a:lnTo>
                        <a:pt x="222" y="206"/>
                      </a:lnTo>
                      <a:lnTo>
                        <a:pt x="222" y="206"/>
                      </a:lnTo>
                      <a:lnTo>
                        <a:pt x="224" y="207"/>
                      </a:lnTo>
                      <a:lnTo>
                        <a:pt x="229" y="213"/>
                      </a:lnTo>
                      <a:lnTo>
                        <a:pt x="230" y="219"/>
                      </a:lnTo>
                      <a:lnTo>
                        <a:pt x="230" y="227"/>
                      </a:lnTo>
                      <a:lnTo>
                        <a:pt x="230" y="227"/>
                      </a:lnTo>
                      <a:lnTo>
                        <a:pt x="242" y="237"/>
                      </a:lnTo>
                      <a:lnTo>
                        <a:pt x="249" y="247"/>
                      </a:lnTo>
                      <a:lnTo>
                        <a:pt x="249" y="247"/>
                      </a:lnTo>
                      <a:lnTo>
                        <a:pt x="250" y="249"/>
                      </a:lnTo>
                      <a:lnTo>
                        <a:pt x="253" y="249"/>
                      </a:lnTo>
                      <a:lnTo>
                        <a:pt x="259" y="247"/>
                      </a:lnTo>
                      <a:lnTo>
                        <a:pt x="266" y="246"/>
                      </a:lnTo>
                      <a:lnTo>
                        <a:pt x="270" y="246"/>
                      </a:lnTo>
                      <a:lnTo>
                        <a:pt x="270" y="246"/>
                      </a:lnTo>
                      <a:lnTo>
                        <a:pt x="285" y="247"/>
                      </a:lnTo>
                      <a:lnTo>
                        <a:pt x="302" y="247"/>
                      </a:lnTo>
                      <a:lnTo>
                        <a:pt x="302" y="247"/>
                      </a:lnTo>
                      <a:lnTo>
                        <a:pt x="305" y="249"/>
                      </a:lnTo>
                      <a:lnTo>
                        <a:pt x="308" y="251"/>
                      </a:lnTo>
                      <a:lnTo>
                        <a:pt x="311" y="254"/>
                      </a:lnTo>
                      <a:lnTo>
                        <a:pt x="315" y="257"/>
                      </a:lnTo>
                      <a:lnTo>
                        <a:pt x="315" y="257"/>
                      </a:lnTo>
                      <a:lnTo>
                        <a:pt x="317" y="258"/>
                      </a:lnTo>
                      <a:lnTo>
                        <a:pt x="318" y="263"/>
                      </a:lnTo>
                      <a:lnTo>
                        <a:pt x="318" y="271"/>
                      </a:lnTo>
                      <a:lnTo>
                        <a:pt x="318" y="271"/>
                      </a:lnTo>
                      <a:lnTo>
                        <a:pt x="320" y="275"/>
                      </a:lnTo>
                      <a:lnTo>
                        <a:pt x="322" y="280"/>
                      </a:lnTo>
                      <a:lnTo>
                        <a:pt x="325" y="284"/>
                      </a:lnTo>
                      <a:lnTo>
                        <a:pt x="328" y="288"/>
                      </a:lnTo>
                      <a:lnTo>
                        <a:pt x="328" y="288"/>
                      </a:lnTo>
                      <a:lnTo>
                        <a:pt x="328" y="290"/>
                      </a:lnTo>
                      <a:lnTo>
                        <a:pt x="329" y="291"/>
                      </a:lnTo>
                      <a:lnTo>
                        <a:pt x="332" y="291"/>
                      </a:lnTo>
                      <a:lnTo>
                        <a:pt x="341" y="292"/>
                      </a:lnTo>
                      <a:lnTo>
                        <a:pt x="341" y="292"/>
                      </a:lnTo>
                      <a:lnTo>
                        <a:pt x="349" y="294"/>
                      </a:lnTo>
                      <a:lnTo>
                        <a:pt x="354" y="297"/>
                      </a:lnTo>
                      <a:lnTo>
                        <a:pt x="355" y="300"/>
                      </a:lnTo>
                      <a:lnTo>
                        <a:pt x="355" y="300"/>
                      </a:lnTo>
                      <a:lnTo>
                        <a:pt x="356" y="302"/>
                      </a:lnTo>
                      <a:lnTo>
                        <a:pt x="358" y="302"/>
                      </a:lnTo>
                      <a:lnTo>
                        <a:pt x="361" y="300"/>
                      </a:lnTo>
                      <a:lnTo>
                        <a:pt x="362" y="298"/>
                      </a:lnTo>
                      <a:lnTo>
                        <a:pt x="362" y="298"/>
                      </a:lnTo>
                      <a:lnTo>
                        <a:pt x="363" y="294"/>
                      </a:lnTo>
                      <a:lnTo>
                        <a:pt x="366" y="291"/>
                      </a:lnTo>
                      <a:lnTo>
                        <a:pt x="372" y="288"/>
                      </a:lnTo>
                      <a:lnTo>
                        <a:pt x="379" y="285"/>
                      </a:lnTo>
                      <a:lnTo>
                        <a:pt x="379" y="285"/>
                      </a:lnTo>
                      <a:lnTo>
                        <a:pt x="383" y="284"/>
                      </a:lnTo>
                      <a:lnTo>
                        <a:pt x="388" y="284"/>
                      </a:lnTo>
                      <a:lnTo>
                        <a:pt x="388" y="284"/>
                      </a:lnTo>
                      <a:lnTo>
                        <a:pt x="390" y="278"/>
                      </a:lnTo>
                      <a:lnTo>
                        <a:pt x="392" y="275"/>
                      </a:lnTo>
                      <a:lnTo>
                        <a:pt x="392" y="275"/>
                      </a:lnTo>
                      <a:lnTo>
                        <a:pt x="399" y="271"/>
                      </a:lnTo>
                      <a:lnTo>
                        <a:pt x="402" y="268"/>
                      </a:lnTo>
                      <a:lnTo>
                        <a:pt x="402" y="264"/>
                      </a:lnTo>
                      <a:lnTo>
                        <a:pt x="402" y="264"/>
                      </a:lnTo>
                      <a:lnTo>
                        <a:pt x="403" y="263"/>
                      </a:lnTo>
                      <a:lnTo>
                        <a:pt x="405" y="261"/>
                      </a:lnTo>
                      <a:lnTo>
                        <a:pt x="410" y="261"/>
                      </a:lnTo>
                      <a:lnTo>
                        <a:pt x="417" y="261"/>
                      </a:lnTo>
                      <a:lnTo>
                        <a:pt x="424" y="264"/>
                      </a:lnTo>
                      <a:lnTo>
                        <a:pt x="424" y="264"/>
                      </a:lnTo>
                      <a:lnTo>
                        <a:pt x="430" y="266"/>
                      </a:lnTo>
                      <a:lnTo>
                        <a:pt x="434" y="267"/>
                      </a:lnTo>
                      <a:lnTo>
                        <a:pt x="437" y="266"/>
                      </a:lnTo>
                      <a:lnTo>
                        <a:pt x="439" y="261"/>
                      </a:lnTo>
                      <a:lnTo>
                        <a:pt x="439" y="261"/>
                      </a:lnTo>
                      <a:lnTo>
                        <a:pt x="439" y="258"/>
                      </a:lnTo>
                      <a:lnTo>
                        <a:pt x="440" y="257"/>
                      </a:lnTo>
                      <a:lnTo>
                        <a:pt x="446" y="254"/>
                      </a:lnTo>
                      <a:lnTo>
                        <a:pt x="451" y="254"/>
                      </a:lnTo>
                      <a:lnTo>
                        <a:pt x="454" y="254"/>
                      </a:lnTo>
                      <a:lnTo>
                        <a:pt x="454" y="254"/>
                      </a:lnTo>
                      <a:lnTo>
                        <a:pt x="464" y="260"/>
                      </a:lnTo>
                      <a:lnTo>
                        <a:pt x="471" y="261"/>
                      </a:lnTo>
                      <a:lnTo>
                        <a:pt x="476" y="261"/>
                      </a:lnTo>
                      <a:lnTo>
                        <a:pt x="476" y="261"/>
                      </a:lnTo>
                      <a:lnTo>
                        <a:pt x="484" y="260"/>
                      </a:lnTo>
                      <a:lnTo>
                        <a:pt x="497" y="260"/>
                      </a:lnTo>
                      <a:lnTo>
                        <a:pt x="517" y="263"/>
                      </a:lnTo>
                      <a:lnTo>
                        <a:pt x="517" y="263"/>
                      </a:lnTo>
                      <a:lnTo>
                        <a:pt x="522" y="264"/>
                      </a:lnTo>
                      <a:lnTo>
                        <a:pt x="525" y="264"/>
                      </a:lnTo>
                      <a:lnTo>
                        <a:pt x="528" y="264"/>
                      </a:lnTo>
                      <a:lnTo>
                        <a:pt x="532" y="267"/>
                      </a:lnTo>
                      <a:lnTo>
                        <a:pt x="532" y="267"/>
                      </a:lnTo>
                      <a:lnTo>
                        <a:pt x="537" y="270"/>
                      </a:lnTo>
                      <a:lnTo>
                        <a:pt x="539" y="271"/>
                      </a:lnTo>
                      <a:lnTo>
                        <a:pt x="542" y="271"/>
                      </a:lnTo>
                      <a:lnTo>
                        <a:pt x="546" y="273"/>
                      </a:lnTo>
                      <a:lnTo>
                        <a:pt x="546" y="273"/>
                      </a:lnTo>
                      <a:lnTo>
                        <a:pt x="545" y="266"/>
                      </a:lnTo>
                      <a:lnTo>
                        <a:pt x="545" y="266"/>
                      </a:lnTo>
                      <a:lnTo>
                        <a:pt x="546" y="263"/>
                      </a:lnTo>
                      <a:lnTo>
                        <a:pt x="549" y="260"/>
                      </a:lnTo>
                      <a:lnTo>
                        <a:pt x="552" y="257"/>
                      </a:lnTo>
                      <a:lnTo>
                        <a:pt x="554" y="254"/>
                      </a:lnTo>
                      <a:lnTo>
                        <a:pt x="554" y="254"/>
                      </a:lnTo>
                      <a:lnTo>
                        <a:pt x="554" y="250"/>
                      </a:lnTo>
                      <a:lnTo>
                        <a:pt x="551" y="246"/>
                      </a:lnTo>
                      <a:lnTo>
                        <a:pt x="549" y="240"/>
                      </a:lnTo>
                      <a:lnTo>
                        <a:pt x="548" y="236"/>
                      </a:lnTo>
                      <a:lnTo>
                        <a:pt x="548" y="236"/>
                      </a:lnTo>
                      <a:lnTo>
                        <a:pt x="548" y="229"/>
                      </a:lnTo>
                      <a:lnTo>
                        <a:pt x="546" y="224"/>
                      </a:lnTo>
                      <a:lnTo>
                        <a:pt x="544" y="223"/>
                      </a:lnTo>
                      <a:lnTo>
                        <a:pt x="544" y="223"/>
                      </a:lnTo>
                      <a:lnTo>
                        <a:pt x="544" y="222"/>
                      </a:lnTo>
                      <a:lnTo>
                        <a:pt x="544" y="220"/>
                      </a:lnTo>
                      <a:lnTo>
                        <a:pt x="546" y="219"/>
                      </a:lnTo>
                      <a:lnTo>
                        <a:pt x="554" y="216"/>
                      </a:lnTo>
                      <a:lnTo>
                        <a:pt x="554" y="216"/>
                      </a:lnTo>
                      <a:lnTo>
                        <a:pt x="558" y="216"/>
                      </a:lnTo>
                      <a:lnTo>
                        <a:pt x="562" y="214"/>
                      </a:lnTo>
                      <a:lnTo>
                        <a:pt x="566" y="213"/>
                      </a:lnTo>
                      <a:lnTo>
                        <a:pt x="568" y="213"/>
                      </a:lnTo>
                      <a:lnTo>
                        <a:pt x="568" y="213"/>
                      </a:lnTo>
                      <a:lnTo>
                        <a:pt x="573" y="216"/>
                      </a:lnTo>
                      <a:lnTo>
                        <a:pt x="579" y="216"/>
                      </a:lnTo>
                      <a:lnTo>
                        <a:pt x="579" y="216"/>
                      </a:lnTo>
                      <a:lnTo>
                        <a:pt x="582" y="216"/>
                      </a:lnTo>
                      <a:lnTo>
                        <a:pt x="582" y="213"/>
                      </a:lnTo>
                      <a:lnTo>
                        <a:pt x="582" y="212"/>
                      </a:lnTo>
                      <a:lnTo>
                        <a:pt x="579" y="209"/>
                      </a:lnTo>
                      <a:lnTo>
                        <a:pt x="579" y="209"/>
                      </a:lnTo>
                      <a:lnTo>
                        <a:pt x="579" y="207"/>
                      </a:lnTo>
                      <a:lnTo>
                        <a:pt x="580" y="205"/>
                      </a:lnTo>
                      <a:lnTo>
                        <a:pt x="583" y="195"/>
                      </a:lnTo>
                      <a:lnTo>
                        <a:pt x="589" y="178"/>
                      </a:lnTo>
                      <a:lnTo>
                        <a:pt x="589" y="178"/>
                      </a:lnTo>
                      <a:lnTo>
                        <a:pt x="592" y="175"/>
                      </a:lnTo>
                      <a:lnTo>
                        <a:pt x="593" y="175"/>
                      </a:lnTo>
                      <a:lnTo>
                        <a:pt x="596" y="176"/>
                      </a:lnTo>
                      <a:lnTo>
                        <a:pt x="600" y="178"/>
                      </a:lnTo>
                      <a:lnTo>
                        <a:pt x="600" y="178"/>
                      </a:lnTo>
                      <a:lnTo>
                        <a:pt x="609" y="179"/>
                      </a:lnTo>
                      <a:lnTo>
                        <a:pt x="615" y="179"/>
                      </a:lnTo>
                      <a:lnTo>
                        <a:pt x="615" y="179"/>
                      </a:lnTo>
                      <a:lnTo>
                        <a:pt x="619" y="179"/>
                      </a:lnTo>
                      <a:lnTo>
                        <a:pt x="623" y="179"/>
                      </a:lnTo>
                      <a:lnTo>
                        <a:pt x="627" y="176"/>
                      </a:lnTo>
                      <a:lnTo>
                        <a:pt x="630" y="173"/>
                      </a:lnTo>
                      <a:lnTo>
                        <a:pt x="630" y="173"/>
                      </a:lnTo>
                      <a:lnTo>
                        <a:pt x="630" y="172"/>
                      </a:lnTo>
                      <a:lnTo>
                        <a:pt x="630" y="169"/>
                      </a:lnTo>
                      <a:lnTo>
                        <a:pt x="629" y="166"/>
                      </a:lnTo>
                      <a:lnTo>
                        <a:pt x="627" y="161"/>
                      </a:lnTo>
                      <a:lnTo>
                        <a:pt x="627" y="161"/>
                      </a:lnTo>
                      <a:lnTo>
                        <a:pt x="629" y="156"/>
                      </a:lnTo>
                      <a:lnTo>
                        <a:pt x="632" y="152"/>
                      </a:lnTo>
                      <a:lnTo>
                        <a:pt x="634" y="149"/>
                      </a:lnTo>
                      <a:lnTo>
                        <a:pt x="639" y="149"/>
                      </a:lnTo>
                      <a:lnTo>
                        <a:pt x="639" y="149"/>
                      </a:lnTo>
                      <a:lnTo>
                        <a:pt x="641" y="148"/>
                      </a:lnTo>
                      <a:lnTo>
                        <a:pt x="644" y="146"/>
                      </a:lnTo>
                      <a:lnTo>
                        <a:pt x="644" y="144"/>
                      </a:lnTo>
                      <a:lnTo>
                        <a:pt x="646" y="141"/>
                      </a:lnTo>
                      <a:lnTo>
                        <a:pt x="646" y="141"/>
                      </a:lnTo>
                      <a:lnTo>
                        <a:pt x="646" y="138"/>
                      </a:lnTo>
                      <a:lnTo>
                        <a:pt x="647" y="135"/>
                      </a:lnTo>
                      <a:lnTo>
                        <a:pt x="650" y="132"/>
                      </a:lnTo>
                      <a:lnTo>
                        <a:pt x="651" y="129"/>
                      </a:lnTo>
                      <a:lnTo>
                        <a:pt x="651" y="129"/>
                      </a:lnTo>
                      <a:lnTo>
                        <a:pt x="649" y="127"/>
                      </a:lnTo>
                      <a:lnTo>
                        <a:pt x="647" y="124"/>
                      </a:lnTo>
                      <a:lnTo>
                        <a:pt x="647" y="124"/>
                      </a:lnTo>
                      <a:close/>
                      <a:moveTo>
                        <a:pt x="243" y="193"/>
                      </a:moveTo>
                      <a:lnTo>
                        <a:pt x="243" y="193"/>
                      </a:lnTo>
                      <a:lnTo>
                        <a:pt x="239" y="193"/>
                      </a:lnTo>
                      <a:lnTo>
                        <a:pt x="232" y="192"/>
                      </a:lnTo>
                      <a:lnTo>
                        <a:pt x="224" y="190"/>
                      </a:lnTo>
                      <a:lnTo>
                        <a:pt x="220" y="188"/>
                      </a:lnTo>
                      <a:lnTo>
                        <a:pt x="220" y="188"/>
                      </a:lnTo>
                      <a:lnTo>
                        <a:pt x="222" y="186"/>
                      </a:lnTo>
                      <a:lnTo>
                        <a:pt x="224" y="186"/>
                      </a:lnTo>
                      <a:lnTo>
                        <a:pt x="233" y="186"/>
                      </a:lnTo>
                      <a:lnTo>
                        <a:pt x="240" y="189"/>
                      </a:lnTo>
                      <a:lnTo>
                        <a:pt x="243" y="190"/>
                      </a:lnTo>
                      <a:lnTo>
                        <a:pt x="243" y="193"/>
                      </a:lnTo>
                      <a:lnTo>
                        <a:pt x="243" y="193"/>
                      </a:lnTo>
                      <a:close/>
                      <a:moveTo>
                        <a:pt x="511" y="192"/>
                      </a:moveTo>
                      <a:lnTo>
                        <a:pt x="511" y="192"/>
                      </a:lnTo>
                      <a:lnTo>
                        <a:pt x="498" y="190"/>
                      </a:lnTo>
                      <a:lnTo>
                        <a:pt x="484" y="190"/>
                      </a:lnTo>
                      <a:lnTo>
                        <a:pt x="476" y="190"/>
                      </a:lnTo>
                      <a:lnTo>
                        <a:pt x="468" y="192"/>
                      </a:lnTo>
                      <a:lnTo>
                        <a:pt x="461" y="193"/>
                      </a:lnTo>
                      <a:lnTo>
                        <a:pt x="457" y="197"/>
                      </a:lnTo>
                      <a:lnTo>
                        <a:pt x="457" y="197"/>
                      </a:lnTo>
                      <a:lnTo>
                        <a:pt x="453" y="202"/>
                      </a:lnTo>
                      <a:lnTo>
                        <a:pt x="451" y="206"/>
                      </a:lnTo>
                      <a:lnTo>
                        <a:pt x="450" y="212"/>
                      </a:lnTo>
                      <a:lnTo>
                        <a:pt x="450" y="216"/>
                      </a:lnTo>
                      <a:lnTo>
                        <a:pt x="450" y="217"/>
                      </a:lnTo>
                      <a:lnTo>
                        <a:pt x="449" y="217"/>
                      </a:lnTo>
                      <a:lnTo>
                        <a:pt x="449" y="217"/>
                      </a:lnTo>
                      <a:lnTo>
                        <a:pt x="446" y="217"/>
                      </a:lnTo>
                      <a:lnTo>
                        <a:pt x="444" y="214"/>
                      </a:lnTo>
                      <a:lnTo>
                        <a:pt x="443" y="207"/>
                      </a:lnTo>
                      <a:lnTo>
                        <a:pt x="443" y="199"/>
                      </a:lnTo>
                      <a:lnTo>
                        <a:pt x="444" y="195"/>
                      </a:lnTo>
                      <a:lnTo>
                        <a:pt x="446" y="192"/>
                      </a:lnTo>
                      <a:lnTo>
                        <a:pt x="446" y="192"/>
                      </a:lnTo>
                      <a:lnTo>
                        <a:pt x="450" y="189"/>
                      </a:lnTo>
                      <a:lnTo>
                        <a:pt x="454" y="188"/>
                      </a:lnTo>
                      <a:lnTo>
                        <a:pt x="464" y="185"/>
                      </a:lnTo>
                      <a:lnTo>
                        <a:pt x="477" y="185"/>
                      </a:lnTo>
                      <a:lnTo>
                        <a:pt x="487" y="186"/>
                      </a:lnTo>
                      <a:lnTo>
                        <a:pt x="487" y="186"/>
                      </a:lnTo>
                      <a:lnTo>
                        <a:pt x="500" y="186"/>
                      </a:lnTo>
                      <a:lnTo>
                        <a:pt x="511" y="186"/>
                      </a:lnTo>
                      <a:lnTo>
                        <a:pt x="522" y="185"/>
                      </a:lnTo>
                      <a:lnTo>
                        <a:pt x="528" y="183"/>
                      </a:lnTo>
                      <a:lnTo>
                        <a:pt x="528" y="183"/>
                      </a:lnTo>
                      <a:lnTo>
                        <a:pt x="528" y="185"/>
                      </a:lnTo>
                      <a:lnTo>
                        <a:pt x="528" y="186"/>
                      </a:lnTo>
                      <a:lnTo>
                        <a:pt x="525" y="188"/>
                      </a:lnTo>
                      <a:lnTo>
                        <a:pt x="520" y="190"/>
                      </a:lnTo>
                      <a:lnTo>
                        <a:pt x="511" y="192"/>
                      </a:lnTo>
                      <a:lnTo>
                        <a:pt x="511" y="19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" name="Freeform 159"/>
                <p:cNvSpPr>
                  <a:spLocks noEditPoints="1"/>
                </p:cNvSpPr>
                <p:nvPr/>
              </p:nvSpPr>
              <p:spPr bwMode="auto">
                <a:xfrm>
                  <a:off x="6203855" y="1545099"/>
                  <a:ext cx="4935906" cy="1888268"/>
                </a:xfrm>
                <a:custGeom>
                  <a:avLst/>
                  <a:gdLst>
                    <a:gd name="T0" fmla="*/ 1155 w 2729"/>
                    <a:gd name="T1" fmla="*/ 56 h 1044"/>
                    <a:gd name="T2" fmla="*/ 841 w 2729"/>
                    <a:gd name="T3" fmla="*/ 284 h 1044"/>
                    <a:gd name="T4" fmla="*/ 1247 w 2729"/>
                    <a:gd name="T5" fmla="*/ 60 h 1044"/>
                    <a:gd name="T6" fmla="*/ 2050 w 2729"/>
                    <a:gd name="T7" fmla="*/ 219 h 1044"/>
                    <a:gd name="T8" fmla="*/ 1275 w 2729"/>
                    <a:gd name="T9" fmla="*/ 105 h 1044"/>
                    <a:gd name="T10" fmla="*/ 1935 w 2729"/>
                    <a:gd name="T11" fmla="*/ 256 h 1044"/>
                    <a:gd name="T12" fmla="*/ 1911 w 2729"/>
                    <a:gd name="T13" fmla="*/ 193 h 1044"/>
                    <a:gd name="T14" fmla="*/ 1970 w 2729"/>
                    <a:gd name="T15" fmla="*/ 953 h 1044"/>
                    <a:gd name="T16" fmla="*/ 494 w 2729"/>
                    <a:gd name="T17" fmla="*/ 403 h 1044"/>
                    <a:gd name="T18" fmla="*/ 485 w 2729"/>
                    <a:gd name="T19" fmla="*/ 39 h 1044"/>
                    <a:gd name="T20" fmla="*/ 2610 w 2729"/>
                    <a:gd name="T21" fmla="*/ 436 h 1044"/>
                    <a:gd name="T22" fmla="*/ 2373 w 2729"/>
                    <a:gd name="T23" fmla="*/ 383 h 1044"/>
                    <a:gd name="T24" fmla="*/ 2084 w 2729"/>
                    <a:gd name="T25" fmla="*/ 339 h 1044"/>
                    <a:gd name="T26" fmla="*/ 1932 w 2729"/>
                    <a:gd name="T27" fmla="*/ 305 h 1044"/>
                    <a:gd name="T28" fmla="*/ 1797 w 2729"/>
                    <a:gd name="T29" fmla="*/ 328 h 1044"/>
                    <a:gd name="T30" fmla="*/ 1699 w 2729"/>
                    <a:gd name="T31" fmla="*/ 281 h 1044"/>
                    <a:gd name="T32" fmla="*/ 1491 w 2729"/>
                    <a:gd name="T33" fmla="*/ 277 h 1044"/>
                    <a:gd name="T34" fmla="*/ 1414 w 2729"/>
                    <a:gd name="T35" fmla="*/ 263 h 1044"/>
                    <a:gd name="T36" fmla="*/ 1404 w 2729"/>
                    <a:gd name="T37" fmla="*/ 172 h 1044"/>
                    <a:gd name="T38" fmla="*/ 1264 w 2729"/>
                    <a:gd name="T39" fmla="*/ 189 h 1044"/>
                    <a:gd name="T40" fmla="*/ 1092 w 2729"/>
                    <a:gd name="T41" fmla="*/ 223 h 1044"/>
                    <a:gd name="T42" fmla="*/ 1051 w 2729"/>
                    <a:gd name="T43" fmla="*/ 268 h 1044"/>
                    <a:gd name="T44" fmla="*/ 921 w 2729"/>
                    <a:gd name="T45" fmla="*/ 335 h 1044"/>
                    <a:gd name="T46" fmla="*/ 874 w 2729"/>
                    <a:gd name="T47" fmla="*/ 399 h 1044"/>
                    <a:gd name="T48" fmla="*/ 877 w 2729"/>
                    <a:gd name="T49" fmla="*/ 464 h 1044"/>
                    <a:gd name="T50" fmla="*/ 865 w 2729"/>
                    <a:gd name="T51" fmla="*/ 440 h 1044"/>
                    <a:gd name="T52" fmla="*/ 769 w 2729"/>
                    <a:gd name="T53" fmla="*/ 358 h 1044"/>
                    <a:gd name="T54" fmla="*/ 644 w 2729"/>
                    <a:gd name="T55" fmla="*/ 388 h 1044"/>
                    <a:gd name="T56" fmla="*/ 533 w 2729"/>
                    <a:gd name="T57" fmla="*/ 417 h 1044"/>
                    <a:gd name="T58" fmla="*/ 394 w 2729"/>
                    <a:gd name="T59" fmla="*/ 420 h 1044"/>
                    <a:gd name="T60" fmla="*/ 306 w 2729"/>
                    <a:gd name="T61" fmla="*/ 521 h 1044"/>
                    <a:gd name="T62" fmla="*/ 203 w 2729"/>
                    <a:gd name="T63" fmla="*/ 460 h 1044"/>
                    <a:gd name="T64" fmla="*/ 204 w 2729"/>
                    <a:gd name="T65" fmla="*/ 395 h 1044"/>
                    <a:gd name="T66" fmla="*/ 167 w 2729"/>
                    <a:gd name="T67" fmla="*/ 494 h 1044"/>
                    <a:gd name="T68" fmla="*/ 163 w 2729"/>
                    <a:gd name="T69" fmla="*/ 639 h 1044"/>
                    <a:gd name="T70" fmla="*/ 186 w 2729"/>
                    <a:gd name="T71" fmla="*/ 772 h 1044"/>
                    <a:gd name="T72" fmla="*/ 289 w 2729"/>
                    <a:gd name="T73" fmla="*/ 867 h 1044"/>
                    <a:gd name="T74" fmla="*/ 278 w 2729"/>
                    <a:gd name="T75" fmla="*/ 962 h 1044"/>
                    <a:gd name="T76" fmla="*/ 443 w 2729"/>
                    <a:gd name="T77" fmla="*/ 1007 h 1044"/>
                    <a:gd name="T78" fmla="*/ 464 w 2729"/>
                    <a:gd name="T79" fmla="*/ 871 h 1044"/>
                    <a:gd name="T80" fmla="*/ 643 w 2729"/>
                    <a:gd name="T81" fmla="*/ 855 h 1044"/>
                    <a:gd name="T82" fmla="*/ 765 w 2729"/>
                    <a:gd name="T83" fmla="*/ 766 h 1044"/>
                    <a:gd name="T84" fmla="*/ 911 w 2729"/>
                    <a:gd name="T85" fmla="*/ 776 h 1044"/>
                    <a:gd name="T86" fmla="*/ 1092 w 2729"/>
                    <a:gd name="T87" fmla="*/ 885 h 1044"/>
                    <a:gd name="T88" fmla="*/ 1262 w 2729"/>
                    <a:gd name="T89" fmla="*/ 829 h 1044"/>
                    <a:gd name="T90" fmla="*/ 1481 w 2729"/>
                    <a:gd name="T91" fmla="*/ 875 h 1044"/>
                    <a:gd name="T92" fmla="*/ 1689 w 2729"/>
                    <a:gd name="T93" fmla="*/ 813 h 1044"/>
                    <a:gd name="T94" fmla="*/ 1813 w 2729"/>
                    <a:gd name="T95" fmla="*/ 952 h 1044"/>
                    <a:gd name="T96" fmla="*/ 1935 w 2729"/>
                    <a:gd name="T97" fmla="*/ 833 h 1044"/>
                    <a:gd name="T98" fmla="*/ 1847 w 2729"/>
                    <a:gd name="T99" fmla="*/ 759 h 1044"/>
                    <a:gd name="T100" fmla="*/ 2103 w 2729"/>
                    <a:gd name="T101" fmla="*/ 668 h 1044"/>
                    <a:gd name="T102" fmla="*/ 2245 w 2729"/>
                    <a:gd name="T103" fmla="*/ 623 h 1044"/>
                    <a:gd name="T104" fmla="*/ 2203 w 2729"/>
                    <a:gd name="T105" fmla="*/ 695 h 1044"/>
                    <a:gd name="T106" fmla="*/ 2269 w 2729"/>
                    <a:gd name="T107" fmla="*/ 758 h 1044"/>
                    <a:gd name="T108" fmla="*/ 2359 w 2729"/>
                    <a:gd name="T109" fmla="*/ 639 h 1044"/>
                    <a:gd name="T110" fmla="*/ 2522 w 2729"/>
                    <a:gd name="T111" fmla="*/ 531 h 1044"/>
                    <a:gd name="T112" fmla="*/ 2631 w 2729"/>
                    <a:gd name="T113" fmla="*/ 515 h 1044"/>
                    <a:gd name="T114" fmla="*/ 2725 w 2729"/>
                    <a:gd name="T115" fmla="*/ 497 h 1044"/>
                    <a:gd name="T116" fmla="*/ 1468 w 2729"/>
                    <a:gd name="T117" fmla="*/ 247 h 1044"/>
                    <a:gd name="T118" fmla="*/ 637 w 2729"/>
                    <a:gd name="T119" fmla="*/ 40 h 1044"/>
                    <a:gd name="T120" fmla="*/ 607 w 2729"/>
                    <a:gd name="T121" fmla="*/ 356 h 1044"/>
                    <a:gd name="T122" fmla="*/ 745 w 2729"/>
                    <a:gd name="T123" fmla="*/ 176 h 1044"/>
                    <a:gd name="T124" fmla="*/ 566 w 2729"/>
                    <a:gd name="T125" fmla="*/ 268 h 10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29" h="1044">
                      <a:moveTo>
                        <a:pt x="41" y="755"/>
                      </a:moveTo>
                      <a:lnTo>
                        <a:pt x="41" y="755"/>
                      </a:lnTo>
                      <a:lnTo>
                        <a:pt x="38" y="756"/>
                      </a:lnTo>
                      <a:lnTo>
                        <a:pt x="35" y="755"/>
                      </a:lnTo>
                      <a:lnTo>
                        <a:pt x="31" y="752"/>
                      </a:lnTo>
                      <a:lnTo>
                        <a:pt x="31" y="752"/>
                      </a:lnTo>
                      <a:lnTo>
                        <a:pt x="30" y="751"/>
                      </a:lnTo>
                      <a:lnTo>
                        <a:pt x="27" y="751"/>
                      </a:lnTo>
                      <a:lnTo>
                        <a:pt x="21" y="751"/>
                      </a:lnTo>
                      <a:lnTo>
                        <a:pt x="21" y="751"/>
                      </a:lnTo>
                      <a:lnTo>
                        <a:pt x="24" y="753"/>
                      </a:lnTo>
                      <a:lnTo>
                        <a:pt x="24" y="753"/>
                      </a:lnTo>
                      <a:lnTo>
                        <a:pt x="24" y="755"/>
                      </a:lnTo>
                      <a:lnTo>
                        <a:pt x="24" y="756"/>
                      </a:lnTo>
                      <a:lnTo>
                        <a:pt x="21" y="758"/>
                      </a:lnTo>
                      <a:lnTo>
                        <a:pt x="18" y="759"/>
                      </a:lnTo>
                      <a:lnTo>
                        <a:pt x="18" y="760"/>
                      </a:lnTo>
                      <a:lnTo>
                        <a:pt x="18" y="762"/>
                      </a:lnTo>
                      <a:lnTo>
                        <a:pt x="18" y="762"/>
                      </a:lnTo>
                      <a:lnTo>
                        <a:pt x="20" y="763"/>
                      </a:lnTo>
                      <a:lnTo>
                        <a:pt x="18" y="765"/>
                      </a:lnTo>
                      <a:lnTo>
                        <a:pt x="17" y="766"/>
                      </a:lnTo>
                      <a:lnTo>
                        <a:pt x="13" y="765"/>
                      </a:lnTo>
                      <a:lnTo>
                        <a:pt x="11" y="763"/>
                      </a:lnTo>
                      <a:lnTo>
                        <a:pt x="11" y="762"/>
                      </a:lnTo>
                      <a:lnTo>
                        <a:pt x="11" y="762"/>
                      </a:lnTo>
                      <a:lnTo>
                        <a:pt x="11" y="760"/>
                      </a:lnTo>
                      <a:lnTo>
                        <a:pt x="10" y="760"/>
                      </a:lnTo>
                      <a:lnTo>
                        <a:pt x="6" y="759"/>
                      </a:lnTo>
                      <a:lnTo>
                        <a:pt x="1" y="760"/>
                      </a:lnTo>
                      <a:lnTo>
                        <a:pt x="0" y="763"/>
                      </a:lnTo>
                      <a:lnTo>
                        <a:pt x="0" y="763"/>
                      </a:lnTo>
                      <a:lnTo>
                        <a:pt x="0" y="766"/>
                      </a:lnTo>
                      <a:lnTo>
                        <a:pt x="0" y="766"/>
                      </a:lnTo>
                      <a:lnTo>
                        <a:pt x="7" y="769"/>
                      </a:lnTo>
                      <a:lnTo>
                        <a:pt x="7" y="769"/>
                      </a:lnTo>
                      <a:lnTo>
                        <a:pt x="26" y="772"/>
                      </a:lnTo>
                      <a:lnTo>
                        <a:pt x="38" y="772"/>
                      </a:lnTo>
                      <a:lnTo>
                        <a:pt x="50" y="772"/>
                      </a:lnTo>
                      <a:lnTo>
                        <a:pt x="50" y="772"/>
                      </a:lnTo>
                      <a:lnTo>
                        <a:pt x="50" y="766"/>
                      </a:lnTo>
                      <a:lnTo>
                        <a:pt x="50" y="760"/>
                      </a:lnTo>
                      <a:lnTo>
                        <a:pt x="50" y="760"/>
                      </a:lnTo>
                      <a:lnTo>
                        <a:pt x="48" y="759"/>
                      </a:lnTo>
                      <a:lnTo>
                        <a:pt x="47" y="756"/>
                      </a:lnTo>
                      <a:lnTo>
                        <a:pt x="43" y="755"/>
                      </a:lnTo>
                      <a:lnTo>
                        <a:pt x="41" y="755"/>
                      </a:lnTo>
                      <a:lnTo>
                        <a:pt x="41" y="755"/>
                      </a:lnTo>
                      <a:close/>
                      <a:moveTo>
                        <a:pt x="1153" y="15"/>
                      </a:moveTo>
                      <a:lnTo>
                        <a:pt x="1153" y="15"/>
                      </a:lnTo>
                      <a:lnTo>
                        <a:pt x="1153" y="13"/>
                      </a:lnTo>
                      <a:lnTo>
                        <a:pt x="1150" y="12"/>
                      </a:lnTo>
                      <a:lnTo>
                        <a:pt x="1140" y="12"/>
                      </a:lnTo>
                      <a:lnTo>
                        <a:pt x="1136" y="12"/>
                      </a:lnTo>
                      <a:lnTo>
                        <a:pt x="1132" y="13"/>
                      </a:lnTo>
                      <a:lnTo>
                        <a:pt x="1130" y="16"/>
                      </a:lnTo>
                      <a:lnTo>
                        <a:pt x="1132" y="18"/>
                      </a:lnTo>
                      <a:lnTo>
                        <a:pt x="1132" y="18"/>
                      </a:lnTo>
                      <a:lnTo>
                        <a:pt x="1136" y="19"/>
                      </a:lnTo>
                      <a:lnTo>
                        <a:pt x="1143" y="20"/>
                      </a:lnTo>
                      <a:lnTo>
                        <a:pt x="1150" y="19"/>
                      </a:lnTo>
                      <a:lnTo>
                        <a:pt x="1152" y="18"/>
                      </a:lnTo>
                      <a:lnTo>
                        <a:pt x="1153" y="15"/>
                      </a:lnTo>
                      <a:lnTo>
                        <a:pt x="1153" y="15"/>
                      </a:lnTo>
                      <a:close/>
                      <a:moveTo>
                        <a:pt x="1166" y="49"/>
                      </a:moveTo>
                      <a:lnTo>
                        <a:pt x="1166" y="49"/>
                      </a:lnTo>
                      <a:lnTo>
                        <a:pt x="1170" y="52"/>
                      </a:lnTo>
                      <a:lnTo>
                        <a:pt x="1172" y="53"/>
                      </a:lnTo>
                      <a:lnTo>
                        <a:pt x="1170" y="53"/>
                      </a:lnTo>
                      <a:lnTo>
                        <a:pt x="1167" y="54"/>
                      </a:lnTo>
                      <a:lnTo>
                        <a:pt x="1162" y="54"/>
                      </a:lnTo>
                      <a:lnTo>
                        <a:pt x="1162" y="54"/>
                      </a:lnTo>
                      <a:lnTo>
                        <a:pt x="1155" y="56"/>
                      </a:lnTo>
                      <a:lnTo>
                        <a:pt x="1150" y="57"/>
                      </a:lnTo>
                      <a:lnTo>
                        <a:pt x="1149" y="59"/>
                      </a:lnTo>
                      <a:lnTo>
                        <a:pt x="1149" y="60"/>
                      </a:lnTo>
                      <a:lnTo>
                        <a:pt x="1150" y="60"/>
                      </a:lnTo>
                      <a:lnTo>
                        <a:pt x="1150" y="60"/>
                      </a:lnTo>
                      <a:lnTo>
                        <a:pt x="1153" y="63"/>
                      </a:lnTo>
                      <a:lnTo>
                        <a:pt x="1156" y="66"/>
                      </a:lnTo>
                      <a:lnTo>
                        <a:pt x="1159" y="69"/>
                      </a:lnTo>
                      <a:lnTo>
                        <a:pt x="1165" y="70"/>
                      </a:lnTo>
                      <a:lnTo>
                        <a:pt x="1165" y="70"/>
                      </a:lnTo>
                      <a:lnTo>
                        <a:pt x="1169" y="70"/>
                      </a:lnTo>
                      <a:lnTo>
                        <a:pt x="1172" y="70"/>
                      </a:lnTo>
                      <a:lnTo>
                        <a:pt x="1179" y="67"/>
                      </a:lnTo>
                      <a:lnTo>
                        <a:pt x="1183" y="63"/>
                      </a:lnTo>
                      <a:lnTo>
                        <a:pt x="1183" y="61"/>
                      </a:lnTo>
                      <a:lnTo>
                        <a:pt x="1183" y="59"/>
                      </a:lnTo>
                      <a:lnTo>
                        <a:pt x="1183" y="59"/>
                      </a:lnTo>
                      <a:lnTo>
                        <a:pt x="1184" y="57"/>
                      </a:lnTo>
                      <a:lnTo>
                        <a:pt x="1189" y="54"/>
                      </a:lnTo>
                      <a:lnTo>
                        <a:pt x="1201" y="52"/>
                      </a:lnTo>
                      <a:lnTo>
                        <a:pt x="1227" y="46"/>
                      </a:lnTo>
                      <a:lnTo>
                        <a:pt x="1227" y="46"/>
                      </a:lnTo>
                      <a:lnTo>
                        <a:pt x="1230" y="44"/>
                      </a:lnTo>
                      <a:lnTo>
                        <a:pt x="1231" y="43"/>
                      </a:lnTo>
                      <a:lnTo>
                        <a:pt x="1230" y="39"/>
                      </a:lnTo>
                      <a:lnTo>
                        <a:pt x="1228" y="35"/>
                      </a:lnTo>
                      <a:lnTo>
                        <a:pt x="1230" y="33"/>
                      </a:lnTo>
                      <a:lnTo>
                        <a:pt x="1231" y="32"/>
                      </a:lnTo>
                      <a:lnTo>
                        <a:pt x="1231" y="32"/>
                      </a:lnTo>
                      <a:lnTo>
                        <a:pt x="1237" y="30"/>
                      </a:lnTo>
                      <a:lnTo>
                        <a:pt x="1238" y="30"/>
                      </a:lnTo>
                      <a:lnTo>
                        <a:pt x="1237" y="29"/>
                      </a:lnTo>
                      <a:lnTo>
                        <a:pt x="1233" y="26"/>
                      </a:lnTo>
                      <a:lnTo>
                        <a:pt x="1226" y="25"/>
                      </a:lnTo>
                      <a:lnTo>
                        <a:pt x="1226" y="25"/>
                      </a:lnTo>
                      <a:lnTo>
                        <a:pt x="1221" y="23"/>
                      </a:lnTo>
                      <a:lnTo>
                        <a:pt x="1218" y="22"/>
                      </a:lnTo>
                      <a:lnTo>
                        <a:pt x="1217" y="19"/>
                      </a:lnTo>
                      <a:lnTo>
                        <a:pt x="1216" y="18"/>
                      </a:lnTo>
                      <a:lnTo>
                        <a:pt x="1216" y="12"/>
                      </a:lnTo>
                      <a:lnTo>
                        <a:pt x="1213" y="8"/>
                      </a:lnTo>
                      <a:lnTo>
                        <a:pt x="1213" y="8"/>
                      </a:lnTo>
                      <a:lnTo>
                        <a:pt x="1211" y="8"/>
                      </a:lnTo>
                      <a:lnTo>
                        <a:pt x="1210" y="8"/>
                      </a:lnTo>
                      <a:lnTo>
                        <a:pt x="1207" y="9"/>
                      </a:lnTo>
                      <a:lnTo>
                        <a:pt x="1200" y="13"/>
                      </a:lnTo>
                      <a:lnTo>
                        <a:pt x="1190" y="16"/>
                      </a:lnTo>
                      <a:lnTo>
                        <a:pt x="1190" y="16"/>
                      </a:lnTo>
                      <a:lnTo>
                        <a:pt x="1180" y="19"/>
                      </a:lnTo>
                      <a:lnTo>
                        <a:pt x="1173" y="22"/>
                      </a:lnTo>
                      <a:lnTo>
                        <a:pt x="1170" y="25"/>
                      </a:lnTo>
                      <a:lnTo>
                        <a:pt x="1170" y="26"/>
                      </a:lnTo>
                      <a:lnTo>
                        <a:pt x="1172" y="27"/>
                      </a:lnTo>
                      <a:lnTo>
                        <a:pt x="1172" y="27"/>
                      </a:lnTo>
                      <a:lnTo>
                        <a:pt x="1174" y="29"/>
                      </a:lnTo>
                      <a:lnTo>
                        <a:pt x="1174" y="30"/>
                      </a:lnTo>
                      <a:lnTo>
                        <a:pt x="1174" y="35"/>
                      </a:lnTo>
                      <a:lnTo>
                        <a:pt x="1170" y="37"/>
                      </a:lnTo>
                      <a:lnTo>
                        <a:pt x="1165" y="37"/>
                      </a:lnTo>
                      <a:lnTo>
                        <a:pt x="1165" y="37"/>
                      </a:lnTo>
                      <a:lnTo>
                        <a:pt x="1162" y="39"/>
                      </a:lnTo>
                      <a:lnTo>
                        <a:pt x="1159" y="42"/>
                      </a:lnTo>
                      <a:lnTo>
                        <a:pt x="1160" y="46"/>
                      </a:lnTo>
                      <a:lnTo>
                        <a:pt x="1166" y="49"/>
                      </a:lnTo>
                      <a:lnTo>
                        <a:pt x="1166" y="49"/>
                      </a:lnTo>
                      <a:close/>
                      <a:moveTo>
                        <a:pt x="816" y="290"/>
                      </a:moveTo>
                      <a:lnTo>
                        <a:pt x="816" y="290"/>
                      </a:lnTo>
                      <a:lnTo>
                        <a:pt x="823" y="290"/>
                      </a:lnTo>
                      <a:lnTo>
                        <a:pt x="830" y="290"/>
                      </a:lnTo>
                      <a:lnTo>
                        <a:pt x="837" y="287"/>
                      </a:lnTo>
                      <a:lnTo>
                        <a:pt x="841" y="284"/>
                      </a:lnTo>
                      <a:lnTo>
                        <a:pt x="841" y="284"/>
                      </a:lnTo>
                      <a:lnTo>
                        <a:pt x="841" y="284"/>
                      </a:lnTo>
                      <a:lnTo>
                        <a:pt x="841" y="283"/>
                      </a:lnTo>
                      <a:lnTo>
                        <a:pt x="837" y="280"/>
                      </a:lnTo>
                      <a:lnTo>
                        <a:pt x="831" y="278"/>
                      </a:lnTo>
                      <a:lnTo>
                        <a:pt x="823" y="277"/>
                      </a:lnTo>
                      <a:lnTo>
                        <a:pt x="823" y="277"/>
                      </a:lnTo>
                      <a:lnTo>
                        <a:pt x="820" y="278"/>
                      </a:lnTo>
                      <a:lnTo>
                        <a:pt x="817" y="280"/>
                      </a:lnTo>
                      <a:lnTo>
                        <a:pt x="816" y="281"/>
                      </a:lnTo>
                      <a:lnTo>
                        <a:pt x="814" y="284"/>
                      </a:lnTo>
                      <a:lnTo>
                        <a:pt x="814" y="288"/>
                      </a:lnTo>
                      <a:lnTo>
                        <a:pt x="814" y="290"/>
                      </a:lnTo>
                      <a:lnTo>
                        <a:pt x="816" y="290"/>
                      </a:lnTo>
                      <a:lnTo>
                        <a:pt x="816" y="290"/>
                      </a:lnTo>
                      <a:close/>
                      <a:moveTo>
                        <a:pt x="955" y="297"/>
                      </a:moveTo>
                      <a:lnTo>
                        <a:pt x="955" y="297"/>
                      </a:lnTo>
                      <a:lnTo>
                        <a:pt x="960" y="300"/>
                      </a:lnTo>
                      <a:lnTo>
                        <a:pt x="963" y="300"/>
                      </a:lnTo>
                      <a:lnTo>
                        <a:pt x="966" y="297"/>
                      </a:lnTo>
                      <a:lnTo>
                        <a:pt x="966" y="293"/>
                      </a:lnTo>
                      <a:lnTo>
                        <a:pt x="966" y="293"/>
                      </a:lnTo>
                      <a:lnTo>
                        <a:pt x="966" y="290"/>
                      </a:lnTo>
                      <a:lnTo>
                        <a:pt x="963" y="290"/>
                      </a:lnTo>
                      <a:lnTo>
                        <a:pt x="957" y="291"/>
                      </a:lnTo>
                      <a:lnTo>
                        <a:pt x="953" y="294"/>
                      </a:lnTo>
                      <a:lnTo>
                        <a:pt x="953" y="295"/>
                      </a:lnTo>
                      <a:lnTo>
                        <a:pt x="955" y="297"/>
                      </a:lnTo>
                      <a:lnTo>
                        <a:pt x="955" y="297"/>
                      </a:lnTo>
                      <a:close/>
                      <a:moveTo>
                        <a:pt x="1190" y="61"/>
                      </a:moveTo>
                      <a:lnTo>
                        <a:pt x="1190" y="61"/>
                      </a:lnTo>
                      <a:lnTo>
                        <a:pt x="1190" y="64"/>
                      </a:lnTo>
                      <a:lnTo>
                        <a:pt x="1189" y="66"/>
                      </a:lnTo>
                      <a:lnTo>
                        <a:pt x="1184" y="70"/>
                      </a:lnTo>
                      <a:lnTo>
                        <a:pt x="1180" y="73"/>
                      </a:lnTo>
                      <a:lnTo>
                        <a:pt x="1179" y="74"/>
                      </a:lnTo>
                      <a:lnTo>
                        <a:pt x="1180" y="76"/>
                      </a:lnTo>
                      <a:lnTo>
                        <a:pt x="1180" y="76"/>
                      </a:lnTo>
                      <a:lnTo>
                        <a:pt x="1183" y="78"/>
                      </a:lnTo>
                      <a:lnTo>
                        <a:pt x="1186" y="78"/>
                      </a:lnTo>
                      <a:lnTo>
                        <a:pt x="1191" y="80"/>
                      </a:lnTo>
                      <a:lnTo>
                        <a:pt x="1191" y="80"/>
                      </a:lnTo>
                      <a:lnTo>
                        <a:pt x="1194" y="81"/>
                      </a:lnTo>
                      <a:lnTo>
                        <a:pt x="1199" y="86"/>
                      </a:lnTo>
                      <a:lnTo>
                        <a:pt x="1201" y="90"/>
                      </a:lnTo>
                      <a:lnTo>
                        <a:pt x="1204" y="90"/>
                      </a:lnTo>
                      <a:lnTo>
                        <a:pt x="1207" y="90"/>
                      </a:lnTo>
                      <a:lnTo>
                        <a:pt x="1207" y="90"/>
                      </a:lnTo>
                      <a:lnTo>
                        <a:pt x="1211" y="90"/>
                      </a:lnTo>
                      <a:lnTo>
                        <a:pt x="1216" y="91"/>
                      </a:lnTo>
                      <a:lnTo>
                        <a:pt x="1228" y="94"/>
                      </a:lnTo>
                      <a:lnTo>
                        <a:pt x="1241" y="98"/>
                      </a:lnTo>
                      <a:lnTo>
                        <a:pt x="1252" y="100"/>
                      </a:lnTo>
                      <a:lnTo>
                        <a:pt x="1252" y="100"/>
                      </a:lnTo>
                      <a:lnTo>
                        <a:pt x="1257" y="100"/>
                      </a:lnTo>
                      <a:lnTo>
                        <a:pt x="1261" y="98"/>
                      </a:lnTo>
                      <a:lnTo>
                        <a:pt x="1264" y="97"/>
                      </a:lnTo>
                      <a:lnTo>
                        <a:pt x="1265" y="94"/>
                      </a:lnTo>
                      <a:lnTo>
                        <a:pt x="1265" y="90"/>
                      </a:lnTo>
                      <a:lnTo>
                        <a:pt x="1265" y="88"/>
                      </a:lnTo>
                      <a:lnTo>
                        <a:pt x="1264" y="88"/>
                      </a:lnTo>
                      <a:lnTo>
                        <a:pt x="1264" y="88"/>
                      </a:lnTo>
                      <a:lnTo>
                        <a:pt x="1262" y="87"/>
                      </a:lnTo>
                      <a:lnTo>
                        <a:pt x="1262" y="87"/>
                      </a:lnTo>
                      <a:lnTo>
                        <a:pt x="1262" y="83"/>
                      </a:lnTo>
                      <a:lnTo>
                        <a:pt x="1271" y="70"/>
                      </a:lnTo>
                      <a:lnTo>
                        <a:pt x="1271" y="70"/>
                      </a:lnTo>
                      <a:lnTo>
                        <a:pt x="1272" y="66"/>
                      </a:lnTo>
                      <a:lnTo>
                        <a:pt x="1269" y="63"/>
                      </a:lnTo>
                      <a:lnTo>
                        <a:pt x="1267" y="60"/>
                      </a:lnTo>
                      <a:lnTo>
                        <a:pt x="1261" y="57"/>
                      </a:lnTo>
                      <a:lnTo>
                        <a:pt x="1257" y="56"/>
                      </a:lnTo>
                      <a:lnTo>
                        <a:pt x="1252" y="56"/>
                      </a:lnTo>
                      <a:lnTo>
                        <a:pt x="1248" y="57"/>
                      </a:lnTo>
                      <a:lnTo>
                        <a:pt x="1247" y="60"/>
                      </a:lnTo>
                      <a:lnTo>
                        <a:pt x="1247" y="60"/>
                      </a:lnTo>
                      <a:lnTo>
                        <a:pt x="1247" y="61"/>
                      </a:lnTo>
                      <a:lnTo>
                        <a:pt x="1245" y="63"/>
                      </a:lnTo>
                      <a:lnTo>
                        <a:pt x="1243" y="61"/>
                      </a:lnTo>
                      <a:lnTo>
                        <a:pt x="1238" y="57"/>
                      </a:lnTo>
                      <a:lnTo>
                        <a:pt x="1235" y="53"/>
                      </a:lnTo>
                      <a:lnTo>
                        <a:pt x="1235" y="53"/>
                      </a:lnTo>
                      <a:lnTo>
                        <a:pt x="1233" y="52"/>
                      </a:lnTo>
                      <a:lnTo>
                        <a:pt x="1227" y="52"/>
                      </a:lnTo>
                      <a:lnTo>
                        <a:pt x="1211" y="53"/>
                      </a:lnTo>
                      <a:lnTo>
                        <a:pt x="1197" y="57"/>
                      </a:lnTo>
                      <a:lnTo>
                        <a:pt x="1193" y="60"/>
                      </a:lnTo>
                      <a:lnTo>
                        <a:pt x="1190" y="61"/>
                      </a:lnTo>
                      <a:lnTo>
                        <a:pt x="1190" y="61"/>
                      </a:lnTo>
                      <a:close/>
                      <a:moveTo>
                        <a:pt x="2545" y="358"/>
                      </a:moveTo>
                      <a:lnTo>
                        <a:pt x="2545" y="358"/>
                      </a:lnTo>
                      <a:lnTo>
                        <a:pt x="2549" y="359"/>
                      </a:lnTo>
                      <a:lnTo>
                        <a:pt x="2552" y="359"/>
                      </a:lnTo>
                      <a:lnTo>
                        <a:pt x="2557" y="358"/>
                      </a:lnTo>
                      <a:lnTo>
                        <a:pt x="2562" y="356"/>
                      </a:lnTo>
                      <a:lnTo>
                        <a:pt x="2564" y="356"/>
                      </a:lnTo>
                      <a:lnTo>
                        <a:pt x="2567" y="358"/>
                      </a:lnTo>
                      <a:lnTo>
                        <a:pt x="2567" y="358"/>
                      </a:lnTo>
                      <a:lnTo>
                        <a:pt x="2570" y="359"/>
                      </a:lnTo>
                      <a:lnTo>
                        <a:pt x="2574" y="359"/>
                      </a:lnTo>
                      <a:lnTo>
                        <a:pt x="2584" y="358"/>
                      </a:lnTo>
                      <a:lnTo>
                        <a:pt x="2601" y="354"/>
                      </a:lnTo>
                      <a:lnTo>
                        <a:pt x="2601" y="354"/>
                      </a:lnTo>
                      <a:lnTo>
                        <a:pt x="2603" y="352"/>
                      </a:lnTo>
                      <a:lnTo>
                        <a:pt x="2604" y="351"/>
                      </a:lnTo>
                      <a:lnTo>
                        <a:pt x="2604" y="349"/>
                      </a:lnTo>
                      <a:lnTo>
                        <a:pt x="2603" y="348"/>
                      </a:lnTo>
                      <a:lnTo>
                        <a:pt x="2600" y="345"/>
                      </a:lnTo>
                      <a:lnTo>
                        <a:pt x="2596" y="344"/>
                      </a:lnTo>
                      <a:lnTo>
                        <a:pt x="2591" y="341"/>
                      </a:lnTo>
                      <a:lnTo>
                        <a:pt x="2583" y="339"/>
                      </a:lnTo>
                      <a:lnTo>
                        <a:pt x="2583" y="339"/>
                      </a:lnTo>
                      <a:lnTo>
                        <a:pt x="2576" y="339"/>
                      </a:lnTo>
                      <a:lnTo>
                        <a:pt x="2567" y="341"/>
                      </a:lnTo>
                      <a:lnTo>
                        <a:pt x="2559" y="344"/>
                      </a:lnTo>
                      <a:lnTo>
                        <a:pt x="2553" y="346"/>
                      </a:lnTo>
                      <a:lnTo>
                        <a:pt x="2547" y="349"/>
                      </a:lnTo>
                      <a:lnTo>
                        <a:pt x="2543" y="352"/>
                      </a:lnTo>
                      <a:lnTo>
                        <a:pt x="2543" y="355"/>
                      </a:lnTo>
                      <a:lnTo>
                        <a:pt x="2545" y="358"/>
                      </a:lnTo>
                      <a:lnTo>
                        <a:pt x="2545" y="358"/>
                      </a:lnTo>
                      <a:close/>
                      <a:moveTo>
                        <a:pt x="2017" y="226"/>
                      </a:moveTo>
                      <a:lnTo>
                        <a:pt x="2017" y="226"/>
                      </a:lnTo>
                      <a:lnTo>
                        <a:pt x="2025" y="227"/>
                      </a:lnTo>
                      <a:lnTo>
                        <a:pt x="2033" y="232"/>
                      </a:lnTo>
                      <a:lnTo>
                        <a:pt x="2042" y="236"/>
                      </a:lnTo>
                      <a:lnTo>
                        <a:pt x="2048" y="237"/>
                      </a:lnTo>
                      <a:lnTo>
                        <a:pt x="2055" y="239"/>
                      </a:lnTo>
                      <a:lnTo>
                        <a:pt x="2055" y="239"/>
                      </a:lnTo>
                      <a:lnTo>
                        <a:pt x="2071" y="239"/>
                      </a:lnTo>
                      <a:lnTo>
                        <a:pt x="2084" y="237"/>
                      </a:lnTo>
                      <a:lnTo>
                        <a:pt x="2091" y="234"/>
                      </a:lnTo>
                      <a:lnTo>
                        <a:pt x="2094" y="233"/>
                      </a:lnTo>
                      <a:lnTo>
                        <a:pt x="2094" y="232"/>
                      </a:lnTo>
                      <a:lnTo>
                        <a:pt x="2094" y="232"/>
                      </a:lnTo>
                      <a:lnTo>
                        <a:pt x="2094" y="229"/>
                      </a:lnTo>
                      <a:lnTo>
                        <a:pt x="2091" y="227"/>
                      </a:lnTo>
                      <a:lnTo>
                        <a:pt x="2084" y="225"/>
                      </a:lnTo>
                      <a:lnTo>
                        <a:pt x="2075" y="222"/>
                      </a:lnTo>
                      <a:lnTo>
                        <a:pt x="2071" y="222"/>
                      </a:lnTo>
                      <a:lnTo>
                        <a:pt x="2068" y="223"/>
                      </a:lnTo>
                      <a:lnTo>
                        <a:pt x="2068" y="223"/>
                      </a:lnTo>
                      <a:lnTo>
                        <a:pt x="2067" y="225"/>
                      </a:lnTo>
                      <a:lnTo>
                        <a:pt x="2064" y="225"/>
                      </a:lnTo>
                      <a:lnTo>
                        <a:pt x="2060" y="222"/>
                      </a:lnTo>
                      <a:lnTo>
                        <a:pt x="2055" y="219"/>
                      </a:lnTo>
                      <a:lnTo>
                        <a:pt x="2052" y="219"/>
                      </a:lnTo>
                      <a:lnTo>
                        <a:pt x="2050" y="219"/>
                      </a:lnTo>
                      <a:lnTo>
                        <a:pt x="2050" y="219"/>
                      </a:lnTo>
                      <a:lnTo>
                        <a:pt x="2044" y="220"/>
                      </a:lnTo>
                      <a:lnTo>
                        <a:pt x="2037" y="220"/>
                      </a:lnTo>
                      <a:lnTo>
                        <a:pt x="2033" y="219"/>
                      </a:lnTo>
                      <a:lnTo>
                        <a:pt x="2028" y="215"/>
                      </a:lnTo>
                      <a:lnTo>
                        <a:pt x="2028" y="215"/>
                      </a:lnTo>
                      <a:lnTo>
                        <a:pt x="2027" y="213"/>
                      </a:lnTo>
                      <a:lnTo>
                        <a:pt x="2024" y="213"/>
                      </a:lnTo>
                      <a:lnTo>
                        <a:pt x="2018" y="217"/>
                      </a:lnTo>
                      <a:lnTo>
                        <a:pt x="2016" y="223"/>
                      </a:lnTo>
                      <a:lnTo>
                        <a:pt x="2016" y="225"/>
                      </a:lnTo>
                      <a:lnTo>
                        <a:pt x="2017" y="226"/>
                      </a:lnTo>
                      <a:lnTo>
                        <a:pt x="2017" y="226"/>
                      </a:lnTo>
                      <a:close/>
                      <a:moveTo>
                        <a:pt x="1264" y="128"/>
                      </a:moveTo>
                      <a:lnTo>
                        <a:pt x="1264" y="128"/>
                      </a:lnTo>
                      <a:lnTo>
                        <a:pt x="1267" y="130"/>
                      </a:lnTo>
                      <a:lnTo>
                        <a:pt x="1271" y="130"/>
                      </a:lnTo>
                      <a:lnTo>
                        <a:pt x="1282" y="128"/>
                      </a:lnTo>
                      <a:lnTo>
                        <a:pt x="1295" y="125"/>
                      </a:lnTo>
                      <a:lnTo>
                        <a:pt x="1306" y="124"/>
                      </a:lnTo>
                      <a:lnTo>
                        <a:pt x="1306" y="124"/>
                      </a:lnTo>
                      <a:lnTo>
                        <a:pt x="1321" y="122"/>
                      </a:lnTo>
                      <a:lnTo>
                        <a:pt x="1339" y="118"/>
                      </a:lnTo>
                      <a:lnTo>
                        <a:pt x="1355" y="113"/>
                      </a:lnTo>
                      <a:lnTo>
                        <a:pt x="1359" y="108"/>
                      </a:lnTo>
                      <a:lnTo>
                        <a:pt x="1362" y="105"/>
                      </a:lnTo>
                      <a:lnTo>
                        <a:pt x="1362" y="105"/>
                      </a:lnTo>
                      <a:lnTo>
                        <a:pt x="1362" y="104"/>
                      </a:lnTo>
                      <a:lnTo>
                        <a:pt x="1360" y="101"/>
                      </a:lnTo>
                      <a:lnTo>
                        <a:pt x="1353" y="98"/>
                      </a:lnTo>
                      <a:lnTo>
                        <a:pt x="1346" y="95"/>
                      </a:lnTo>
                      <a:lnTo>
                        <a:pt x="1340" y="93"/>
                      </a:lnTo>
                      <a:lnTo>
                        <a:pt x="1340" y="93"/>
                      </a:lnTo>
                      <a:lnTo>
                        <a:pt x="1338" y="90"/>
                      </a:lnTo>
                      <a:lnTo>
                        <a:pt x="1335" y="90"/>
                      </a:lnTo>
                      <a:lnTo>
                        <a:pt x="1328" y="90"/>
                      </a:lnTo>
                      <a:lnTo>
                        <a:pt x="1322" y="93"/>
                      </a:lnTo>
                      <a:lnTo>
                        <a:pt x="1318" y="97"/>
                      </a:lnTo>
                      <a:lnTo>
                        <a:pt x="1318" y="97"/>
                      </a:lnTo>
                      <a:lnTo>
                        <a:pt x="1315" y="100"/>
                      </a:lnTo>
                      <a:lnTo>
                        <a:pt x="1315" y="100"/>
                      </a:lnTo>
                      <a:lnTo>
                        <a:pt x="1313" y="98"/>
                      </a:lnTo>
                      <a:lnTo>
                        <a:pt x="1315" y="94"/>
                      </a:lnTo>
                      <a:lnTo>
                        <a:pt x="1319" y="88"/>
                      </a:lnTo>
                      <a:lnTo>
                        <a:pt x="1319" y="88"/>
                      </a:lnTo>
                      <a:lnTo>
                        <a:pt x="1322" y="86"/>
                      </a:lnTo>
                      <a:lnTo>
                        <a:pt x="1322" y="83"/>
                      </a:lnTo>
                      <a:lnTo>
                        <a:pt x="1321" y="80"/>
                      </a:lnTo>
                      <a:lnTo>
                        <a:pt x="1318" y="78"/>
                      </a:lnTo>
                      <a:lnTo>
                        <a:pt x="1313" y="76"/>
                      </a:lnTo>
                      <a:lnTo>
                        <a:pt x="1311" y="77"/>
                      </a:lnTo>
                      <a:lnTo>
                        <a:pt x="1309" y="78"/>
                      </a:lnTo>
                      <a:lnTo>
                        <a:pt x="1309" y="78"/>
                      </a:lnTo>
                      <a:lnTo>
                        <a:pt x="1309" y="80"/>
                      </a:lnTo>
                      <a:lnTo>
                        <a:pt x="1306" y="81"/>
                      </a:lnTo>
                      <a:lnTo>
                        <a:pt x="1301" y="81"/>
                      </a:lnTo>
                      <a:lnTo>
                        <a:pt x="1295" y="81"/>
                      </a:lnTo>
                      <a:lnTo>
                        <a:pt x="1294" y="83"/>
                      </a:lnTo>
                      <a:lnTo>
                        <a:pt x="1292" y="84"/>
                      </a:lnTo>
                      <a:lnTo>
                        <a:pt x="1292" y="84"/>
                      </a:lnTo>
                      <a:lnTo>
                        <a:pt x="1292" y="87"/>
                      </a:lnTo>
                      <a:lnTo>
                        <a:pt x="1289" y="91"/>
                      </a:lnTo>
                      <a:lnTo>
                        <a:pt x="1288" y="94"/>
                      </a:lnTo>
                      <a:lnTo>
                        <a:pt x="1286" y="97"/>
                      </a:lnTo>
                      <a:lnTo>
                        <a:pt x="1286" y="97"/>
                      </a:lnTo>
                      <a:lnTo>
                        <a:pt x="1286" y="98"/>
                      </a:lnTo>
                      <a:lnTo>
                        <a:pt x="1285" y="98"/>
                      </a:lnTo>
                      <a:lnTo>
                        <a:pt x="1282" y="98"/>
                      </a:lnTo>
                      <a:lnTo>
                        <a:pt x="1279" y="100"/>
                      </a:lnTo>
                      <a:lnTo>
                        <a:pt x="1278" y="100"/>
                      </a:lnTo>
                      <a:lnTo>
                        <a:pt x="1277" y="103"/>
                      </a:lnTo>
                      <a:lnTo>
                        <a:pt x="1275" y="105"/>
                      </a:lnTo>
                      <a:lnTo>
                        <a:pt x="1275" y="105"/>
                      </a:lnTo>
                      <a:lnTo>
                        <a:pt x="1275" y="110"/>
                      </a:lnTo>
                      <a:lnTo>
                        <a:pt x="1272" y="114"/>
                      </a:lnTo>
                      <a:lnTo>
                        <a:pt x="1267" y="120"/>
                      </a:lnTo>
                      <a:lnTo>
                        <a:pt x="1262" y="125"/>
                      </a:lnTo>
                      <a:lnTo>
                        <a:pt x="1262" y="127"/>
                      </a:lnTo>
                      <a:lnTo>
                        <a:pt x="1264" y="128"/>
                      </a:lnTo>
                      <a:lnTo>
                        <a:pt x="1264" y="128"/>
                      </a:lnTo>
                      <a:close/>
                      <a:moveTo>
                        <a:pt x="725" y="27"/>
                      </a:moveTo>
                      <a:lnTo>
                        <a:pt x="725" y="27"/>
                      </a:lnTo>
                      <a:lnTo>
                        <a:pt x="730" y="26"/>
                      </a:lnTo>
                      <a:lnTo>
                        <a:pt x="735" y="25"/>
                      </a:lnTo>
                      <a:lnTo>
                        <a:pt x="738" y="23"/>
                      </a:lnTo>
                      <a:lnTo>
                        <a:pt x="739" y="20"/>
                      </a:lnTo>
                      <a:lnTo>
                        <a:pt x="739" y="19"/>
                      </a:lnTo>
                      <a:lnTo>
                        <a:pt x="739" y="16"/>
                      </a:lnTo>
                      <a:lnTo>
                        <a:pt x="736" y="15"/>
                      </a:lnTo>
                      <a:lnTo>
                        <a:pt x="733" y="13"/>
                      </a:lnTo>
                      <a:lnTo>
                        <a:pt x="733" y="13"/>
                      </a:lnTo>
                      <a:lnTo>
                        <a:pt x="728" y="13"/>
                      </a:lnTo>
                      <a:lnTo>
                        <a:pt x="723" y="16"/>
                      </a:lnTo>
                      <a:lnTo>
                        <a:pt x="721" y="18"/>
                      </a:lnTo>
                      <a:lnTo>
                        <a:pt x="718" y="19"/>
                      </a:lnTo>
                      <a:lnTo>
                        <a:pt x="718" y="19"/>
                      </a:lnTo>
                      <a:lnTo>
                        <a:pt x="712" y="19"/>
                      </a:lnTo>
                      <a:lnTo>
                        <a:pt x="705" y="20"/>
                      </a:lnTo>
                      <a:lnTo>
                        <a:pt x="699" y="23"/>
                      </a:lnTo>
                      <a:lnTo>
                        <a:pt x="698" y="25"/>
                      </a:lnTo>
                      <a:lnTo>
                        <a:pt x="698" y="26"/>
                      </a:lnTo>
                      <a:lnTo>
                        <a:pt x="698" y="26"/>
                      </a:lnTo>
                      <a:lnTo>
                        <a:pt x="701" y="27"/>
                      </a:lnTo>
                      <a:lnTo>
                        <a:pt x="704" y="29"/>
                      </a:lnTo>
                      <a:lnTo>
                        <a:pt x="711" y="29"/>
                      </a:lnTo>
                      <a:lnTo>
                        <a:pt x="725" y="27"/>
                      </a:lnTo>
                      <a:lnTo>
                        <a:pt x="725" y="27"/>
                      </a:lnTo>
                      <a:close/>
                      <a:moveTo>
                        <a:pt x="1973" y="287"/>
                      </a:moveTo>
                      <a:lnTo>
                        <a:pt x="1973" y="287"/>
                      </a:lnTo>
                      <a:lnTo>
                        <a:pt x="1974" y="285"/>
                      </a:lnTo>
                      <a:lnTo>
                        <a:pt x="1976" y="283"/>
                      </a:lnTo>
                      <a:lnTo>
                        <a:pt x="1974" y="280"/>
                      </a:lnTo>
                      <a:lnTo>
                        <a:pt x="1972" y="277"/>
                      </a:lnTo>
                      <a:lnTo>
                        <a:pt x="1963" y="270"/>
                      </a:lnTo>
                      <a:lnTo>
                        <a:pt x="1957" y="268"/>
                      </a:lnTo>
                      <a:lnTo>
                        <a:pt x="1952" y="267"/>
                      </a:lnTo>
                      <a:lnTo>
                        <a:pt x="1952" y="267"/>
                      </a:lnTo>
                      <a:lnTo>
                        <a:pt x="1946" y="267"/>
                      </a:lnTo>
                      <a:lnTo>
                        <a:pt x="1942" y="267"/>
                      </a:lnTo>
                      <a:lnTo>
                        <a:pt x="1932" y="271"/>
                      </a:lnTo>
                      <a:lnTo>
                        <a:pt x="1926" y="276"/>
                      </a:lnTo>
                      <a:lnTo>
                        <a:pt x="1926" y="277"/>
                      </a:lnTo>
                      <a:lnTo>
                        <a:pt x="1925" y="278"/>
                      </a:lnTo>
                      <a:lnTo>
                        <a:pt x="1925" y="278"/>
                      </a:lnTo>
                      <a:lnTo>
                        <a:pt x="1929" y="281"/>
                      </a:lnTo>
                      <a:lnTo>
                        <a:pt x="1933" y="283"/>
                      </a:lnTo>
                      <a:lnTo>
                        <a:pt x="1947" y="285"/>
                      </a:lnTo>
                      <a:lnTo>
                        <a:pt x="1963" y="287"/>
                      </a:lnTo>
                      <a:lnTo>
                        <a:pt x="1973" y="287"/>
                      </a:lnTo>
                      <a:lnTo>
                        <a:pt x="1973" y="287"/>
                      </a:lnTo>
                      <a:close/>
                      <a:moveTo>
                        <a:pt x="1935" y="256"/>
                      </a:moveTo>
                      <a:lnTo>
                        <a:pt x="1935" y="256"/>
                      </a:lnTo>
                      <a:lnTo>
                        <a:pt x="1933" y="253"/>
                      </a:lnTo>
                      <a:lnTo>
                        <a:pt x="1930" y="253"/>
                      </a:lnTo>
                      <a:lnTo>
                        <a:pt x="1923" y="254"/>
                      </a:lnTo>
                      <a:lnTo>
                        <a:pt x="1921" y="256"/>
                      </a:lnTo>
                      <a:lnTo>
                        <a:pt x="1918" y="259"/>
                      </a:lnTo>
                      <a:lnTo>
                        <a:pt x="1918" y="260"/>
                      </a:lnTo>
                      <a:lnTo>
                        <a:pt x="1919" y="261"/>
                      </a:lnTo>
                      <a:lnTo>
                        <a:pt x="1919" y="261"/>
                      </a:lnTo>
                      <a:lnTo>
                        <a:pt x="1925" y="263"/>
                      </a:lnTo>
                      <a:lnTo>
                        <a:pt x="1929" y="261"/>
                      </a:lnTo>
                      <a:lnTo>
                        <a:pt x="1933" y="260"/>
                      </a:lnTo>
                      <a:lnTo>
                        <a:pt x="1935" y="257"/>
                      </a:lnTo>
                      <a:lnTo>
                        <a:pt x="1935" y="256"/>
                      </a:lnTo>
                      <a:lnTo>
                        <a:pt x="1935" y="256"/>
                      </a:lnTo>
                      <a:close/>
                      <a:moveTo>
                        <a:pt x="1874" y="226"/>
                      </a:moveTo>
                      <a:lnTo>
                        <a:pt x="1874" y="226"/>
                      </a:lnTo>
                      <a:lnTo>
                        <a:pt x="1881" y="232"/>
                      </a:lnTo>
                      <a:lnTo>
                        <a:pt x="1886" y="236"/>
                      </a:lnTo>
                      <a:lnTo>
                        <a:pt x="1886" y="236"/>
                      </a:lnTo>
                      <a:lnTo>
                        <a:pt x="1888" y="237"/>
                      </a:lnTo>
                      <a:lnTo>
                        <a:pt x="1891" y="237"/>
                      </a:lnTo>
                      <a:lnTo>
                        <a:pt x="1898" y="237"/>
                      </a:lnTo>
                      <a:lnTo>
                        <a:pt x="1911" y="233"/>
                      </a:lnTo>
                      <a:lnTo>
                        <a:pt x="1911" y="233"/>
                      </a:lnTo>
                      <a:lnTo>
                        <a:pt x="1912" y="233"/>
                      </a:lnTo>
                      <a:lnTo>
                        <a:pt x="1913" y="233"/>
                      </a:lnTo>
                      <a:lnTo>
                        <a:pt x="1916" y="236"/>
                      </a:lnTo>
                      <a:lnTo>
                        <a:pt x="1921" y="237"/>
                      </a:lnTo>
                      <a:lnTo>
                        <a:pt x="1922" y="237"/>
                      </a:lnTo>
                      <a:lnTo>
                        <a:pt x="1925" y="236"/>
                      </a:lnTo>
                      <a:lnTo>
                        <a:pt x="1925" y="236"/>
                      </a:lnTo>
                      <a:lnTo>
                        <a:pt x="1932" y="233"/>
                      </a:lnTo>
                      <a:lnTo>
                        <a:pt x="1939" y="232"/>
                      </a:lnTo>
                      <a:lnTo>
                        <a:pt x="1953" y="233"/>
                      </a:lnTo>
                      <a:lnTo>
                        <a:pt x="1953" y="233"/>
                      </a:lnTo>
                      <a:lnTo>
                        <a:pt x="1957" y="232"/>
                      </a:lnTo>
                      <a:lnTo>
                        <a:pt x="1957" y="230"/>
                      </a:lnTo>
                      <a:lnTo>
                        <a:pt x="1957" y="229"/>
                      </a:lnTo>
                      <a:lnTo>
                        <a:pt x="1957" y="226"/>
                      </a:lnTo>
                      <a:lnTo>
                        <a:pt x="1955" y="219"/>
                      </a:lnTo>
                      <a:lnTo>
                        <a:pt x="1952" y="215"/>
                      </a:lnTo>
                      <a:lnTo>
                        <a:pt x="1952" y="215"/>
                      </a:lnTo>
                      <a:lnTo>
                        <a:pt x="1953" y="213"/>
                      </a:lnTo>
                      <a:lnTo>
                        <a:pt x="1955" y="212"/>
                      </a:lnTo>
                      <a:lnTo>
                        <a:pt x="1959" y="212"/>
                      </a:lnTo>
                      <a:lnTo>
                        <a:pt x="1962" y="213"/>
                      </a:lnTo>
                      <a:lnTo>
                        <a:pt x="1962" y="216"/>
                      </a:lnTo>
                      <a:lnTo>
                        <a:pt x="1960" y="217"/>
                      </a:lnTo>
                      <a:lnTo>
                        <a:pt x="1960" y="217"/>
                      </a:lnTo>
                      <a:lnTo>
                        <a:pt x="1960" y="219"/>
                      </a:lnTo>
                      <a:lnTo>
                        <a:pt x="1960" y="222"/>
                      </a:lnTo>
                      <a:lnTo>
                        <a:pt x="1964" y="226"/>
                      </a:lnTo>
                      <a:lnTo>
                        <a:pt x="1972" y="230"/>
                      </a:lnTo>
                      <a:lnTo>
                        <a:pt x="1976" y="232"/>
                      </a:lnTo>
                      <a:lnTo>
                        <a:pt x="1981" y="232"/>
                      </a:lnTo>
                      <a:lnTo>
                        <a:pt x="1981" y="232"/>
                      </a:lnTo>
                      <a:lnTo>
                        <a:pt x="1986" y="232"/>
                      </a:lnTo>
                      <a:lnTo>
                        <a:pt x="1989" y="230"/>
                      </a:lnTo>
                      <a:lnTo>
                        <a:pt x="1990" y="227"/>
                      </a:lnTo>
                      <a:lnTo>
                        <a:pt x="1990" y="226"/>
                      </a:lnTo>
                      <a:lnTo>
                        <a:pt x="1990" y="222"/>
                      </a:lnTo>
                      <a:lnTo>
                        <a:pt x="1991" y="219"/>
                      </a:lnTo>
                      <a:lnTo>
                        <a:pt x="1993" y="217"/>
                      </a:lnTo>
                      <a:lnTo>
                        <a:pt x="1993" y="217"/>
                      </a:lnTo>
                      <a:lnTo>
                        <a:pt x="1997" y="216"/>
                      </a:lnTo>
                      <a:lnTo>
                        <a:pt x="1999" y="215"/>
                      </a:lnTo>
                      <a:lnTo>
                        <a:pt x="1999" y="212"/>
                      </a:lnTo>
                      <a:lnTo>
                        <a:pt x="1996" y="209"/>
                      </a:lnTo>
                      <a:lnTo>
                        <a:pt x="1989" y="205"/>
                      </a:lnTo>
                      <a:lnTo>
                        <a:pt x="1989" y="205"/>
                      </a:lnTo>
                      <a:lnTo>
                        <a:pt x="1984" y="202"/>
                      </a:lnTo>
                      <a:lnTo>
                        <a:pt x="1980" y="200"/>
                      </a:lnTo>
                      <a:lnTo>
                        <a:pt x="1972" y="200"/>
                      </a:lnTo>
                      <a:lnTo>
                        <a:pt x="1962" y="199"/>
                      </a:lnTo>
                      <a:lnTo>
                        <a:pt x="1955" y="198"/>
                      </a:lnTo>
                      <a:lnTo>
                        <a:pt x="1955" y="198"/>
                      </a:lnTo>
                      <a:lnTo>
                        <a:pt x="1946" y="195"/>
                      </a:lnTo>
                      <a:lnTo>
                        <a:pt x="1939" y="195"/>
                      </a:lnTo>
                      <a:lnTo>
                        <a:pt x="1936" y="196"/>
                      </a:lnTo>
                      <a:lnTo>
                        <a:pt x="1933" y="198"/>
                      </a:lnTo>
                      <a:lnTo>
                        <a:pt x="1932" y="200"/>
                      </a:lnTo>
                      <a:lnTo>
                        <a:pt x="1932" y="203"/>
                      </a:lnTo>
                      <a:lnTo>
                        <a:pt x="1932" y="203"/>
                      </a:lnTo>
                      <a:lnTo>
                        <a:pt x="1930" y="206"/>
                      </a:lnTo>
                      <a:lnTo>
                        <a:pt x="1928" y="206"/>
                      </a:lnTo>
                      <a:lnTo>
                        <a:pt x="1921" y="202"/>
                      </a:lnTo>
                      <a:lnTo>
                        <a:pt x="1911" y="193"/>
                      </a:lnTo>
                      <a:lnTo>
                        <a:pt x="1901" y="189"/>
                      </a:lnTo>
                      <a:lnTo>
                        <a:pt x="1901" y="189"/>
                      </a:lnTo>
                      <a:lnTo>
                        <a:pt x="1896" y="189"/>
                      </a:lnTo>
                      <a:lnTo>
                        <a:pt x="1891" y="192"/>
                      </a:lnTo>
                      <a:lnTo>
                        <a:pt x="1884" y="198"/>
                      </a:lnTo>
                      <a:lnTo>
                        <a:pt x="1878" y="203"/>
                      </a:lnTo>
                      <a:lnTo>
                        <a:pt x="1872" y="210"/>
                      </a:lnTo>
                      <a:lnTo>
                        <a:pt x="1869" y="216"/>
                      </a:lnTo>
                      <a:lnTo>
                        <a:pt x="1869" y="219"/>
                      </a:lnTo>
                      <a:lnTo>
                        <a:pt x="1871" y="222"/>
                      </a:lnTo>
                      <a:lnTo>
                        <a:pt x="1871" y="225"/>
                      </a:lnTo>
                      <a:lnTo>
                        <a:pt x="1874" y="226"/>
                      </a:lnTo>
                      <a:lnTo>
                        <a:pt x="1874" y="226"/>
                      </a:lnTo>
                      <a:close/>
                      <a:moveTo>
                        <a:pt x="1969" y="833"/>
                      </a:moveTo>
                      <a:lnTo>
                        <a:pt x="1969" y="833"/>
                      </a:lnTo>
                      <a:lnTo>
                        <a:pt x="1967" y="827"/>
                      </a:lnTo>
                      <a:lnTo>
                        <a:pt x="1967" y="823"/>
                      </a:lnTo>
                      <a:lnTo>
                        <a:pt x="1970" y="813"/>
                      </a:lnTo>
                      <a:lnTo>
                        <a:pt x="1970" y="804"/>
                      </a:lnTo>
                      <a:lnTo>
                        <a:pt x="1970" y="802"/>
                      </a:lnTo>
                      <a:lnTo>
                        <a:pt x="1967" y="799"/>
                      </a:lnTo>
                      <a:lnTo>
                        <a:pt x="1967" y="799"/>
                      </a:lnTo>
                      <a:lnTo>
                        <a:pt x="1964" y="796"/>
                      </a:lnTo>
                      <a:lnTo>
                        <a:pt x="1962" y="792"/>
                      </a:lnTo>
                      <a:lnTo>
                        <a:pt x="1960" y="785"/>
                      </a:lnTo>
                      <a:lnTo>
                        <a:pt x="1959" y="780"/>
                      </a:lnTo>
                      <a:lnTo>
                        <a:pt x="1957" y="779"/>
                      </a:lnTo>
                      <a:lnTo>
                        <a:pt x="1956" y="779"/>
                      </a:lnTo>
                      <a:lnTo>
                        <a:pt x="1956" y="779"/>
                      </a:lnTo>
                      <a:lnTo>
                        <a:pt x="1956" y="780"/>
                      </a:lnTo>
                      <a:lnTo>
                        <a:pt x="1955" y="783"/>
                      </a:lnTo>
                      <a:lnTo>
                        <a:pt x="1955" y="789"/>
                      </a:lnTo>
                      <a:lnTo>
                        <a:pt x="1953" y="793"/>
                      </a:lnTo>
                      <a:lnTo>
                        <a:pt x="1952" y="794"/>
                      </a:lnTo>
                      <a:lnTo>
                        <a:pt x="1949" y="796"/>
                      </a:lnTo>
                      <a:lnTo>
                        <a:pt x="1949" y="796"/>
                      </a:lnTo>
                      <a:lnTo>
                        <a:pt x="1947" y="797"/>
                      </a:lnTo>
                      <a:lnTo>
                        <a:pt x="1946" y="797"/>
                      </a:lnTo>
                      <a:lnTo>
                        <a:pt x="1946" y="802"/>
                      </a:lnTo>
                      <a:lnTo>
                        <a:pt x="1946" y="807"/>
                      </a:lnTo>
                      <a:lnTo>
                        <a:pt x="1946" y="813"/>
                      </a:lnTo>
                      <a:lnTo>
                        <a:pt x="1946" y="813"/>
                      </a:lnTo>
                      <a:lnTo>
                        <a:pt x="1945" y="821"/>
                      </a:lnTo>
                      <a:lnTo>
                        <a:pt x="1946" y="830"/>
                      </a:lnTo>
                      <a:lnTo>
                        <a:pt x="1949" y="838"/>
                      </a:lnTo>
                      <a:lnTo>
                        <a:pt x="1950" y="846"/>
                      </a:lnTo>
                      <a:lnTo>
                        <a:pt x="1950" y="846"/>
                      </a:lnTo>
                      <a:lnTo>
                        <a:pt x="1952" y="850"/>
                      </a:lnTo>
                      <a:lnTo>
                        <a:pt x="1952" y="857"/>
                      </a:lnTo>
                      <a:lnTo>
                        <a:pt x="1950" y="877"/>
                      </a:lnTo>
                      <a:lnTo>
                        <a:pt x="1949" y="895"/>
                      </a:lnTo>
                      <a:lnTo>
                        <a:pt x="1949" y="902"/>
                      </a:lnTo>
                      <a:lnTo>
                        <a:pt x="1949" y="907"/>
                      </a:lnTo>
                      <a:lnTo>
                        <a:pt x="1949" y="907"/>
                      </a:lnTo>
                      <a:lnTo>
                        <a:pt x="1950" y="911"/>
                      </a:lnTo>
                      <a:lnTo>
                        <a:pt x="1950" y="916"/>
                      </a:lnTo>
                      <a:lnTo>
                        <a:pt x="1949" y="931"/>
                      </a:lnTo>
                      <a:lnTo>
                        <a:pt x="1946" y="943"/>
                      </a:lnTo>
                      <a:lnTo>
                        <a:pt x="1946" y="949"/>
                      </a:lnTo>
                      <a:lnTo>
                        <a:pt x="1946" y="952"/>
                      </a:lnTo>
                      <a:lnTo>
                        <a:pt x="1946" y="952"/>
                      </a:lnTo>
                      <a:lnTo>
                        <a:pt x="1949" y="953"/>
                      </a:lnTo>
                      <a:lnTo>
                        <a:pt x="1949" y="953"/>
                      </a:lnTo>
                      <a:lnTo>
                        <a:pt x="1950" y="949"/>
                      </a:lnTo>
                      <a:lnTo>
                        <a:pt x="1953" y="945"/>
                      </a:lnTo>
                      <a:lnTo>
                        <a:pt x="1955" y="942"/>
                      </a:lnTo>
                      <a:lnTo>
                        <a:pt x="1957" y="941"/>
                      </a:lnTo>
                      <a:lnTo>
                        <a:pt x="1957" y="941"/>
                      </a:lnTo>
                      <a:lnTo>
                        <a:pt x="1960" y="941"/>
                      </a:lnTo>
                      <a:lnTo>
                        <a:pt x="1962" y="942"/>
                      </a:lnTo>
                      <a:lnTo>
                        <a:pt x="1966" y="946"/>
                      </a:lnTo>
                      <a:lnTo>
                        <a:pt x="1967" y="950"/>
                      </a:lnTo>
                      <a:lnTo>
                        <a:pt x="1970" y="953"/>
                      </a:lnTo>
                      <a:lnTo>
                        <a:pt x="1970" y="953"/>
                      </a:lnTo>
                      <a:lnTo>
                        <a:pt x="1973" y="953"/>
                      </a:lnTo>
                      <a:lnTo>
                        <a:pt x="1973" y="952"/>
                      </a:lnTo>
                      <a:lnTo>
                        <a:pt x="1973" y="946"/>
                      </a:lnTo>
                      <a:lnTo>
                        <a:pt x="1972" y="941"/>
                      </a:lnTo>
                      <a:lnTo>
                        <a:pt x="1970" y="939"/>
                      </a:lnTo>
                      <a:lnTo>
                        <a:pt x="1967" y="939"/>
                      </a:lnTo>
                      <a:lnTo>
                        <a:pt x="1967" y="939"/>
                      </a:lnTo>
                      <a:lnTo>
                        <a:pt x="1966" y="939"/>
                      </a:lnTo>
                      <a:lnTo>
                        <a:pt x="1964" y="938"/>
                      </a:lnTo>
                      <a:lnTo>
                        <a:pt x="1962" y="932"/>
                      </a:lnTo>
                      <a:lnTo>
                        <a:pt x="1957" y="919"/>
                      </a:lnTo>
                      <a:lnTo>
                        <a:pt x="1957" y="919"/>
                      </a:lnTo>
                      <a:lnTo>
                        <a:pt x="1957" y="914"/>
                      </a:lnTo>
                      <a:lnTo>
                        <a:pt x="1959" y="908"/>
                      </a:lnTo>
                      <a:lnTo>
                        <a:pt x="1960" y="901"/>
                      </a:lnTo>
                      <a:lnTo>
                        <a:pt x="1962" y="894"/>
                      </a:lnTo>
                      <a:lnTo>
                        <a:pt x="1962" y="894"/>
                      </a:lnTo>
                      <a:lnTo>
                        <a:pt x="1963" y="891"/>
                      </a:lnTo>
                      <a:lnTo>
                        <a:pt x="1964" y="888"/>
                      </a:lnTo>
                      <a:lnTo>
                        <a:pt x="1966" y="887"/>
                      </a:lnTo>
                      <a:lnTo>
                        <a:pt x="1969" y="887"/>
                      </a:lnTo>
                      <a:lnTo>
                        <a:pt x="1974" y="888"/>
                      </a:lnTo>
                      <a:lnTo>
                        <a:pt x="1980" y="892"/>
                      </a:lnTo>
                      <a:lnTo>
                        <a:pt x="1980" y="892"/>
                      </a:lnTo>
                      <a:lnTo>
                        <a:pt x="1984" y="895"/>
                      </a:lnTo>
                      <a:lnTo>
                        <a:pt x="1987" y="895"/>
                      </a:lnTo>
                      <a:lnTo>
                        <a:pt x="1987" y="892"/>
                      </a:lnTo>
                      <a:lnTo>
                        <a:pt x="1986" y="889"/>
                      </a:lnTo>
                      <a:lnTo>
                        <a:pt x="1986" y="889"/>
                      </a:lnTo>
                      <a:lnTo>
                        <a:pt x="1983" y="880"/>
                      </a:lnTo>
                      <a:lnTo>
                        <a:pt x="1979" y="864"/>
                      </a:lnTo>
                      <a:lnTo>
                        <a:pt x="1969" y="833"/>
                      </a:lnTo>
                      <a:lnTo>
                        <a:pt x="1969" y="833"/>
                      </a:lnTo>
                      <a:close/>
                      <a:moveTo>
                        <a:pt x="437" y="33"/>
                      </a:moveTo>
                      <a:lnTo>
                        <a:pt x="437" y="33"/>
                      </a:lnTo>
                      <a:lnTo>
                        <a:pt x="441" y="30"/>
                      </a:lnTo>
                      <a:lnTo>
                        <a:pt x="447" y="29"/>
                      </a:lnTo>
                      <a:lnTo>
                        <a:pt x="454" y="29"/>
                      </a:lnTo>
                      <a:lnTo>
                        <a:pt x="461" y="30"/>
                      </a:lnTo>
                      <a:lnTo>
                        <a:pt x="464" y="30"/>
                      </a:lnTo>
                      <a:lnTo>
                        <a:pt x="464" y="29"/>
                      </a:lnTo>
                      <a:lnTo>
                        <a:pt x="464" y="29"/>
                      </a:lnTo>
                      <a:lnTo>
                        <a:pt x="464" y="27"/>
                      </a:lnTo>
                      <a:lnTo>
                        <a:pt x="462" y="26"/>
                      </a:lnTo>
                      <a:lnTo>
                        <a:pt x="454" y="25"/>
                      </a:lnTo>
                      <a:lnTo>
                        <a:pt x="444" y="25"/>
                      </a:lnTo>
                      <a:lnTo>
                        <a:pt x="435" y="26"/>
                      </a:lnTo>
                      <a:lnTo>
                        <a:pt x="435" y="26"/>
                      </a:lnTo>
                      <a:lnTo>
                        <a:pt x="428" y="29"/>
                      </a:lnTo>
                      <a:lnTo>
                        <a:pt x="420" y="29"/>
                      </a:lnTo>
                      <a:lnTo>
                        <a:pt x="413" y="30"/>
                      </a:lnTo>
                      <a:lnTo>
                        <a:pt x="411" y="32"/>
                      </a:lnTo>
                      <a:lnTo>
                        <a:pt x="411" y="33"/>
                      </a:lnTo>
                      <a:lnTo>
                        <a:pt x="411" y="33"/>
                      </a:lnTo>
                      <a:lnTo>
                        <a:pt x="414" y="36"/>
                      </a:lnTo>
                      <a:lnTo>
                        <a:pt x="421" y="39"/>
                      </a:lnTo>
                      <a:lnTo>
                        <a:pt x="426" y="39"/>
                      </a:lnTo>
                      <a:lnTo>
                        <a:pt x="430" y="39"/>
                      </a:lnTo>
                      <a:lnTo>
                        <a:pt x="434" y="36"/>
                      </a:lnTo>
                      <a:lnTo>
                        <a:pt x="437" y="33"/>
                      </a:lnTo>
                      <a:lnTo>
                        <a:pt x="437" y="33"/>
                      </a:lnTo>
                      <a:close/>
                      <a:moveTo>
                        <a:pt x="461" y="412"/>
                      </a:moveTo>
                      <a:lnTo>
                        <a:pt x="461" y="412"/>
                      </a:lnTo>
                      <a:lnTo>
                        <a:pt x="467" y="415"/>
                      </a:lnTo>
                      <a:lnTo>
                        <a:pt x="471" y="416"/>
                      </a:lnTo>
                      <a:lnTo>
                        <a:pt x="475" y="415"/>
                      </a:lnTo>
                      <a:lnTo>
                        <a:pt x="479" y="413"/>
                      </a:lnTo>
                      <a:lnTo>
                        <a:pt x="487" y="409"/>
                      </a:lnTo>
                      <a:lnTo>
                        <a:pt x="491" y="405"/>
                      </a:lnTo>
                      <a:lnTo>
                        <a:pt x="491" y="405"/>
                      </a:lnTo>
                      <a:lnTo>
                        <a:pt x="494" y="405"/>
                      </a:lnTo>
                      <a:lnTo>
                        <a:pt x="494" y="403"/>
                      </a:lnTo>
                      <a:lnTo>
                        <a:pt x="491" y="400"/>
                      </a:lnTo>
                      <a:lnTo>
                        <a:pt x="485" y="397"/>
                      </a:lnTo>
                      <a:lnTo>
                        <a:pt x="477" y="395"/>
                      </a:lnTo>
                      <a:lnTo>
                        <a:pt x="477" y="395"/>
                      </a:lnTo>
                      <a:lnTo>
                        <a:pt x="474" y="395"/>
                      </a:lnTo>
                      <a:lnTo>
                        <a:pt x="470" y="395"/>
                      </a:lnTo>
                      <a:lnTo>
                        <a:pt x="465" y="396"/>
                      </a:lnTo>
                      <a:lnTo>
                        <a:pt x="462" y="399"/>
                      </a:lnTo>
                      <a:lnTo>
                        <a:pt x="460" y="402"/>
                      </a:lnTo>
                      <a:lnTo>
                        <a:pt x="458" y="405"/>
                      </a:lnTo>
                      <a:lnTo>
                        <a:pt x="460" y="407"/>
                      </a:lnTo>
                      <a:lnTo>
                        <a:pt x="461" y="412"/>
                      </a:lnTo>
                      <a:lnTo>
                        <a:pt x="461" y="412"/>
                      </a:lnTo>
                      <a:close/>
                      <a:moveTo>
                        <a:pt x="691" y="30"/>
                      </a:moveTo>
                      <a:lnTo>
                        <a:pt x="691" y="30"/>
                      </a:lnTo>
                      <a:lnTo>
                        <a:pt x="691" y="29"/>
                      </a:lnTo>
                      <a:lnTo>
                        <a:pt x="691" y="27"/>
                      </a:lnTo>
                      <a:lnTo>
                        <a:pt x="688" y="26"/>
                      </a:lnTo>
                      <a:lnTo>
                        <a:pt x="685" y="25"/>
                      </a:lnTo>
                      <a:lnTo>
                        <a:pt x="684" y="22"/>
                      </a:lnTo>
                      <a:lnTo>
                        <a:pt x="684" y="22"/>
                      </a:lnTo>
                      <a:lnTo>
                        <a:pt x="682" y="20"/>
                      </a:lnTo>
                      <a:lnTo>
                        <a:pt x="679" y="19"/>
                      </a:lnTo>
                      <a:lnTo>
                        <a:pt x="670" y="18"/>
                      </a:lnTo>
                      <a:lnTo>
                        <a:pt x="661" y="19"/>
                      </a:lnTo>
                      <a:lnTo>
                        <a:pt x="658" y="19"/>
                      </a:lnTo>
                      <a:lnTo>
                        <a:pt x="657" y="20"/>
                      </a:lnTo>
                      <a:lnTo>
                        <a:pt x="657" y="20"/>
                      </a:lnTo>
                      <a:lnTo>
                        <a:pt x="657" y="23"/>
                      </a:lnTo>
                      <a:lnTo>
                        <a:pt x="655" y="25"/>
                      </a:lnTo>
                      <a:lnTo>
                        <a:pt x="650" y="29"/>
                      </a:lnTo>
                      <a:lnTo>
                        <a:pt x="645" y="32"/>
                      </a:lnTo>
                      <a:lnTo>
                        <a:pt x="644" y="33"/>
                      </a:lnTo>
                      <a:lnTo>
                        <a:pt x="645" y="36"/>
                      </a:lnTo>
                      <a:lnTo>
                        <a:pt x="645" y="36"/>
                      </a:lnTo>
                      <a:lnTo>
                        <a:pt x="650" y="37"/>
                      </a:lnTo>
                      <a:lnTo>
                        <a:pt x="657" y="39"/>
                      </a:lnTo>
                      <a:lnTo>
                        <a:pt x="664" y="39"/>
                      </a:lnTo>
                      <a:lnTo>
                        <a:pt x="671" y="37"/>
                      </a:lnTo>
                      <a:lnTo>
                        <a:pt x="684" y="35"/>
                      </a:lnTo>
                      <a:lnTo>
                        <a:pt x="691" y="30"/>
                      </a:lnTo>
                      <a:lnTo>
                        <a:pt x="691" y="30"/>
                      </a:lnTo>
                      <a:close/>
                      <a:moveTo>
                        <a:pt x="482" y="29"/>
                      </a:moveTo>
                      <a:lnTo>
                        <a:pt x="482" y="29"/>
                      </a:lnTo>
                      <a:lnTo>
                        <a:pt x="484" y="30"/>
                      </a:lnTo>
                      <a:lnTo>
                        <a:pt x="482" y="32"/>
                      </a:lnTo>
                      <a:lnTo>
                        <a:pt x="475" y="33"/>
                      </a:lnTo>
                      <a:lnTo>
                        <a:pt x="467" y="35"/>
                      </a:lnTo>
                      <a:lnTo>
                        <a:pt x="462" y="36"/>
                      </a:lnTo>
                      <a:lnTo>
                        <a:pt x="460" y="37"/>
                      </a:lnTo>
                      <a:lnTo>
                        <a:pt x="460" y="37"/>
                      </a:lnTo>
                      <a:lnTo>
                        <a:pt x="458" y="39"/>
                      </a:lnTo>
                      <a:lnTo>
                        <a:pt x="457" y="40"/>
                      </a:lnTo>
                      <a:lnTo>
                        <a:pt x="451" y="42"/>
                      </a:lnTo>
                      <a:lnTo>
                        <a:pt x="445" y="43"/>
                      </a:lnTo>
                      <a:lnTo>
                        <a:pt x="445" y="44"/>
                      </a:lnTo>
                      <a:lnTo>
                        <a:pt x="445" y="46"/>
                      </a:lnTo>
                      <a:lnTo>
                        <a:pt x="445" y="46"/>
                      </a:lnTo>
                      <a:lnTo>
                        <a:pt x="447" y="47"/>
                      </a:lnTo>
                      <a:lnTo>
                        <a:pt x="451" y="49"/>
                      </a:lnTo>
                      <a:lnTo>
                        <a:pt x="460" y="50"/>
                      </a:lnTo>
                      <a:lnTo>
                        <a:pt x="468" y="50"/>
                      </a:lnTo>
                      <a:lnTo>
                        <a:pt x="471" y="49"/>
                      </a:lnTo>
                      <a:lnTo>
                        <a:pt x="471" y="47"/>
                      </a:lnTo>
                      <a:lnTo>
                        <a:pt x="471" y="47"/>
                      </a:lnTo>
                      <a:lnTo>
                        <a:pt x="472" y="46"/>
                      </a:lnTo>
                      <a:lnTo>
                        <a:pt x="474" y="46"/>
                      </a:lnTo>
                      <a:lnTo>
                        <a:pt x="478" y="44"/>
                      </a:lnTo>
                      <a:lnTo>
                        <a:pt x="482" y="44"/>
                      </a:lnTo>
                      <a:lnTo>
                        <a:pt x="484" y="44"/>
                      </a:lnTo>
                      <a:lnTo>
                        <a:pt x="484" y="43"/>
                      </a:lnTo>
                      <a:lnTo>
                        <a:pt x="484" y="43"/>
                      </a:lnTo>
                      <a:lnTo>
                        <a:pt x="485" y="39"/>
                      </a:lnTo>
                      <a:lnTo>
                        <a:pt x="489" y="36"/>
                      </a:lnTo>
                      <a:lnTo>
                        <a:pt x="495" y="35"/>
                      </a:lnTo>
                      <a:lnTo>
                        <a:pt x="504" y="33"/>
                      </a:lnTo>
                      <a:lnTo>
                        <a:pt x="504" y="33"/>
                      </a:lnTo>
                      <a:lnTo>
                        <a:pt x="511" y="32"/>
                      </a:lnTo>
                      <a:lnTo>
                        <a:pt x="512" y="30"/>
                      </a:lnTo>
                      <a:lnTo>
                        <a:pt x="513" y="29"/>
                      </a:lnTo>
                      <a:lnTo>
                        <a:pt x="513" y="27"/>
                      </a:lnTo>
                      <a:lnTo>
                        <a:pt x="511" y="26"/>
                      </a:lnTo>
                      <a:lnTo>
                        <a:pt x="504" y="22"/>
                      </a:lnTo>
                      <a:lnTo>
                        <a:pt x="504" y="22"/>
                      </a:lnTo>
                      <a:lnTo>
                        <a:pt x="499" y="20"/>
                      </a:lnTo>
                      <a:lnTo>
                        <a:pt x="495" y="19"/>
                      </a:lnTo>
                      <a:lnTo>
                        <a:pt x="489" y="20"/>
                      </a:lnTo>
                      <a:lnTo>
                        <a:pt x="487" y="22"/>
                      </a:lnTo>
                      <a:lnTo>
                        <a:pt x="482" y="23"/>
                      </a:lnTo>
                      <a:lnTo>
                        <a:pt x="481" y="26"/>
                      </a:lnTo>
                      <a:lnTo>
                        <a:pt x="481" y="27"/>
                      </a:lnTo>
                      <a:lnTo>
                        <a:pt x="482" y="29"/>
                      </a:lnTo>
                      <a:lnTo>
                        <a:pt x="482" y="29"/>
                      </a:lnTo>
                      <a:close/>
                      <a:moveTo>
                        <a:pt x="2726" y="492"/>
                      </a:moveTo>
                      <a:lnTo>
                        <a:pt x="2726" y="492"/>
                      </a:lnTo>
                      <a:lnTo>
                        <a:pt x="2715" y="485"/>
                      </a:lnTo>
                      <a:lnTo>
                        <a:pt x="2708" y="480"/>
                      </a:lnTo>
                      <a:lnTo>
                        <a:pt x="2703" y="475"/>
                      </a:lnTo>
                      <a:lnTo>
                        <a:pt x="2703" y="475"/>
                      </a:lnTo>
                      <a:lnTo>
                        <a:pt x="2701" y="473"/>
                      </a:lnTo>
                      <a:lnTo>
                        <a:pt x="2698" y="471"/>
                      </a:lnTo>
                      <a:lnTo>
                        <a:pt x="2691" y="470"/>
                      </a:lnTo>
                      <a:lnTo>
                        <a:pt x="2684" y="468"/>
                      </a:lnTo>
                      <a:lnTo>
                        <a:pt x="2682" y="468"/>
                      </a:lnTo>
                      <a:lnTo>
                        <a:pt x="2681" y="470"/>
                      </a:lnTo>
                      <a:lnTo>
                        <a:pt x="2681" y="470"/>
                      </a:lnTo>
                      <a:lnTo>
                        <a:pt x="2679" y="471"/>
                      </a:lnTo>
                      <a:lnTo>
                        <a:pt x="2678" y="470"/>
                      </a:lnTo>
                      <a:lnTo>
                        <a:pt x="2675" y="468"/>
                      </a:lnTo>
                      <a:lnTo>
                        <a:pt x="2674" y="466"/>
                      </a:lnTo>
                      <a:lnTo>
                        <a:pt x="2674" y="466"/>
                      </a:lnTo>
                      <a:lnTo>
                        <a:pt x="2669" y="464"/>
                      </a:lnTo>
                      <a:lnTo>
                        <a:pt x="2662" y="464"/>
                      </a:lnTo>
                      <a:lnTo>
                        <a:pt x="2657" y="464"/>
                      </a:lnTo>
                      <a:lnTo>
                        <a:pt x="2654" y="464"/>
                      </a:lnTo>
                      <a:lnTo>
                        <a:pt x="2652" y="466"/>
                      </a:lnTo>
                      <a:lnTo>
                        <a:pt x="2652" y="466"/>
                      </a:lnTo>
                      <a:lnTo>
                        <a:pt x="2654" y="468"/>
                      </a:lnTo>
                      <a:lnTo>
                        <a:pt x="2655" y="470"/>
                      </a:lnTo>
                      <a:lnTo>
                        <a:pt x="2658" y="471"/>
                      </a:lnTo>
                      <a:lnTo>
                        <a:pt x="2659" y="473"/>
                      </a:lnTo>
                      <a:lnTo>
                        <a:pt x="2659" y="473"/>
                      </a:lnTo>
                      <a:lnTo>
                        <a:pt x="2661" y="475"/>
                      </a:lnTo>
                      <a:lnTo>
                        <a:pt x="2659" y="478"/>
                      </a:lnTo>
                      <a:lnTo>
                        <a:pt x="2658" y="481"/>
                      </a:lnTo>
                      <a:lnTo>
                        <a:pt x="2658" y="484"/>
                      </a:lnTo>
                      <a:lnTo>
                        <a:pt x="2658" y="484"/>
                      </a:lnTo>
                      <a:lnTo>
                        <a:pt x="2658" y="484"/>
                      </a:lnTo>
                      <a:lnTo>
                        <a:pt x="2657" y="485"/>
                      </a:lnTo>
                      <a:lnTo>
                        <a:pt x="2654" y="484"/>
                      </a:lnTo>
                      <a:lnTo>
                        <a:pt x="2648" y="478"/>
                      </a:lnTo>
                      <a:lnTo>
                        <a:pt x="2648" y="478"/>
                      </a:lnTo>
                      <a:lnTo>
                        <a:pt x="2647" y="475"/>
                      </a:lnTo>
                      <a:lnTo>
                        <a:pt x="2645" y="471"/>
                      </a:lnTo>
                      <a:lnTo>
                        <a:pt x="2647" y="463"/>
                      </a:lnTo>
                      <a:lnTo>
                        <a:pt x="2647" y="463"/>
                      </a:lnTo>
                      <a:lnTo>
                        <a:pt x="2647" y="460"/>
                      </a:lnTo>
                      <a:lnTo>
                        <a:pt x="2644" y="458"/>
                      </a:lnTo>
                      <a:lnTo>
                        <a:pt x="2642" y="457"/>
                      </a:lnTo>
                      <a:lnTo>
                        <a:pt x="2641" y="454"/>
                      </a:lnTo>
                      <a:lnTo>
                        <a:pt x="2641" y="454"/>
                      </a:lnTo>
                      <a:lnTo>
                        <a:pt x="2640" y="451"/>
                      </a:lnTo>
                      <a:lnTo>
                        <a:pt x="2637" y="450"/>
                      </a:lnTo>
                      <a:lnTo>
                        <a:pt x="2628" y="444"/>
                      </a:lnTo>
                      <a:lnTo>
                        <a:pt x="2610" y="436"/>
                      </a:lnTo>
                      <a:lnTo>
                        <a:pt x="2610" y="436"/>
                      </a:lnTo>
                      <a:lnTo>
                        <a:pt x="2596" y="430"/>
                      </a:lnTo>
                      <a:lnTo>
                        <a:pt x="2590" y="427"/>
                      </a:lnTo>
                      <a:lnTo>
                        <a:pt x="2586" y="424"/>
                      </a:lnTo>
                      <a:lnTo>
                        <a:pt x="2586" y="424"/>
                      </a:lnTo>
                      <a:lnTo>
                        <a:pt x="2581" y="422"/>
                      </a:lnTo>
                      <a:lnTo>
                        <a:pt x="2574" y="419"/>
                      </a:lnTo>
                      <a:lnTo>
                        <a:pt x="2567" y="416"/>
                      </a:lnTo>
                      <a:lnTo>
                        <a:pt x="2560" y="413"/>
                      </a:lnTo>
                      <a:lnTo>
                        <a:pt x="2560" y="413"/>
                      </a:lnTo>
                      <a:lnTo>
                        <a:pt x="2553" y="407"/>
                      </a:lnTo>
                      <a:lnTo>
                        <a:pt x="2540" y="402"/>
                      </a:lnTo>
                      <a:lnTo>
                        <a:pt x="2528" y="396"/>
                      </a:lnTo>
                      <a:lnTo>
                        <a:pt x="2516" y="395"/>
                      </a:lnTo>
                      <a:lnTo>
                        <a:pt x="2516" y="395"/>
                      </a:lnTo>
                      <a:lnTo>
                        <a:pt x="2509" y="393"/>
                      </a:lnTo>
                      <a:lnTo>
                        <a:pt x="2506" y="390"/>
                      </a:lnTo>
                      <a:lnTo>
                        <a:pt x="2505" y="389"/>
                      </a:lnTo>
                      <a:lnTo>
                        <a:pt x="2502" y="388"/>
                      </a:lnTo>
                      <a:lnTo>
                        <a:pt x="2502" y="388"/>
                      </a:lnTo>
                      <a:lnTo>
                        <a:pt x="2484" y="388"/>
                      </a:lnTo>
                      <a:lnTo>
                        <a:pt x="2464" y="386"/>
                      </a:lnTo>
                      <a:lnTo>
                        <a:pt x="2464" y="386"/>
                      </a:lnTo>
                      <a:lnTo>
                        <a:pt x="2459" y="386"/>
                      </a:lnTo>
                      <a:lnTo>
                        <a:pt x="2455" y="388"/>
                      </a:lnTo>
                      <a:lnTo>
                        <a:pt x="2452" y="389"/>
                      </a:lnTo>
                      <a:lnTo>
                        <a:pt x="2450" y="389"/>
                      </a:lnTo>
                      <a:lnTo>
                        <a:pt x="2450" y="389"/>
                      </a:lnTo>
                      <a:lnTo>
                        <a:pt x="2430" y="382"/>
                      </a:lnTo>
                      <a:lnTo>
                        <a:pt x="2418" y="379"/>
                      </a:lnTo>
                      <a:lnTo>
                        <a:pt x="2414" y="379"/>
                      </a:lnTo>
                      <a:lnTo>
                        <a:pt x="2413" y="380"/>
                      </a:lnTo>
                      <a:lnTo>
                        <a:pt x="2413" y="380"/>
                      </a:lnTo>
                      <a:lnTo>
                        <a:pt x="2411" y="383"/>
                      </a:lnTo>
                      <a:lnTo>
                        <a:pt x="2410" y="386"/>
                      </a:lnTo>
                      <a:lnTo>
                        <a:pt x="2408" y="389"/>
                      </a:lnTo>
                      <a:lnTo>
                        <a:pt x="2407" y="390"/>
                      </a:lnTo>
                      <a:lnTo>
                        <a:pt x="2407" y="390"/>
                      </a:lnTo>
                      <a:lnTo>
                        <a:pt x="2406" y="392"/>
                      </a:lnTo>
                      <a:lnTo>
                        <a:pt x="2407" y="395"/>
                      </a:lnTo>
                      <a:lnTo>
                        <a:pt x="2416" y="403"/>
                      </a:lnTo>
                      <a:lnTo>
                        <a:pt x="2416" y="403"/>
                      </a:lnTo>
                      <a:lnTo>
                        <a:pt x="2418" y="409"/>
                      </a:lnTo>
                      <a:lnTo>
                        <a:pt x="2418" y="410"/>
                      </a:lnTo>
                      <a:lnTo>
                        <a:pt x="2418" y="413"/>
                      </a:lnTo>
                      <a:lnTo>
                        <a:pt x="2416" y="416"/>
                      </a:lnTo>
                      <a:lnTo>
                        <a:pt x="2411" y="419"/>
                      </a:lnTo>
                      <a:lnTo>
                        <a:pt x="2411" y="419"/>
                      </a:lnTo>
                      <a:lnTo>
                        <a:pt x="2406" y="420"/>
                      </a:lnTo>
                      <a:lnTo>
                        <a:pt x="2398" y="417"/>
                      </a:lnTo>
                      <a:lnTo>
                        <a:pt x="2393" y="415"/>
                      </a:lnTo>
                      <a:lnTo>
                        <a:pt x="2389" y="410"/>
                      </a:lnTo>
                      <a:lnTo>
                        <a:pt x="2389" y="410"/>
                      </a:lnTo>
                      <a:lnTo>
                        <a:pt x="2386" y="407"/>
                      </a:lnTo>
                      <a:lnTo>
                        <a:pt x="2381" y="406"/>
                      </a:lnTo>
                      <a:lnTo>
                        <a:pt x="2376" y="405"/>
                      </a:lnTo>
                      <a:lnTo>
                        <a:pt x="2374" y="403"/>
                      </a:lnTo>
                      <a:lnTo>
                        <a:pt x="2373" y="400"/>
                      </a:lnTo>
                      <a:lnTo>
                        <a:pt x="2373" y="400"/>
                      </a:lnTo>
                      <a:lnTo>
                        <a:pt x="2373" y="396"/>
                      </a:lnTo>
                      <a:lnTo>
                        <a:pt x="2374" y="395"/>
                      </a:lnTo>
                      <a:lnTo>
                        <a:pt x="2377" y="395"/>
                      </a:lnTo>
                      <a:lnTo>
                        <a:pt x="2381" y="396"/>
                      </a:lnTo>
                      <a:lnTo>
                        <a:pt x="2381" y="396"/>
                      </a:lnTo>
                      <a:lnTo>
                        <a:pt x="2384" y="397"/>
                      </a:lnTo>
                      <a:lnTo>
                        <a:pt x="2389" y="397"/>
                      </a:lnTo>
                      <a:lnTo>
                        <a:pt x="2391" y="395"/>
                      </a:lnTo>
                      <a:lnTo>
                        <a:pt x="2393" y="392"/>
                      </a:lnTo>
                      <a:lnTo>
                        <a:pt x="2393" y="392"/>
                      </a:lnTo>
                      <a:lnTo>
                        <a:pt x="2393" y="390"/>
                      </a:lnTo>
                      <a:lnTo>
                        <a:pt x="2391" y="388"/>
                      </a:lnTo>
                      <a:lnTo>
                        <a:pt x="2386" y="385"/>
                      </a:lnTo>
                      <a:lnTo>
                        <a:pt x="2379" y="383"/>
                      </a:lnTo>
                      <a:lnTo>
                        <a:pt x="2373" y="383"/>
                      </a:lnTo>
                      <a:lnTo>
                        <a:pt x="2373" y="383"/>
                      </a:lnTo>
                      <a:lnTo>
                        <a:pt x="2367" y="385"/>
                      </a:lnTo>
                      <a:lnTo>
                        <a:pt x="2363" y="389"/>
                      </a:lnTo>
                      <a:lnTo>
                        <a:pt x="2359" y="395"/>
                      </a:lnTo>
                      <a:lnTo>
                        <a:pt x="2353" y="399"/>
                      </a:lnTo>
                      <a:lnTo>
                        <a:pt x="2353" y="399"/>
                      </a:lnTo>
                      <a:lnTo>
                        <a:pt x="2350" y="399"/>
                      </a:lnTo>
                      <a:lnTo>
                        <a:pt x="2345" y="400"/>
                      </a:lnTo>
                      <a:lnTo>
                        <a:pt x="2332" y="399"/>
                      </a:lnTo>
                      <a:lnTo>
                        <a:pt x="2320" y="396"/>
                      </a:lnTo>
                      <a:lnTo>
                        <a:pt x="2313" y="393"/>
                      </a:lnTo>
                      <a:lnTo>
                        <a:pt x="2313" y="393"/>
                      </a:lnTo>
                      <a:lnTo>
                        <a:pt x="2311" y="393"/>
                      </a:lnTo>
                      <a:lnTo>
                        <a:pt x="2306" y="393"/>
                      </a:lnTo>
                      <a:lnTo>
                        <a:pt x="2291" y="393"/>
                      </a:lnTo>
                      <a:lnTo>
                        <a:pt x="2275" y="395"/>
                      </a:lnTo>
                      <a:lnTo>
                        <a:pt x="2265" y="396"/>
                      </a:lnTo>
                      <a:lnTo>
                        <a:pt x="2265" y="396"/>
                      </a:lnTo>
                      <a:lnTo>
                        <a:pt x="2264" y="400"/>
                      </a:lnTo>
                      <a:lnTo>
                        <a:pt x="2264" y="405"/>
                      </a:lnTo>
                      <a:lnTo>
                        <a:pt x="2264" y="409"/>
                      </a:lnTo>
                      <a:lnTo>
                        <a:pt x="2262" y="412"/>
                      </a:lnTo>
                      <a:lnTo>
                        <a:pt x="2262" y="412"/>
                      </a:lnTo>
                      <a:lnTo>
                        <a:pt x="2261" y="410"/>
                      </a:lnTo>
                      <a:lnTo>
                        <a:pt x="2259" y="405"/>
                      </a:lnTo>
                      <a:lnTo>
                        <a:pt x="2258" y="396"/>
                      </a:lnTo>
                      <a:lnTo>
                        <a:pt x="2258" y="396"/>
                      </a:lnTo>
                      <a:lnTo>
                        <a:pt x="2257" y="395"/>
                      </a:lnTo>
                      <a:lnTo>
                        <a:pt x="2255" y="393"/>
                      </a:lnTo>
                      <a:lnTo>
                        <a:pt x="2245" y="392"/>
                      </a:lnTo>
                      <a:lnTo>
                        <a:pt x="2245" y="392"/>
                      </a:lnTo>
                      <a:lnTo>
                        <a:pt x="2238" y="392"/>
                      </a:lnTo>
                      <a:lnTo>
                        <a:pt x="2237" y="390"/>
                      </a:lnTo>
                      <a:lnTo>
                        <a:pt x="2237" y="389"/>
                      </a:lnTo>
                      <a:lnTo>
                        <a:pt x="2237" y="389"/>
                      </a:lnTo>
                      <a:lnTo>
                        <a:pt x="2238" y="386"/>
                      </a:lnTo>
                      <a:lnTo>
                        <a:pt x="2238" y="383"/>
                      </a:lnTo>
                      <a:lnTo>
                        <a:pt x="2238" y="380"/>
                      </a:lnTo>
                      <a:lnTo>
                        <a:pt x="2240" y="378"/>
                      </a:lnTo>
                      <a:lnTo>
                        <a:pt x="2240" y="378"/>
                      </a:lnTo>
                      <a:lnTo>
                        <a:pt x="2241" y="376"/>
                      </a:lnTo>
                      <a:lnTo>
                        <a:pt x="2241" y="373"/>
                      </a:lnTo>
                      <a:lnTo>
                        <a:pt x="2235" y="368"/>
                      </a:lnTo>
                      <a:lnTo>
                        <a:pt x="2225" y="361"/>
                      </a:lnTo>
                      <a:lnTo>
                        <a:pt x="2214" y="355"/>
                      </a:lnTo>
                      <a:lnTo>
                        <a:pt x="2214" y="355"/>
                      </a:lnTo>
                      <a:lnTo>
                        <a:pt x="2207" y="354"/>
                      </a:lnTo>
                      <a:lnTo>
                        <a:pt x="2200" y="352"/>
                      </a:lnTo>
                      <a:lnTo>
                        <a:pt x="2181" y="352"/>
                      </a:lnTo>
                      <a:lnTo>
                        <a:pt x="2164" y="354"/>
                      </a:lnTo>
                      <a:lnTo>
                        <a:pt x="2153" y="356"/>
                      </a:lnTo>
                      <a:lnTo>
                        <a:pt x="2153" y="356"/>
                      </a:lnTo>
                      <a:lnTo>
                        <a:pt x="2145" y="358"/>
                      </a:lnTo>
                      <a:lnTo>
                        <a:pt x="2135" y="358"/>
                      </a:lnTo>
                      <a:lnTo>
                        <a:pt x="2116" y="358"/>
                      </a:lnTo>
                      <a:lnTo>
                        <a:pt x="2116" y="358"/>
                      </a:lnTo>
                      <a:lnTo>
                        <a:pt x="2112" y="358"/>
                      </a:lnTo>
                      <a:lnTo>
                        <a:pt x="2112" y="355"/>
                      </a:lnTo>
                      <a:lnTo>
                        <a:pt x="2112" y="354"/>
                      </a:lnTo>
                      <a:lnTo>
                        <a:pt x="2112" y="351"/>
                      </a:lnTo>
                      <a:lnTo>
                        <a:pt x="2112" y="351"/>
                      </a:lnTo>
                      <a:lnTo>
                        <a:pt x="2108" y="346"/>
                      </a:lnTo>
                      <a:lnTo>
                        <a:pt x="2102" y="344"/>
                      </a:lnTo>
                      <a:lnTo>
                        <a:pt x="2095" y="344"/>
                      </a:lnTo>
                      <a:lnTo>
                        <a:pt x="2094" y="344"/>
                      </a:lnTo>
                      <a:lnTo>
                        <a:pt x="2092" y="344"/>
                      </a:lnTo>
                      <a:lnTo>
                        <a:pt x="2092" y="344"/>
                      </a:lnTo>
                      <a:lnTo>
                        <a:pt x="2091" y="345"/>
                      </a:lnTo>
                      <a:lnTo>
                        <a:pt x="2088" y="345"/>
                      </a:lnTo>
                      <a:lnTo>
                        <a:pt x="2086" y="344"/>
                      </a:lnTo>
                      <a:lnTo>
                        <a:pt x="2085" y="342"/>
                      </a:lnTo>
                      <a:lnTo>
                        <a:pt x="2085" y="342"/>
                      </a:lnTo>
                      <a:lnTo>
                        <a:pt x="2084" y="339"/>
                      </a:lnTo>
                      <a:lnTo>
                        <a:pt x="2078" y="337"/>
                      </a:lnTo>
                      <a:lnTo>
                        <a:pt x="2071" y="335"/>
                      </a:lnTo>
                      <a:lnTo>
                        <a:pt x="2065" y="335"/>
                      </a:lnTo>
                      <a:lnTo>
                        <a:pt x="2065" y="335"/>
                      </a:lnTo>
                      <a:lnTo>
                        <a:pt x="2062" y="335"/>
                      </a:lnTo>
                      <a:lnTo>
                        <a:pt x="2060" y="332"/>
                      </a:lnTo>
                      <a:lnTo>
                        <a:pt x="2061" y="331"/>
                      </a:lnTo>
                      <a:lnTo>
                        <a:pt x="2064" y="329"/>
                      </a:lnTo>
                      <a:lnTo>
                        <a:pt x="2064" y="329"/>
                      </a:lnTo>
                      <a:lnTo>
                        <a:pt x="2075" y="329"/>
                      </a:lnTo>
                      <a:lnTo>
                        <a:pt x="2077" y="329"/>
                      </a:lnTo>
                      <a:lnTo>
                        <a:pt x="2078" y="328"/>
                      </a:lnTo>
                      <a:lnTo>
                        <a:pt x="2078" y="327"/>
                      </a:lnTo>
                      <a:lnTo>
                        <a:pt x="2077" y="324"/>
                      </a:lnTo>
                      <a:lnTo>
                        <a:pt x="2077" y="324"/>
                      </a:lnTo>
                      <a:lnTo>
                        <a:pt x="2074" y="321"/>
                      </a:lnTo>
                      <a:lnTo>
                        <a:pt x="2068" y="320"/>
                      </a:lnTo>
                      <a:lnTo>
                        <a:pt x="2051" y="317"/>
                      </a:lnTo>
                      <a:lnTo>
                        <a:pt x="2034" y="315"/>
                      </a:lnTo>
                      <a:lnTo>
                        <a:pt x="2025" y="315"/>
                      </a:lnTo>
                      <a:lnTo>
                        <a:pt x="2025" y="315"/>
                      </a:lnTo>
                      <a:lnTo>
                        <a:pt x="2024" y="317"/>
                      </a:lnTo>
                      <a:lnTo>
                        <a:pt x="2023" y="320"/>
                      </a:lnTo>
                      <a:lnTo>
                        <a:pt x="2021" y="325"/>
                      </a:lnTo>
                      <a:lnTo>
                        <a:pt x="2016" y="331"/>
                      </a:lnTo>
                      <a:lnTo>
                        <a:pt x="2016" y="331"/>
                      </a:lnTo>
                      <a:lnTo>
                        <a:pt x="2013" y="334"/>
                      </a:lnTo>
                      <a:lnTo>
                        <a:pt x="2010" y="335"/>
                      </a:lnTo>
                      <a:lnTo>
                        <a:pt x="2006" y="335"/>
                      </a:lnTo>
                      <a:lnTo>
                        <a:pt x="2004" y="335"/>
                      </a:lnTo>
                      <a:lnTo>
                        <a:pt x="2000" y="332"/>
                      </a:lnTo>
                      <a:lnTo>
                        <a:pt x="1999" y="329"/>
                      </a:lnTo>
                      <a:lnTo>
                        <a:pt x="1999" y="329"/>
                      </a:lnTo>
                      <a:lnTo>
                        <a:pt x="2001" y="327"/>
                      </a:lnTo>
                      <a:lnTo>
                        <a:pt x="2006" y="325"/>
                      </a:lnTo>
                      <a:lnTo>
                        <a:pt x="2010" y="324"/>
                      </a:lnTo>
                      <a:lnTo>
                        <a:pt x="2011" y="322"/>
                      </a:lnTo>
                      <a:lnTo>
                        <a:pt x="2011" y="321"/>
                      </a:lnTo>
                      <a:lnTo>
                        <a:pt x="2011" y="321"/>
                      </a:lnTo>
                      <a:lnTo>
                        <a:pt x="2011" y="320"/>
                      </a:lnTo>
                      <a:lnTo>
                        <a:pt x="2008" y="320"/>
                      </a:lnTo>
                      <a:lnTo>
                        <a:pt x="2003" y="318"/>
                      </a:lnTo>
                      <a:lnTo>
                        <a:pt x="1997" y="318"/>
                      </a:lnTo>
                      <a:lnTo>
                        <a:pt x="1993" y="317"/>
                      </a:lnTo>
                      <a:lnTo>
                        <a:pt x="1993" y="317"/>
                      </a:lnTo>
                      <a:lnTo>
                        <a:pt x="1993" y="314"/>
                      </a:lnTo>
                      <a:lnTo>
                        <a:pt x="1996" y="312"/>
                      </a:lnTo>
                      <a:lnTo>
                        <a:pt x="1999" y="311"/>
                      </a:lnTo>
                      <a:lnTo>
                        <a:pt x="2003" y="312"/>
                      </a:lnTo>
                      <a:lnTo>
                        <a:pt x="2003" y="312"/>
                      </a:lnTo>
                      <a:lnTo>
                        <a:pt x="2013" y="314"/>
                      </a:lnTo>
                      <a:lnTo>
                        <a:pt x="2017" y="312"/>
                      </a:lnTo>
                      <a:lnTo>
                        <a:pt x="2018" y="312"/>
                      </a:lnTo>
                      <a:lnTo>
                        <a:pt x="2018" y="312"/>
                      </a:lnTo>
                      <a:lnTo>
                        <a:pt x="2018" y="310"/>
                      </a:lnTo>
                      <a:lnTo>
                        <a:pt x="2014" y="310"/>
                      </a:lnTo>
                      <a:lnTo>
                        <a:pt x="2003" y="307"/>
                      </a:lnTo>
                      <a:lnTo>
                        <a:pt x="2003" y="307"/>
                      </a:lnTo>
                      <a:lnTo>
                        <a:pt x="1981" y="302"/>
                      </a:lnTo>
                      <a:lnTo>
                        <a:pt x="1970" y="301"/>
                      </a:lnTo>
                      <a:lnTo>
                        <a:pt x="1959" y="301"/>
                      </a:lnTo>
                      <a:lnTo>
                        <a:pt x="1959" y="301"/>
                      </a:lnTo>
                      <a:lnTo>
                        <a:pt x="1950" y="301"/>
                      </a:lnTo>
                      <a:lnTo>
                        <a:pt x="1945" y="300"/>
                      </a:lnTo>
                      <a:lnTo>
                        <a:pt x="1939" y="297"/>
                      </a:lnTo>
                      <a:lnTo>
                        <a:pt x="1935" y="297"/>
                      </a:lnTo>
                      <a:lnTo>
                        <a:pt x="1935" y="297"/>
                      </a:lnTo>
                      <a:lnTo>
                        <a:pt x="1930" y="297"/>
                      </a:lnTo>
                      <a:lnTo>
                        <a:pt x="1929" y="298"/>
                      </a:lnTo>
                      <a:lnTo>
                        <a:pt x="1929" y="301"/>
                      </a:lnTo>
                      <a:lnTo>
                        <a:pt x="1930" y="304"/>
                      </a:lnTo>
                      <a:lnTo>
                        <a:pt x="1930" y="304"/>
                      </a:lnTo>
                      <a:lnTo>
                        <a:pt x="1932" y="305"/>
                      </a:lnTo>
                      <a:lnTo>
                        <a:pt x="1932" y="307"/>
                      </a:lnTo>
                      <a:lnTo>
                        <a:pt x="1928" y="308"/>
                      </a:lnTo>
                      <a:lnTo>
                        <a:pt x="1923" y="308"/>
                      </a:lnTo>
                      <a:lnTo>
                        <a:pt x="1916" y="308"/>
                      </a:lnTo>
                      <a:lnTo>
                        <a:pt x="1916" y="308"/>
                      </a:lnTo>
                      <a:lnTo>
                        <a:pt x="1911" y="308"/>
                      </a:lnTo>
                      <a:lnTo>
                        <a:pt x="1905" y="311"/>
                      </a:lnTo>
                      <a:lnTo>
                        <a:pt x="1902" y="314"/>
                      </a:lnTo>
                      <a:lnTo>
                        <a:pt x="1901" y="317"/>
                      </a:lnTo>
                      <a:lnTo>
                        <a:pt x="1902" y="318"/>
                      </a:lnTo>
                      <a:lnTo>
                        <a:pt x="1902" y="318"/>
                      </a:lnTo>
                      <a:lnTo>
                        <a:pt x="1903" y="320"/>
                      </a:lnTo>
                      <a:lnTo>
                        <a:pt x="1906" y="321"/>
                      </a:lnTo>
                      <a:lnTo>
                        <a:pt x="1909" y="320"/>
                      </a:lnTo>
                      <a:lnTo>
                        <a:pt x="1912" y="318"/>
                      </a:lnTo>
                      <a:lnTo>
                        <a:pt x="1915" y="318"/>
                      </a:lnTo>
                      <a:lnTo>
                        <a:pt x="1915" y="318"/>
                      </a:lnTo>
                      <a:lnTo>
                        <a:pt x="1916" y="320"/>
                      </a:lnTo>
                      <a:lnTo>
                        <a:pt x="1915" y="321"/>
                      </a:lnTo>
                      <a:lnTo>
                        <a:pt x="1912" y="322"/>
                      </a:lnTo>
                      <a:lnTo>
                        <a:pt x="1909" y="325"/>
                      </a:lnTo>
                      <a:lnTo>
                        <a:pt x="1909" y="327"/>
                      </a:lnTo>
                      <a:lnTo>
                        <a:pt x="1911" y="327"/>
                      </a:lnTo>
                      <a:lnTo>
                        <a:pt x="1911" y="327"/>
                      </a:lnTo>
                      <a:lnTo>
                        <a:pt x="1913" y="329"/>
                      </a:lnTo>
                      <a:lnTo>
                        <a:pt x="1915" y="332"/>
                      </a:lnTo>
                      <a:lnTo>
                        <a:pt x="1916" y="338"/>
                      </a:lnTo>
                      <a:lnTo>
                        <a:pt x="1916" y="338"/>
                      </a:lnTo>
                      <a:lnTo>
                        <a:pt x="1915" y="339"/>
                      </a:lnTo>
                      <a:lnTo>
                        <a:pt x="1911" y="341"/>
                      </a:lnTo>
                      <a:lnTo>
                        <a:pt x="1906" y="341"/>
                      </a:lnTo>
                      <a:lnTo>
                        <a:pt x="1902" y="338"/>
                      </a:lnTo>
                      <a:lnTo>
                        <a:pt x="1902" y="338"/>
                      </a:lnTo>
                      <a:lnTo>
                        <a:pt x="1899" y="337"/>
                      </a:lnTo>
                      <a:lnTo>
                        <a:pt x="1896" y="337"/>
                      </a:lnTo>
                      <a:lnTo>
                        <a:pt x="1892" y="337"/>
                      </a:lnTo>
                      <a:lnTo>
                        <a:pt x="1888" y="337"/>
                      </a:lnTo>
                      <a:lnTo>
                        <a:pt x="1888" y="337"/>
                      </a:lnTo>
                      <a:lnTo>
                        <a:pt x="1884" y="338"/>
                      </a:lnTo>
                      <a:lnTo>
                        <a:pt x="1881" y="338"/>
                      </a:lnTo>
                      <a:lnTo>
                        <a:pt x="1879" y="339"/>
                      </a:lnTo>
                      <a:lnTo>
                        <a:pt x="1884" y="341"/>
                      </a:lnTo>
                      <a:lnTo>
                        <a:pt x="1884" y="341"/>
                      </a:lnTo>
                      <a:lnTo>
                        <a:pt x="1888" y="342"/>
                      </a:lnTo>
                      <a:lnTo>
                        <a:pt x="1889" y="344"/>
                      </a:lnTo>
                      <a:lnTo>
                        <a:pt x="1888" y="346"/>
                      </a:lnTo>
                      <a:lnTo>
                        <a:pt x="1884" y="346"/>
                      </a:lnTo>
                      <a:lnTo>
                        <a:pt x="1884" y="346"/>
                      </a:lnTo>
                      <a:lnTo>
                        <a:pt x="1881" y="346"/>
                      </a:lnTo>
                      <a:lnTo>
                        <a:pt x="1878" y="346"/>
                      </a:lnTo>
                      <a:lnTo>
                        <a:pt x="1875" y="344"/>
                      </a:lnTo>
                      <a:lnTo>
                        <a:pt x="1874" y="341"/>
                      </a:lnTo>
                      <a:lnTo>
                        <a:pt x="1872" y="339"/>
                      </a:lnTo>
                      <a:lnTo>
                        <a:pt x="1871" y="339"/>
                      </a:lnTo>
                      <a:lnTo>
                        <a:pt x="1871" y="339"/>
                      </a:lnTo>
                      <a:lnTo>
                        <a:pt x="1865" y="339"/>
                      </a:lnTo>
                      <a:lnTo>
                        <a:pt x="1858" y="338"/>
                      </a:lnTo>
                      <a:lnTo>
                        <a:pt x="1851" y="337"/>
                      </a:lnTo>
                      <a:lnTo>
                        <a:pt x="1845" y="335"/>
                      </a:lnTo>
                      <a:lnTo>
                        <a:pt x="1845" y="335"/>
                      </a:lnTo>
                      <a:lnTo>
                        <a:pt x="1841" y="337"/>
                      </a:lnTo>
                      <a:lnTo>
                        <a:pt x="1837" y="338"/>
                      </a:lnTo>
                      <a:lnTo>
                        <a:pt x="1833" y="341"/>
                      </a:lnTo>
                      <a:lnTo>
                        <a:pt x="1827" y="341"/>
                      </a:lnTo>
                      <a:lnTo>
                        <a:pt x="1827" y="341"/>
                      </a:lnTo>
                      <a:lnTo>
                        <a:pt x="1820" y="341"/>
                      </a:lnTo>
                      <a:lnTo>
                        <a:pt x="1813" y="339"/>
                      </a:lnTo>
                      <a:lnTo>
                        <a:pt x="1807" y="335"/>
                      </a:lnTo>
                      <a:lnTo>
                        <a:pt x="1803" y="332"/>
                      </a:lnTo>
                      <a:lnTo>
                        <a:pt x="1803" y="332"/>
                      </a:lnTo>
                      <a:lnTo>
                        <a:pt x="1801" y="329"/>
                      </a:lnTo>
                      <a:lnTo>
                        <a:pt x="1799" y="328"/>
                      </a:lnTo>
                      <a:lnTo>
                        <a:pt x="1797" y="328"/>
                      </a:lnTo>
                      <a:lnTo>
                        <a:pt x="1794" y="331"/>
                      </a:lnTo>
                      <a:lnTo>
                        <a:pt x="1794" y="331"/>
                      </a:lnTo>
                      <a:lnTo>
                        <a:pt x="1791" y="337"/>
                      </a:lnTo>
                      <a:lnTo>
                        <a:pt x="1790" y="341"/>
                      </a:lnTo>
                      <a:lnTo>
                        <a:pt x="1789" y="346"/>
                      </a:lnTo>
                      <a:lnTo>
                        <a:pt x="1786" y="348"/>
                      </a:lnTo>
                      <a:lnTo>
                        <a:pt x="1786" y="348"/>
                      </a:lnTo>
                      <a:lnTo>
                        <a:pt x="1783" y="349"/>
                      </a:lnTo>
                      <a:lnTo>
                        <a:pt x="1780" y="354"/>
                      </a:lnTo>
                      <a:lnTo>
                        <a:pt x="1779" y="358"/>
                      </a:lnTo>
                      <a:lnTo>
                        <a:pt x="1776" y="361"/>
                      </a:lnTo>
                      <a:lnTo>
                        <a:pt x="1776" y="361"/>
                      </a:lnTo>
                      <a:lnTo>
                        <a:pt x="1773" y="361"/>
                      </a:lnTo>
                      <a:lnTo>
                        <a:pt x="1770" y="359"/>
                      </a:lnTo>
                      <a:lnTo>
                        <a:pt x="1769" y="358"/>
                      </a:lnTo>
                      <a:lnTo>
                        <a:pt x="1766" y="358"/>
                      </a:lnTo>
                      <a:lnTo>
                        <a:pt x="1766" y="358"/>
                      </a:lnTo>
                      <a:lnTo>
                        <a:pt x="1763" y="356"/>
                      </a:lnTo>
                      <a:lnTo>
                        <a:pt x="1760" y="355"/>
                      </a:lnTo>
                      <a:lnTo>
                        <a:pt x="1752" y="348"/>
                      </a:lnTo>
                      <a:lnTo>
                        <a:pt x="1745" y="341"/>
                      </a:lnTo>
                      <a:lnTo>
                        <a:pt x="1742" y="335"/>
                      </a:lnTo>
                      <a:lnTo>
                        <a:pt x="1742" y="335"/>
                      </a:lnTo>
                      <a:lnTo>
                        <a:pt x="1739" y="331"/>
                      </a:lnTo>
                      <a:lnTo>
                        <a:pt x="1735" y="327"/>
                      </a:lnTo>
                      <a:lnTo>
                        <a:pt x="1726" y="320"/>
                      </a:lnTo>
                      <a:lnTo>
                        <a:pt x="1726" y="320"/>
                      </a:lnTo>
                      <a:lnTo>
                        <a:pt x="1726" y="318"/>
                      </a:lnTo>
                      <a:lnTo>
                        <a:pt x="1728" y="318"/>
                      </a:lnTo>
                      <a:lnTo>
                        <a:pt x="1730" y="318"/>
                      </a:lnTo>
                      <a:lnTo>
                        <a:pt x="1733" y="320"/>
                      </a:lnTo>
                      <a:lnTo>
                        <a:pt x="1733" y="320"/>
                      </a:lnTo>
                      <a:lnTo>
                        <a:pt x="1736" y="321"/>
                      </a:lnTo>
                      <a:lnTo>
                        <a:pt x="1739" y="322"/>
                      </a:lnTo>
                      <a:lnTo>
                        <a:pt x="1742" y="322"/>
                      </a:lnTo>
                      <a:lnTo>
                        <a:pt x="1745" y="321"/>
                      </a:lnTo>
                      <a:lnTo>
                        <a:pt x="1745" y="321"/>
                      </a:lnTo>
                      <a:lnTo>
                        <a:pt x="1746" y="318"/>
                      </a:lnTo>
                      <a:lnTo>
                        <a:pt x="1747" y="315"/>
                      </a:lnTo>
                      <a:lnTo>
                        <a:pt x="1746" y="311"/>
                      </a:lnTo>
                      <a:lnTo>
                        <a:pt x="1742" y="310"/>
                      </a:lnTo>
                      <a:lnTo>
                        <a:pt x="1742" y="310"/>
                      </a:lnTo>
                      <a:lnTo>
                        <a:pt x="1739" y="310"/>
                      </a:lnTo>
                      <a:lnTo>
                        <a:pt x="1738" y="307"/>
                      </a:lnTo>
                      <a:lnTo>
                        <a:pt x="1739" y="305"/>
                      </a:lnTo>
                      <a:lnTo>
                        <a:pt x="1740" y="304"/>
                      </a:lnTo>
                      <a:lnTo>
                        <a:pt x="1740" y="304"/>
                      </a:lnTo>
                      <a:lnTo>
                        <a:pt x="1742" y="302"/>
                      </a:lnTo>
                      <a:lnTo>
                        <a:pt x="1742" y="301"/>
                      </a:lnTo>
                      <a:lnTo>
                        <a:pt x="1739" y="298"/>
                      </a:lnTo>
                      <a:lnTo>
                        <a:pt x="1738" y="294"/>
                      </a:lnTo>
                      <a:lnTo>
                        <a:pt x="1738" y="293"/>
                      </a:lnTo>
                      <a:lnTo>
                        <a:pt x="1738" y="293"/>
                      </a:lnTo>
                      <a:lnTo>
                        <a:pt x="1738" y="293"/>
                      </a:lnTo>
                      <a:lnTo>
                        <a:pt x="1739" y="291"/>
                      </a:lnTo>
                      <a:lnTo>
                        <a:pt x="1739" y="290"/>
                      </a:lnTo>
                      <a:lnTo>
                        <a:pt x="1738" y="288"/>
                      </a:lnTo>
                      <a:lnTo>
                        <a:pt x="1735" y="287"/>
                      </a:lnTo>
                      <a:lnTo>
                        <a:pt x="1735" y="287"/>
                      </a:lnTo>
                      <a:lnTo>
                        <a:pt x="1730" y="285"/>
                      </a:lnTo>
                      <a:lnTo>
                        <a:pt x="1728" y="284"/>
                      </a:lnTo>
                      <a:lnTo>
                        <a:pt x="1725" y="281"/>
                      </a:lnTo>
                      <a:lnTo>
                        <a:pt x="1723" y="280"/>
                      </a:lnTo>
                      <a:lnTo>
                        <a:pt x="1723" y="280"/>
                      </a:lnTo>
                      <a:lnTo>
                        <a:pt x="1723" y="278"/>
                      </a:lnTo>
                      <a:lnTo>
                        <a:pt x="1721" y="277"/>
                      </a:lnTo>
                      <a:lnTo>
                        <a:pt x="1713" y="277"/>
                      </a:lnTo>
                      <a:lnTo>
                        <a:pt x="1705" y="277"/>
                      </a:lnTo>
                      <a:lnTo>
                        <a:pt x="1703" y="278"/>
                      </a:lnTo>
                      <a:lnTo>
                        <a:pt x="1702" y="280"/>
                      </a:lnTo>
                      <a:lnTo>
                        <a:pt x="1702" y="280"/>
                      </a:lnTo>
                      <a:lnTo>
                        <a:pt x="1702" y="281"/>
                      </a:lnTo>
                      <a:lnTo>
                        <a:pt x="1699" y="281"/>
                      </a:lnTo>
                      <a:lnTo>
                        <a:pt x="1698" y="281"/>
                      </a:lnTo>
                      <a:lnTo>
                        <a:pt x="1696" y="278"/>
                      </a:lnTo>
                      <a:lnTo>
                        <a:pt x="1696" y="278"/>
                      </a:lnTo>
                      <a:lnTo>
                        <a:pt x="1696" y="278"/>
                      </a:lnTo>
                      <a:lnTo>
                        <a:pt x="1696" y="277"/>
                      </a:lnTo>
                      <a:lnTo>
                        <a:pt x="1692" y="277"/>
                      </a:lnTo>
                      <a:lnTo>
                        <a:pt x="1678" y="274"/>
                      </a:lnTo>
                      <a:lnTo>
                        <a:pt x="1678" y="274"/>
                      </a:lnTo>
                      <a:lnTo>
                        <a:pt x="1672" y="271"/>
                      </a:lnTo>
                      <a:lnTo>
                        <a:pt x="1669" y="268"/>
                      </a:lnTo>
                      <a:lnTo>
                        <a:pt x="1667" y="264"/>
                      </a:lnTo>
                      <a:lnTo>
                        <a:pt x="1664" y="263"/>
                      </a:lnTo>
                      <a:lnTo>
                        <a:pt x="1664" y="263"/>
                      </a:lnTo>
                      <a:lnTo>
                        <a:pt x="1664" y="264"/>
                      </a:lnTo>
                      <a:lnTo>
                        <a:pt x="1662" y="264"/>
                      </a:lnTo>
                      <a:lnTo>
                        <a:pt x="1661" y="268"/>
                      </a:lnTo>
                      <a:lnTo>
                        <a:pt x="1660" y="271"/>
                      </a:lnTo>
                      <a:lnTo>
                        <a:pt x="1658" y="271"/>
                      </a:lnTo>
                      <a:lnTo>
                        <a:pt x="1657" y="271"/>
                      </a:lnTo>
                      <a:lnTo>
                        <a:pt x="1657" y="271"/>
                      </a:lnTo>
                      <a:lnTo>
                        <a:pt x="1652" y="270"/>
                      </a:lnTo>
                      <a:lnTo>
                        <a:pt x="1650" y="273"/>
                      </a:lnTo>
                      <a:lnTo>
                        <a:pt x="1648" y="276"/>
                      </a:lnTo>
                      <a:lnTo>
                        <a:pt x="1648" y="280"/>
                      </a:lnTo>
                      <a:lnTo>
                        <a:pt x="1648" y="280"/>
                      </a:lnTo>
                      <a:lnTo>
                        <a:pt x="1650" y="283"/>
                      </a:lnTo>
                      <a:lnTo>
                        <a:pt x="1650" y="285"/>
                      </a:lnTo>
                      <a:lnTo>
                        <a:pt x="1648" y="291"/>
                      </a:lnTo>
                      <a:lnTo>
                        <a:pt x="1648" y="291"/>
                      </a:lnTo>
                      <a:lnTo>
                        <a:pt x="1648" y="294"/>
                      </a:lnTo>
                      <a:lnTo>
                        <a:pt x="1645" y="294"/>
                      </a:lnTo>
                      <a:lnTo>
                        <a:pt x="1638" y="293"/>
                      </a:lnTo>
                      <a:lnTo>
                        <a:pt x="1638" y="293"/>
                      </a:lnTo>
                      <a:lnTo>
                        <a:pt x="1635" y="293"/>
                      </a:lnTo>
                      <a:lnTo>
                        <a:pt x="1633" y="294"/>
                      </a:lnTo>
                      <a:lnTo>
                        <a:pt x="1627" y="295"/>
                      </a:lnTo>
                      <a:lnTo>
                        <a:pt x="1620" y="294"/>
                      </a:lnTo>
                      <a:lnTo>
                        <a:pt x="1620" y="294"/>
                      </a:lnTo>
                      <a:lnTo>
                        <a:pt x="1611" y="293"/>
                      </a:lnTo>
                      <a:lnTo>
                        <a:pt x="1604" y="293"/>
                      </a:lnTo>
                      <a:lnTo>
                        <a:pt x="1600" y="293"/>
                      </a:lnTo>
                      <a:lnTo>
                        <a:pt x="1599" y="290"/>
                      </a:lnTo>
                      <a:lnTo>
                        <a:pt x="1599" y="290"/>
                      </a:lnTo>
                      <a:lnTo>
                        <a:pt x="1596" y="287"/>
                      </a:lnTo>
                      <a:lnTo>
                        <a:pt x="1594" y="287"/>
                      </a:lnTo>
                      <a:lnTo>
                        <a:pt x="1591" y="287"/>
                      </a:lnTo>
                      <a:lnTo>
                        <a:pt x="1591" y="288"/>
                      </a:lnTo>
                      <a:lnTo>
                        <a:pt x="1591" y="288"/>
                      </a:lnTo>
                      <a:lnTo>
                        <a:pt x="1590" y="290"/>
                      </a:lnTo>
                      <a:lnTo>
                        <a:pt x="1587" y="291"/>
                      </a:lnTo>
                      <a:lnTo>
                        <a:pt x="1580" y="291"/>
                      </a:lnTo>
                      <a:lnTo>
                        <a:pt x="1573" y="288"/>
                      </a:lnTo>
                      <a:lnTo>
                        <a:pt x="1570" y="287"/>
                      </a:lnTo>
                      <a:lnTo>
                        <a:pt x="1569" y="285"/>
                      </a:lnTo>
                      <a:lnTo>
                        <a:pt x="1569" y="285"/>
                      </a:lnTo>
                      <a:lnTo>
                        <a:pt x="1569" y="283"/>
                      </a:lnTo>
                      <a:lnTo>
                        <a:pt x="1570" y="281"/>
                      </a:lnTo>
                      <a:lnTo>
                        <a:pt x="1576" y="278"/>
                      </a:lnTo>
                      <a:lnTo>
                        <a:pt x="1576" y="278"/>
                      </a:lnTo>
                      <a:lnTo>
                        <a:pt x="1576" y="277"/>
                      </a:lnTo>
                      <a:lnTo>
                        <a:pt x="1573" y="276"/>
                      </a:lnTo>
                      <a:lnTo>
                        <a:pt x="1569" y="276"/>
                      </a:lnTo>
                      <a:lnTo>
                        <a:pt x="1560" y="276"/>
                      </a:lnTo>
                      <a:lnTo>
                        <a:pt x="1560" y="276"/>
                      </a:lnTo>
                      <a:lnTo>
                        <a:pt x="1553" y="274"/>
                      </a:lnTo>
                      <a:lnTo>
                        <a:pt x="1546" y="273"/>
                      </a:lnTo>
                      <a:lnTo>
                        <a:pt x="1539" y="271"/>
                      </a:lnTo>
                      <a:lnTo>
                        <a:pt x="1532" y="271"/>
                      </a:lnTo>
                      <a:lnTo>
                        <a:pt x="1532" y="271"/>
                      </a:lnTo>
                      <a:lnTo>
                        <a:pt x="1508" y="273"/>
                      </a:lnTo>
                      <a:lnTo>
                        <a:pt x="1491" y="276"/>
                      </a:lnTo>
                      <a:lnTo>
                        <a:pt x="1491" y="276"/>
                      </a:lnTo>
                      <a:lnTo>
                        <a:pt x="1491" y="277"/>
                      </a:lnTo>
                      <a:lnTo>
                        <a:pt x="1491" y="278"/>
                      </a:lnTo>
                      <a:lnTo>
                        <a:pt x="1491" y="281"/>
                      </a:lnTo>
                      <a:lnTo>
                        <a:pt x="1491" y="283"/>
                      </a:lnTo>
                      <a:lnTo>
                        <a:pt x="1491" y="284"/>
                      </a:lnTo>
                      <a:lnTo>
                        <a:pt x="1489" y="284"/>
                      </a:lnTo>
                      <a:lnTo>
                        <a:pt x="1489" y="284"/>
                      </a:lnTo>
                      <a:lnTo>
                        <a:pt x="1488" y="284"/>
                      </a:lnTo>
                      <a:lnTo>
                        <a:pt x="1486" y="283"/>
                      </a:lnTo>
                      <a:lnTo>
                        <a:pt x="1486" y="278"/>
                      </a:lnTo>
                      <a:lnTo>
                        <a:pt x="1486" y="274"/>
                      </a:lnTo>
                      <a:lnTo>
                        <a:pt x="1486" y="268"/>
                      </a:lnTo>
                      <a:lnTo>
                        <a:pt x="1486" y="268"/>
                      </a:lnTo>
                      <a:lnTo>
                        <a:pt x="1485" y="266"/>
                      </a:lnTo>
                      <a:lnTo>
                        <a:pt x="1482" y="264"/>
                      </a:lnTo>
                      <a:lnTo>
                        <a:pt x="1479" y="266"/>
                      </a:lnTo>
                      <a:lnTo>
                        <a:pt x="1478" y="267"/>
                      </a:lnTo>
                      <a:lnTo>
                        <a:pt x="1478" y="267"/>
                      </a:lnTo>
                      <a:lnTo>
                        <a:pt x="1478" y="268"/>
                      </a:lnTo>
                      <a:lnTo>
                        <a:pt x="1477" y="270"/>
                      </a:lnTo>
                      <a:lnTo>
                        <a:pt x="1472" y="271"/>
                      </a:lnTo>
                      <a:lnTo>
                        <a:pt x="1467" y="271"/>
                      </a:lnTo>
                      <a:lnTo>
                        <a:pt x="1462" y="270"/>
                      </a:lnTo>
                      <a:lnTo>
                        <a:pt x="1462" y="270"/>
                      </a:lnTo>
                      <a:lnTo>
                        <a:pt x="1455" y="264"/>
                      </a:lnTo>
                      <a:lnTo>
                        <a:pt x="1450" y="261"/>
                      </a:lnTo>
                      <a:lnTo>
                        <a:pt x="1444" y="260"/>
                      </a:lnTo>
                      <a:lnTo>
                        <a:pt x="1444" y="260"/>
                      </a:lnTo>
                      <a:lnTo>
                        <a:pt x="1440" y="260"/>
                      </a:lnTo>
                      <a:lnTo>
                        <a:pt x="1437" y="260"/>
                      </a:lnTo>
                      <a:lnTo>
                        <a:pt x="1430" y="263"/>
                      </a:lnTo>
                      <a:lnTo>
                        <a:pt x="1425" y="267"/>
                      </a:lnTo>
                      <a:lnTo>
                        <a:pt x="1425" y="268"/>
                      </a:lnTo>
                      <a:lnTo>
                        <a:pt x="1425" y="270"/>
                      </a:lnTo>
                      <a:lnTo>
                        <a:pt x="1425" y="270"/>
                      </a:lnTo>
                      <a:lnTo>
                        <a:pt x="1428" y="271"/>
                      </a:lnTo>
                      <a:lnTo>
                        <a:pt x="1431" y="273"/>
                      </a:lnTo>
                      <a:lnTo>
                        <a:pt x="1434" y="273"/>
                      </a:lnTo>
                      <a:lnTo>
                        <a:pt x="1435" y="273"/>
                      </a:lnTo>
                      <a:lnTo>
                        <a:pt x="1435" y="273"/>
                      </a:lnTo>
                      <a:lnTo>
                        <a:pt x="1434" y="274"/>
                      </a:lnTo>
                      <a:lnTo>
                        <a:pt x="1433" y="276"/>
                      </a:lnTo>
                      <a:lnTo>
                        <a:pt x="1425" y="276"/>
                      </a:lnTo>
                      <a:lnTo>
                        <a:pt x="1418" y="277"/>
                      </a:lnTo>
                      <a:lnTo>
                        <a:pt x="1417" y="277"/>
                      </a:lnTo>
                      <a:lnTo>
                        <a:pt x="1416" y="278"/>
                      </a:lnTo>
                      <a:lnTo>
                        <a:pt x="1416" y="278"/>
                      </a:lnTo>
                      <a:lnTo>
                        <a:pt x="1414" y="280"/>
                      </a:lnTo>
                      <a:lnTo>
                        <a:pt x="1413" y="281"/>
                      </a:lnTo>
                      <a:lnTo>
                        <a:pt x="1406" y="284"/>
                      </a:lnTo>
                      <a:lnTo>
                        <a:pt x="1391" y="287"/>
                      </a:lnTo>
                      <a:lnTo>
                        <a:pt x="1391" y="287"/>
                      </a:lnTo>
                      <a:lnTo>
                        <a:pt x="1374" y="290"/>
                      </a:lnTo>
                      <a:lnTo>
                        <a:pt x="1370" y="291"/>
                      </a:lnTo>
                      <a:lnTo>
                        <a:pt x="1365" y="295"/>
                      </a:lnTo>
                      <a:lnTo>
                        <a:pt x="1365" y="295"/>
                      </a:lnTo>
                      <a:lnTo>
                        <a:pt x="1362" y="297"/>
                      </a:lnTo>
                      <a:lnTo>
                        <a:pt x="1362" y="294"/>
                      </a:lnTo>
                      <a:lnTo>
                        <a:pt x="1365" y="290"/>
                      </a:lnTo>
                      <a:lnTo>
                        <a:pt x="1369" y="284"/>
                      </a:lnTo>
                      <a:lnTo>
                        <a:pt x="1369" y="284"/>
                      </a:lnTo>
                      <a:lnTo>
                        <a:pt x="1373" y="281"/>
                      </a:lnTo>
                      <a:lnTo>
                        <a:pt x="1377" y="280"/>
                      </a:lnTo>
                      <a:lnTo>
                        <a:pt x="1382" y="278"/>
                      </a:lnTo>
                      <a:lnTo>
                        <a:pt x="1384" y="277"/>
                      </a:lnTo>
                      <a:lnTo>
                        <a:pt x="1384" y="277"/>
                      </a:lnTo>
                      <a:lnTo>
                        <a:pt x="1387" y="274"/>
                      </a:lnTo>
                      <a:lnTo>
                        <a:pt x="1390" y="273"/>
                      </a:lnTo>
                      <a:lnTo>
                        <a:pt x="1401" y="271"/>
                      </a:lnTo>
                      <a:lnTo>
                        <a:pt x="1401" y="271"/>
                      </a:lnTo>
                      <a:lnTo>
                        <a:pt x="1407" y="270"/>
                      </a:lnTo>
                      <a:lnTo>
                        <a:pt x="1410" y="267"/>
                      </a:lnTo>
                      <a:lnTo>
                        <a:pt x="1411" y="264"/>
                      </a:lnTo>
                      <a:lnTo>
                        <a:pt x="1414" y="263"/>
                      </a:lnTo>
                      <a:lnTo>
                        <a:pt x="1414" y="263"/>
                      </a:lnTo>
                      <a:lnTo>
                        <a:pt x="1423" y="259"/>
                      </a:lnTo>
                      <a:lnTo>
                        <a:pt x="1428" y="256"/>
                      </a:lnTo>
                      <a:lnTo>
                        <a:pt x="1431" y="253"/>
                      </a:lnTo>
                      <a:lnTo>
                        <a:pt x="1431" y="253"/>
                      </a:lnTo>
                      <a:lnTo>
                        <a:pt x="1435" y="249"/>
                      </a:lnTo>
                      <a:lnTo>
                        <a:pt x="1444" y="244"/>
                      </a:lnTo>
                      <a:lnTo>
                        <a:pt x="1452" y="242"/>
                      </a:lnTo>
                      <a:lnTo>
                        <a:pt x="1458" y="242"/>
                      </a:lnTo>
                      <a:lnTo>
                        <a:pt x="1458" y="242"/>
                      </a:lnTo>
                      <a:lnTo>
                        <a:pt x="1461" y="240"/>
                      </a:lnTo>
                      <a:lnTo>
                        <a:pt x="1462" y="237"/>
                      </a:lnTo>
                      <a:lnTo>
                        <a:pt x="1464" y="234"/>
                      </a:lnTo>
                      <a:lnTo>
                        <a:pt x="1465" y="233"/>
                      </a:lnTo>
                      <a:lnTo>
                        <a:pt x="1465" y="233"/>
                      </a:lnTo>
                      <a:lnTo>
                        <a:pt x="1475" y="230"/>
                      </a:lnTo>
                      <a:lnTo>
                        <a:pt x="1485" y="225"/>
                      </a:lnTo>
                      <a:lnTo>
                        <a:pt x="1485" y="225"/>
                      </a:lnTo>
                      <a:lnTo>
                        <a:pt x="1488" y="223"/>
                      </a:lnTo>
                      <a:lnTo>
                        <a:pt x="1491" y="220"/>
                      </a:lnTo>
                      <a:lnTo>
                        <a:pt x="1492" y="216"/>
                      </a:lnTo>
                      <a:lnTo>
                        <a:pt x="1492" y="216"/>
                      </a:lnTo>
                      <a:lnTo>
                        <a:pt x="1492" y="213"/>
                      </a:lnTo>
                      <a:lnTo>
                        <a:pt x="1489" y="213"/>
                      </a:lnTo>
                      <a:lnTo>
                        <a:pt x="1486" y="212"/>
                      </a:lnTo>
                      <a:lnTo>
                        <a:pt x="1485" y="210"/>
                      </a:lnTo>
                      <a:lnTo>
                        <a:pt x="1485" y="210"/>
                      </a:lnTo>
                      <a:lnTo>
                        <a:pt x="1485" y="209"/>
                      </a:lnTo>
                      <a:lnTo>
                        <a:pt x="1486" y="207"/>
                      </a:lnTo>
                      <a:lnTo>
                        <a:pt x="1494" y="207"/>
                      </a:lnTo>
                      <a:lnTo>
                        <a:pt x="1494" y="207"/>
                      </a:lnTo>
                      <a:lnTo>
                        <a:pt x="1495" y="205"/>
                      </a:lnTo>
                      <a:lnTo>
                        <a:pt x="1495" y="202"/>
                      </a:lnTo>
                      <a:lnTo>
                        <a:pt x="1492" y="200"/>
                      </a:lnTo>
                      <a:lnTo>
                        <a:pt x="1489" y="200"/>
                      </a:lnTo>
                      <a:lnTo>
                        <a:pt x="1489" y="200"/>
                      </a:lnTo>
                      <a:lnTo>
                        <a:pt x="1488" y="199"/>
                      </a:lnTo>
                      <a:lnTo>
                        <a:pt x="1488" y="198"/>
                      </a:lnTo>
                      <a:lnTo>
                        <a:pt x="1489" y="195"/>
                      </a:lnTo>
                      <a:lnTo>
                        <a:pt x="1488" y="192"/>
                      </a:lnTo>
                      <a:lnTo>
                        <a:pt x="1488" y="192"/>
                      </a:lnTo>
                      <a:lnTo>
                        <a:pt x="1486" y="190"/>
                      </a:lnTo>
                      <a:lnTo>
                        <a:pt x="1485" y="190"/>
                      </a:lnTo>
                      <a:lnTo>
                        <a:pt x="1481" y="190"/>
                      </a:lnTo>
                      <a:lnTo>
                        <a:pt x="1478" y="192"/>
                      </a:lnTo>
                      <a:lnTo>
                        <a:pt x="1478" y="192"/>
                      </a:lnTo>
                      <a:lnTo>
                        <a:pt x="1478" y="190"/>
                      </a:lnTo>
                      <a:lnTo>
                        <a:pt x="1478" y="190"/>
                      </a:lnTo>
                      <a:lnTo>
                        <a:pt x="1477" y="183"/>
                      </a:lnTo>
                      <a:lnTo>
                        <a:pt x="1477" y="179"/>
                      </a:lnTo>
                      <a:lnTo>
                        <a:pt x="1474" y="178"/>
                      </a:lnTo>
                      <a:lnTo>
                        <a:pt x="1474" y="178"/>
                      </a:lnTo>
                      <a:lnTo>
                        <a:pt x="1472" y="176"/>
                      </a:lnTo>
                      <a:lnTo>
                        <a:pt x="1468" y="178"/>
                      </a:lnTo>
                      <a:lnTo>
                        <a:pt x="1465" y="179"/>
                      </a:lnTo>
                      <a:lnTo>
                        <a:pt x="1462" y="179"/>
                      </a:lnTo>
                      <a:lnTo>
                        <a:pt x="1460" y="178"/>
                      </a:lnTo>
                      <a:lnTo>
                        <a:pt x="1460" y="178"/>
                      </a:lnTo>
                      <a:lnTo>
                        <a:pt x="1454" y="175"/>
                      </a:lnTo>
                      <a:lnTo>
                        <a:pt x="1447" y="172"/>
                      </a:lnTo>
                      <a:lnTo>
                        <a:pt x="1440" y="172"/>
                      </a:lnTo>
                      <a:lnTo>
                        <a:pt x="1437" y="172"/>
                      </a:lnTo>
                      <a:lnTo>
                        <a:pt x="1437" y="172"/>
                      </a:lnTo>
                      <a:lnTo>
                        <a:pt x="1435" y="172"/>
                      </a:lnTo>
                      <a:lnTo>
                        <a:pt x="1433" y="172"/>
                      </a:lnTo>
                      <a:lnTo>
                        <a:pt x="1430" y="171"/>
                      </a:lnTo>
                      <a:lnTo>
                        <a:pt x="1427" y="171"/>
                      </a:lnTo>
                      <a:lnTo>
                        <a:pt x="1427" y="171"/>
                      </a:lnTo>
                      <a:lnTo>
                        <a:pt x="1424" y="172"/>
                      </a:lnTo>
                      <a:lnTo>
                        <a:pt x="1418" y="172"/>
                      </a:lnTo>
                      <a:lnTo>
                        <a:pt x="1407" y="172"/>
                      </a:lnTo>
                      <a:lnTo>
                        <a:pt x="1407" y="172"/>
                      </a:lnTo>
                      <a:lnTo>
                        <a:pt x="1404" y="172"/>
                      </a:lnTo>
                      <a:lnTo>
                        <a:pt x="1401" y="172"/>
                      </a:lnTo>
                      <a:lnTo>
                        <a:pt x="1399" y="175"/>
                      </a:lnTo>
                      <a:lnTo>
                        <a:pt x="1397" y="178"/>
                      </a:lnTo>
                      <a:lnTo>
                        <a:pt x="1397" y="178"/>
                      </a:lnTo>
                      <a:lnTo>
                        <a:pt x="1396" y="179"/>
                      </a:lnTo>
                      <a:lnTo>
                        <a:pt x="1394" y="179"/>
                      </a:lnTo>
                      <a:lnTo>
                        <a:pt x="1389" y="181"/>
                      </a:lnTo>
                      <a:lnTo>
                        <a:pt x="1377" y="179"/>
                      </a:lnTo>
                      <a:lnTo>
                        <a:pt x="1377" y="179"/>
                      </a:lnTo>
                      <a:lnTo>
                        <a:pt x="1377" y="179"/>
                      </a:lnTo>
                      <a:lnTo>
                        <a:pt x="1377" y="178"/>
                      </a:lnTo>
                      <a:lnTo>
                        <a:pt x="1382" y="172"/>
                      </a:lnTo>
                      <a:lnTo>
                        <a:pt x="1386" y="168"/>
                      </a:lnTo>
                      <a:lnTo>
                        <a:pt x="1389" y="165"/>
                      </a:lnTo>
                      <a:lnTo>
                        <a:pt x="1389" y="165"/>
                      </a:lnTo>
                      <a:lnTo>
                        <a:pt x="1384" y="164"/>
                      </a:lnTo>
                      <a:lnTo>
                        <a:pt x="1376" y="164"/>
                      </a:lnTo>
                      <a:lnTo>
                        <a:pt x="1367" y="164"/>
                      </a:lnTo>
                      <a:lnTo>
                        <a:pt x="1362" y="162"/>
                      </a:lnTo>
                      <a:lnTo>
                        <a:pt x="1362" y="162"/>
                      </a:lnTo>
                      <a:lnTo>
                        <a:pt x="1360" y="161"/>
                      </a:lnTo>
                      <a:lnTo>
                        <a:pt x="1355" y="161"/>
                      </a:lnTo>
                      <a:lnTo>
                        <a:pt x="1343" y="159"/>
                      </a:lnTo>
                      <a:lnTo>
                        <a:pt x="1343" y="159"/>
                      </a:lnTo>
                      <a:lnTo>
                        <a:pt x="1342" y="159"/>
                      </a:lnTo>
                      <a:lnTo>
                        <a:pt x="1342" y="159"/>
                      </a:lnTo>
                      <a:lnTo>
                        <a:pt x="1347" y="158"/>
                      </a:lnTo>
                      <a:lnTo>
                        <a:pt x="1347" y="158"/>
                      </a:lnTo>
                      <a:lnTo>
                        <a:pt x="1352" y="156"/>
                      </a:lnTo>
                      <a:lnTo>
                        <a:pt x="1356" y="155"/>
                      </a:lnTo>
                      <a:lnTo>
                        <a:pt x="1363" y="152"/>
                      </a:lnTo>
                      <a:lnTo>
                        <a:pt x="1363" y="152"/>
                      </a:lnTo>
                      <a:lnTo>
                        <a:pt x="1366" y="151"/>
                      </a:lnTo>
                      <a:lnTo>
                        <a:pt x="1367" y="151"/>
                      </a:lnTo>
                      <a:lnTo>
                        <a:pt x="1365" y="147"/>
                      </a:lnTo>
                      <a:lnTo>
                        <a:pt x="1365" y="147"/>
                      </a:lnTo>
                      <a:lnTo>
                        <a:pt x="1363" y="145"/>
                      </a:lnTo>
                      <a:lnTo>
                        <a:pt x="1359" y="144"/>
                      </a:lnTo>
                      <a:lnTo>
                        <a:pt x="1352" y="142"/>
                      </a:lnTo>
                      <a:lnTo>
                        <a:pt x="1352" y="142"/>
                      </a:lnTo>
                      <a:lnTo>
                        <a:pt x="1343" y="141"/>
                      </a:lnTo>
                      <a:lnTo>
                        <a:pt x="1335" y="138"/>
                      </a:lnTo>
                      <a:lnTo>
                        <a:pt x="1335" y="138"/>
                      </a:lnTo>
                      <a:lnTo>
                        <a:pt x="1326" y="139"/>
                      </a:lnTo>
                      <a:lnTo>
                        <a:pt x="1313" y="144"/>
                      </a:lnTo>
                      <a:lnTo>
                        <a:pt x="1313" y="144"/>
                      </a:lnTo>
                      <a:lnTo>
                        <a:pt x="1306" y="145"/>
                      </a:lnTo>
                      <a:lnTo>
                        <a:pt x="1302" y="149"/>
                      </a:lnTo>
                      <a:lnTo>
                        <a:pt x="1299" y="154"/>
                      </a:lnTo>
                      <a:lnTo>
                        <a:pt x="1296" y="156"/>
                      </a:lnTo>
                      <a:lnTo>
                        <a:pt x="1296" y="156"/>
                      </a:lnTo>
                      <a:lnTo>
                        <a:pt x="1291" y="159"/>
                      </a:lnTo>
                      <a:lnTo>
                        <a:pt x="1286" y="164"/>
                      </a:lnTo>
                      <a:lnTo>
                        <a:pt x="1284" y="168"/>
                      </a:lnTo>
                      <a:lnTo>
                        <a:pt x="1284" y="169"/>
                      </a:lnTo>
                      <a:lnTo>
                        <a:pt x="1285" y="171"/>
                      </a:lnTo>
                      <a:lnTo>
                        <a:pt x="1285" y="171"/>
                      </a:lnTo>
                      <a:lnTo>
                        <a:pt x="1288" y="171"/>
                      </a:lnTo>
                      <a:lnTo>
                        <a:pt x="1288" y="173"/>
                      </a:lnTo>
                      <a:lnTo>
                        <a:pt x="1288" y="178"/>
                      </a:lnTo>
                      <a:lnTo>
                        <a:pt x="1288" y="178"/>
                      </a:lnTo>
                      <a:lnTo>
                        <a:pt x="1288" y="179"/>
                      </a:lnTo>
                      <a:lnTo>
                        <a:pt x="1286" y="181"/>
                      </a:lnTo>
                      <a:lnTo>
                        <a:pt x="1279" y="181"/>
                      </a:lnTo>
                      <a:lnTo>
                        <a:pt x="1279" y="181"/>
                      </a:lnTo>
                      <a:lnTo>
                        <a:pt x="1265" y="179"/>
                      </a:lnTo>
                      <a:lnTo>
                        <a:pt x="1258" y="181"/>
                      </a:lnTo>
                      <a:lnTo>
                        <a:pt x="1255" y="182"/>
                      </a:lnTo>
                      <a:lnTo>
                        <a:pt x="1255" y="183"/>
                      </a:lnTo>
                      <a:lnTo>
                        <a:pt x="1255" y="183"/>
                      </a:lnTo>
                      <a:lnTo>
                        <a:pt x="1257" y="186"/>
                      </a:lnTo>
                      <a:lnTo>
                        <a:pt x="1261" y="188"/>
                      </a:lnTo>
                      <a:lnTo>
                        <a:pt x="1264" y="189"/>
                      </a:lnTo>
                      <a:lnTo>
                        <a:pt x="1265" y="192"/>
                      </a:lnTo>
                      <a:lnTo>
                        <a:pt x="1265" y="192"/>
                      </a:lnTo>
                      <a:lnTo>
                        <a:pt x="1264" y="192"/>
                      </a:lnTo>
                      <a:lnTo>
                        <a:pt x="1261" y="192"/>
                      </a:lnTo>
                      <a:lnTo>
                        <a:pt x="1252" y="189"/>
                      </a:lnTo>
                      <a:lnTo>
                        <a:pt x="1252" y="189"/>
                      </a:lnTo>
                      <a:lnTo>
                        <a:pt x="1250" y="188"/>
                      </a:lnTo>
                      <a:lnTo>
                        <a:pt x="1245" y="188"/>
                      </a:lnTo>
                      <a:lnTo>
                        <a:pt x="1241" y="189"/>
                      </a:lnTo>
                      <a:lnTo>
                        <a:pt x="1240" y="192"/>
                      </a:lnTo>
                      <a:lnTo>
                        <a:pt x="1240" y="192"/>
                      </a:lnTo>
                      <a:lnTo>
                        <a:pt x="1237" y="195"/>
                      </a:lnTo>
                      <a:lnTo>
                        <a:pt x="1234" y="195"/>
                      </a:lnTo>
                      <a:lnTo>
                        <a:pt x="1228" y="195"/>
                      </a:lnTo>
                      <a:lnTo>
                        <a:pt x="1228" y="195"/>
                      </a:lnTo>
                      <a:lnTo>
                        <a:pt x="1227" y="193"/>
                      </a:lnTo>
                      <a:lnTo>
                        <a:pt x="1224" y="195"/>
                      </a:lnTo>
                      <a:lnTo>
                        <a:pt x="1221" y="195"/>
                      </a:lnTo>
                      <a:lnTo>
                        <a:pt x="1218" y="195"/>
                      </a:lnTo>
                      <a:lnTo>
                        <a:pt x="1218" y="195"/>
                      </a:lnTo>
                      <a:lnTo>
                        <a:pt x="1217" y="195"/>
                      </a:lnTo>
                      <a:lnTo>
                        <a:pt x="1218" y="193"/>
                      </a:lnTo>
                      <a:lnTo>
                        <a:pt x="1220" y="190"/>
                      </a:lnTo>
                      <a:lnTo>
                        <a:pt x="1223" y="188"/>
                      </a:lnTo>
                      <a:lnTo>
                        <a:pt x="1223" y="186"/>
                      </a:lnTo>
                      <a:lnTo>
                        <a:pt x="1223" y="186"/>
                      </a:lnTo>
                      <a:lnTo>
                        <a:pt x="1223" y="186"/>
                      </a:lnTo>
                      <a:lnTo>
                        <a:pt x="1220" y="185"/>
                      </a:lnTo>
                      <a:lnTo>
                        <a:pt x="1214" y="185"/>
                      </a:lnTo>
                      <a:lnTo>
                        <a:pt x="1210" y="188"/>
                      </a:lnTo>
                      <a:lnTo>
                        <a:pt x="1207" y="190"/>
                      </a:lnTo>
                      <a:lnTo>
                        <a:pt x="1207" y="190"/>
                      </a:lnTo>
                      <a:lnTo>
                        <a:pt x="1207" y="190"/>
                      </a:lnTo>
                      <a:lnTo>
                        <a:pt x="1206" y="192"/>
                      </a:lnTo>
                      <a:lnTo>
                        <a:pt x="1203" y="190"/>
                      </a:lnTo>
                      <a:lnTo>
                        <a:pt x="1200" y="189"/>
                      </a:lnTo>
                      <a:lnTo>
                        <a:pt x="1197" y="188"/>
                      </a:lnTo>
                      <a:lnTo>
                        <a:pt x="1197" y="188"/>
                      </a:lnTo>
                      <a:lnTo>
                        <a:pt x="1187" y="193"/>
                      </a:lnTo>
                      <a:lnTo>
                        <a:pt x="1187" y="193"/>
                      </a:lnTo>
                      <a:lnTo>
                        <a:pt x="1183" y="193"/>
                      </a:lnTo>
                      <a:lnTo>
                        <a:pt x="1177" y="193"/>
                      </a:lnTo>
                      <a:lnTo>
                        <a:pt x="1174" y="193"/>
                      </a:lnTo>
                      <a:lnTo>
                        <a:pt x="1172" y="195"/>
                      </a:lnTo>
                      <a:lnTo>
                        <a:pt x="1172" y="195"/>
                      </a:lnTo>
                      <a:lnTo>
                        <a:pt x="1172" y="196"/>
                      </a:lnTo>
                      <a:lnTo>
                        <a:pt x="1172" y="198"/>
                      </a:lnTo>
                      <a:lnTo>
                        <a:pt x="1176" y="199"/>
                      </a:lnTo>
                      <a:lnTo>
                        <a:pt x="1179" y="200"/>
                      </a:lnTo>
                      <a:lnTo>
                        <a:pt x="1182" y="202"/>
                      </a:lnTo>
                      <a:lnTo>
                        <a:pt x="1182" y="202"/>
                      </a:lnTo>
                      <a:lnTo>
                        <a:pt x="1177" y="202"/>
                      </a:lnTo>
                      <a:lnTo>
                        <a:pt x="1169" y="203"/>
                      </a:lnTo>
                      <a:lnTo>
                        <a:pt x="1159" y="205"/>
                      </a:lnTo>
                      <a:lnTo>
                        <a:pt x="1155" y="206"/>
                      </a:lnTo>
                      <a:lnTo>
                        <a:pt x="1155" y="206"/>
                      </a:lnTo>
                      <a:lnTo>
                        <a:pt x="1153" y="207"/>
                      </a:lnTo>
                      <a:lnTo>
                        <a:pt x="1149" y="207"/>
                      </a:lnTo>
                      <a:lnTo>
                        <a:pt x="1135" y="209"/>
                      </a:lnTo>
                      <a:lnTo>
                        <a:pt x="1135" y="209"/>
                      </a:lnTo>
                      <a:lnTo>
                        <a:pt x="1129" y="209"/>
                      </a:lnTo>
                      <a:lnTo>
                        <a:pt x="1126" y="212"/>
                      </a:lnTo>
                      <a:lnTo>
                        <a:pt x="1123" y="213"/>
                      </a:lnTo>
                      <a:lnTo>
                        <a:pt x="1119" y="216"/>
                      </a:lnTo>
                      <a:lnTo>
                        <a:pt x="1119" y="216"/>
                      </a:lnTo>
                      <a:lnTo>
                        <a:pt x="1109" y="217"/>
                      </a:lnTo>
                      <a:lnTo>
                        <a:pt x="1106" y="219"/>
                      </a:lnTo>
                      <a:lnTo>
                        <a:pt x="1105" y="222"/>
                      </a:lnTo>
                      <a:lnTo>
                        <a:pt x="1105" y="222"/>
                      </a:lnTo>
                      <a:lnTo>
                        <a:pt x="1102" y="225"/>
                      </a:lnTo>
                      <a:lnTo>
                        <a:pt x="1098" y="225"/>
                      </a:lnTo>
                      <a:lnTo>
                        <a:pt x="1095" y="225"/>
                      </a:lnTo>
                      <a:lnTo>
                        <a:pt x="1092" y="223"/>
                      </a:lnTo>
                      <a:lnTo>
                        <a:pt x="1092" y="223"/>
                      </a:lnTo>
                      <a:lnTo>
                        <a:pt x="1089" y="222"/>
                      </a:lnTo>
                      <a:lnTo>
                        <a:pt x="1087" y="223"/>
                      </a:lnTo>
                      <a:lnTo>
                        <a:pt x="1085" y="225"/>
                      </a:lnTo>
                      <a:lnTo>
                        <a:pt x="1085" y="225"/>
                      </a:lnTo>
                      <a:lnTo>
                        <a:pt x="1085" y="226"/>
                      </a:lnTo>
                      <a:lnTo>
                        <a:pt x="1085" y="226"/>
                      </a:lnTo>
                      <a:lnTo>
                        <a:pt x="1088" y="226"/>
                      </a:lnTo>
                      <a:lnTo>
                        <a:pt x="1087" y="227"/>
                      </a:lnTo>
                      <a:lnTo>
                        <a:pt x="1085" y="229"/>
                      </a:lnTo>
                      <a:lnTo>
                        <a:pt x="1084" y="229"/>
                      </a:lnTo>
                      <a:lnTo>
                        <a:pt x="1084" y="229"/>
                      </a:lnTo>
                      <a:lnTo>
                        <a:pt x="1081" y="229"/>
                      </a:lnTo>
                      <a:lnTo>
                        <a:pt x="1078" y="232"/>
                      </a:lnTo>
                      <a:lnTo>
                        <a:pt x="1077" y="233"/>
                      </a:lnTo>
                      <a:lnTo>
                        <a:pt x="1078" y="233"/>
                      </a:lnTo>
                      <a:lnTo>
                        <a:pt x="1078" y="233"/>
                      </a:lnTo>
                      <a:lnTo>
                        <a:pt x="1081" y="233"/>
                      </a:lnTo>
                      <a:lnTo>
                        <a:pt x="1082" y="234"/>
                      </a:lnTo>
                      <a:lnTo>
                        <a:pt x="1082" y="237"/>
                      </a:lnTo>
                      <a:lnTo>
                        <a:pt x="1082" y="239"/>
                      </a:lnTo>
                      <a:lnTo>
                        <a:pt x="1082" y="239"/>
                      </a:lnTo>
                      <a:lnTo>
                        <a:pt x="1079" y="240"/>
                      </a:lnTo>
                      <a:lnTo>
                        <a:pt x="1075" y="239"/>
                      </a:lnTo>
                      <a:lnTo>
                        <a:pt x="1071" y="237"/>
                      </a:lnTo>
                      <a:lnTo>
                        <a:pt x="1068" y="239"/>
                      </a:lnTo>
                      <a:lnTo>
                        <a:pt x="1068" y="239"/>
                      </a:lnTo>
                      <a:lnTo>
                        <a:pt x="1068" y="240"/>
                      </a:lnTo>
                      <a:lnTo>
                        <a:pt x="1069" y="242"/>
                      </a:lnTo>
                      <a:lnTo>
                        <a:pt x="1074" y="243"/>
                      </a:lnTo>
                      <a:lnTo>
                        <a:pt x="1077" y="243"/>
                      </a:lnTo>
                      <a:lnTo>
                        <a:pt x="1077" y="243"/>
                      </a:lnTo>
                      <a:lnTo>
                        <a:pt x="1079" y="243"/>
                      </a:lnTo>
                      <a:lnTo>
                        <a:pt x="1082" y="244"/>
                      </a:lnTo>
                      <a:lnTo>
                        <a:pt x="1084" y="249"/>
                      </a:lnTo>
                      <a:lnTo>
                        <a:pt x="1084" y="249"/>
                      </a:lnTo>
                      <a:lnTo>
                        <a:pt x="1084" y="249"/>
                      </a:lnTo>
                      <a:lnTo>
                        <a:pt x="1082" y="250"/>
                      </a:lnTo>
                      <a:lnTo>
                        <a:pt x="1079" y="249"/>
                      </a:lnTo>
                      <a:lnTo>
                        <a:pt x="1075" y="249"/>
                      </a:lnTo>
                      <a:lnTo>
                        <a:pt x="1072" y="249"/>
                      </a:lnTo>
                      <a:lnTo>
                        <a:pt x="1072" y="249"/>
                      </a:lnTo>
                      <a:lnTo>
                        <a:pt x="1071" y="251"/>
                      </a:lnTo>
                      <a:lnTo>
                        <a:pt x="1072" y="251"/>
                      </a:lnTo>
                      <a:lnTo>
                        <a:pt x="1078" y="253"/>
                      </a:lnTo>
                      <a:lnTo>
                        <a:pt x="1078" y="253"/>
                      </a:lnTo>
                      <a:lnTo>
                        <a:pt x="1081" y="254"/>
                      </a:lnTo>
                      <a:lnTo>
                        <a:pt x="1081" y="256"/>
                      </a:lnTo>
                      <a:lnTo>
                        <a:pt x="1081" y="257"/>
                      </a:lnTo>
                      <a:lnTo>
                        <a:pt x="1084" y="259"/>
                      </a:lnTo>
                      <a:lnTo>
                        <a:pt x="1084" y="259"/>
                      </a:lnTo>
                      <a:lnTo>
                        <a:pt x="1084" y="260"/>
                      </a:lnTo>
                      <a:lnTo>
                        <a:pt x="1084" y="260"/>
                      </a:lnTo>
                      <a:lnTo>
                        <a:pt x="1085" y="261"/>
                      </a:lnTo>
                      <a:lnTo>
                        <a:pt x="1084" y="263"/>
                      </a:lnTo>
                      <a:lnTo>
                        <a:pt x="1082" y="264"/>
                      </a:lnTo>
                      <a:lnTo>
                        <a:pt x="1082" y="267"/>
                      </a:lnTo>
                      <a:lnTo>
                        <a:pt x="1082" y="267"/>
                      </a:lnTo>
                      <a:lnTo>
                        <a:pt x="1082" y="268"/>
                      </a:lnTo>
                      <a:lnTo>
                        <a:pt x="1081" y="270"/>
                      </a:lnTo>
                      <a:lnTo>
                        <a:pt x="1078" y="270"/>
                      </a:lnTo>
                      <a:lnTo>
                        <a:pt x="1078" y="268"/>
                      </a:lnTo>
                      <a:lnTo>
                        <a:pt x="1078" y="268"/>
                      </a:lnTo>
                      <a:lnTo>
                        <a:pt x="1075" y="266"/>
                      </a:lnTo>
                      <a:lnTo>
                        <a:pt x="1071" y="266"/>
                      </a:lnTo>
                      <a:lnTo>
                        <a:pt x="1067" y="266"/>
                      </a:lnTo>
                      <a:lnTo>
                        <a:pt x="1062" y="267"/>
                      </a:lnTo>
                      <a:lnTo>
                        <a:pt x="1062" y="267"/>
                      </a:lnTo>
                      <a:lnTo>
                        <a:pt x="1060" y="271"/>
                      </a:lnTo>
                      <a:lnTo>
                        <a:pt x="1057" y="271"/>
                      </a:lnTo>
                      <a:lnTo>
                        <a:pt x="1055" y="270"/>
                      </a:lnTo>
                      <a:lnTo>
                        <a:pt x="1055" y="270"/>
                      </a:lnTo>
                      <a:lnTo>
                        <a:pt x="1051" y="268"/>
                      </a:lnTo>
                      <a:lnTo>
                        <a:pt x="1047" y="270"/>
                      </a:lnTo>
                      <a:lnTo>
                        <a:pt x="1031" y="271"/>
                      </a:lnTo>
                      <a:lnTo>
                        <a:pt x="1031" y="271"/>
                      </a:lnTo>
                      <a:lnTo>
                        <a:pt x="1008" y="273"/>
                      </a:lnTo>
                      <a:lnTo>
                        <a:pt x="997" y="273"/>
                      </a:lnTo>
                      <a:lnTo>
                        <a:pt x="990" y="274"/>
                      </a:lnTo>
                      <a:lnTo>
                        <a:pt x="990" y="274"/>
                      </a:lnTo>
                      <a:lnTo>
                        <a:pt x="986" y="277"/>
                      </a:lnTo>
                      <a:lnTo>
                        <a:pt x="983" y="281"/>
                      </a:lnTo>
                      <a:lnTo>
                        <a:pt x="983" y="285"/>
                      </a:lnTo>
                      <a:lnTo>
                        <a:pt x="983" y="288"/>
                      </a:lnTo>
                      <a:lnTo>
                        <a:pt x="984" y="291"/>
                      </a:lnTo>
                      <a:lnTo>
                        <a:pt x="984" y="291"/>
                      </a:lnTo>
                      <a:lnTo>
                        <a:pt x="987" y="294"/>
                      </a:lnTo>
                      <a:lnTo>
                        <a:pt x="987" y="297"/>
                      </a:lnTo>
                      <a:lnTo>
                        <a:pt x="986" y="300"/>
                      </a:lnTo>
                      <a:lnTo>
                        <a:pt x="984" y="302"/>
                      </a:lnTo>
                      <a:lnTo>
                        <a:pt x="984" y="302"/>
                      </a:lnTo>
                      <a:lnTo>
                        <a:pt x="987" y="305"/>
                      </a:lnTo>
                      <a:lnTo>
                        <a:pt x="993" y="308"/>
                      </a:lnTo>
                      <a:lnTo>
                        <a:pt x="1000" y="312"/>
                      </a:lnTo>
                      <a:lnTo>
                        <a:pt x="1007" y="314"/>
                      </a:lnTo>
                      <a:lnTo>
                        <a:pt x="1007" y="314"/>
                      </a:lnTo>
                      <a:lnTo>
                        <a:pt x="1011" y="315"/>
                      </a:lnTo>
                      <a:lnTo>
                        <a:pt x="1016" y="320"/>
                      </a:lnTo>
                      <a:lnTo>
                        <a:pt x="1017" y="324"/>
                      </a:lnTo>
                      <a:lnTo>
                        <a:pt x="1017" y="327"/>
                      </a:lnTo>
                      <a:lnTo>
                        <a:pt x="1016" y="329"/>
                      </a:lnTo>
                      <a:lnTo>
                        <a:pt x="1016" y="329"/>
                      </a:lnTo>
                      <a:lnTo>
                        <a:pt x="1014" y="331"/>
                      </a:lnTo>
                      <a:lnTo>
                        <a:pt x="1011" y="331"/>
                      </a:lnTo>
                      <a:lnTo>
                        <a:pt x="1004" y="329"/>
                      </a:lnTo>
                      <a:lnTo>
                        <a:pt x="996" y="325"/>
                      </a:lnTo>
                      <a:lnTo>
                        <a:pt x="989" y="321"/>
                      </a:lnTo>
                      <a:lnTo>
                        <a:pt x="989" y="321"/>
                      </a:lnTo>
                      <a:lnTo>
                        <a:pt x="980" y="315"/>
                      </a:lnTo>
                      <a:lnTo>
                        <a:pt x="970" y="312"/>
                      </a:lnTo>
                      <a:lnTo>
                        <a:pt x="959" y="311"/>
                      </a:lnTo>
                      <a:lnTo>
                        <a:pt x="952" y="311"/>
                      </a:lnTo>
                      <a:lnTo>
                        <a:pt x="952" y="311"/>
                      </a:lnTo>
                      <a:lnTo>
                        <a:pt x="949" y="310"/>
                      </a:lnTo>
                      <a:lnTo>
                        <a:pt x="948" y="308"/>
                      </a:lnTo>
                      <a:lnTo>
                        <a:pt x="945" y="305"/>
                      </a:lnTo>
                      <a:lnTo>
                        <a:pt x="940" y="305"/>
                      </a:lnTo>
                      <a:lnTo>
                        <a:pt x="940" y="305"/>
                      </a:lnTo>
                      <a:lnTo>
                        <a:pt x="935" y="307"/>
                      </a:lnTo>
                      <a:lnTo>
                        <a:pt x="930" y="310"/>
                      </a:lnTo>
                      <a:lnTo>
                        <a:pt x="928" y="312"/>
                      </a:lnTo>
                      <a:lnTo>
                        <a:pt x="929" y="312"/>
                      </a:lnTo>
                      <a:lnTo>
                        <a:pt x="930" y="312"/>
                      </a:lnTo>
                      <a:lnTo>
                        <a:pt x="930" y="312"/>
                      </a:lnTo>
                      <a:lnTo>
                        <a:pt x="938" y="312"/>
                      </a:lnTo>
                      <a:lnTo>
                        <a:pt x="938" y="314"/>
                      </a:lnTo>
                      <a:lnTo>
                        <a:pt x="936" y="315"/>
                      </a:lnTo>
                      <a:lnTo>
                        <a:pt x="936" y="315"/>
                      </a:lnTo>
                      <a:lnTo>
                        <a:pt x="936" y="317"/>
                      </a:lnTo>
                      <a:lnTo>
                        <a:pt x="938" y="318"/>
                      </a:lnTo>
                      <a:lnTo>
                        <a:pt x="946" y="321"/>
                      </a:lnTo>
                      <a:lnTo>
                        <a:pt x="946" y="321"/>
                      </a:lnTo>
                      <a:lnTo>
                        <a:pt x="948" y="322"/>
                      </a:lnTo>
                      <a:lnTo>
                        <a:pt x="948" y="322"/>
                      </a:lnTo>
                      <a:lnTo>
                        <a:pt x="945" y="325"/>
                      </a:lnTo>
                      <a:lnTo>
                        <a:pt x="939" y="325"/>
                      </a:lnTo>
                      <a:lnTo>
                        <a:pt x="932" y="322"/>
                      </a:lnTo>
                      <a:lnTo>
                        <a:pt x="932" y="322"/>
                      </a:lnTo>
                      <a:lnTo>
                        <a:pt x="926" y="321"/>
                      </a:lnTo>
                      <a:lnTo>
                        <a:pt x="922" y="321"/>
                      </a:lnTo>
                      <a:lnTo>
                        <a:pt x="918" y="324"/>
                      </a:lnTo>
                      <a:lnTo>
                        <a:pt x="915" y="327"/>
                      </a:lnTo>
                      <a:lnTo>
                        <a:pt x="915" y="327"/>
                      </a:lnTo>
                      <a:lnTo>
                        <a:pt x="915" y="328"/>
                      </a:lnTo>
                      <a:lnTo>
                        <a:pt x="916" y="331"/>
                      </a:lnTo>
                      <a:lnTo>
                        <a:pt x="921" y="335"/>
                      </a:lnTo>
                      <a:lnTo>
                        <a:pt x="928" y="341"/>
                      </a:lnTo>
                      <a:lnTo>
                        <a:pt x="936" y="344"/>
                      </a:lnTo>
                      <a:lnTo>
                        <a:pt x="936" y="344"/>
                      </a:lnTo>
                      <a:lnTo>
                        <a:pt x="943" y="345"/>
                      </a:lnTo>
                      <a:lnTo>
                        <a:pt x="946" y="346"/>
                      </a:lnTo>
                      <a:lnTo>
                        <a:pt x="948" y="349"/>
                      </a:lnTo>
                      <a:lnTo>
                        <a:pt x="950" y="351"/>
                      </a:lnTo>
                      <a:lnTo>
                        <a:pt x="950" y="351"/>
                      </a:lnTo>
                      <a:lnTo>
                        <a:pt x="953" y="352"/>
                      </a:lnTo>
                      <a:lnTo>
                        <a:pt x="953" y="354"/>
                      </a:lnTo>
                      <a:lnTo>
                        <a:pt x="952" y="355"/>
                      </a:lnTo>
                      <a:lnTo>
                        <a:pt x="949" y="356"/>
                      </a:lnTo>
                      <a:lnTo>
                        <a:pt x="949" y="356"/>
                      </a:lnTo>
                      <a:lnTo>
                        <a:pt x="945" y="355"/>
                      </a:lnTo>
                      <a:lnTo>
                        <a:pt x="940" y="352"/>
                      </a:lnTo>
                      <a:lnTo>
                        <a:pt x="930" y="346"/>
                      </a:lnTo>
                      <a:lnTo>
                        <a:pt x="930" y="346"/>
                      </a:lnTo>
                      <a:lnTo>
                        <a:pt x="923" y="345"/>
                      </a:lnTo>
                      <a:lnTo>
                        <a:pt x="915" y="345"/>
                      </a:lnTo>
                      <a:lnTo>
                        <a:pt x="908" y="345"/>
                      </a:lnTo>
                      <a:lnTo>
                        <a:pt x="905" y="345"/>
                      </a:lnTo>
                      <a:lnTo>
                        <a:pt x="902" y="344"/>
                      </a:lnTo>
                      <a:lnTo>
                        <a:pt x="902" y="344"/>
                      </a:lnTo>
                      <a:lnTo>
                        <a:pt x="902" y="341"/>
                      </a:lnTo>
                      <a:lnTo>
                        <a:pt x="902" y="338"/>
                      </a:lnTo>
                      <a:lnTo>
                        <a:pt x="904" y="337"/>
                      </a:lnTo>
                      <a:lnTo>
                        <a:pt x="902" y="334"/>
                      </a:lnTo>
                      <a:lnTo>
                        <a:pt x="902" y="334"/>
                      </a:lnTo>
                      <a:lnTo>
                        <a:pt x="901" y="331"/>
                      </a:lnTo>
                      <a:lnTo>
                        <a:pt x="901" y="327"/>
                      </a:lnTo>
                      <a:lnTo>
                        <a:pt x="905" y="318"/>
                      </a:lnTo>
                      <a:lnTo>
                        <a:pt x="905" y="318"/>
                      </a:lnTo>
                      <a:lnTo>
                        <a:pt x="906" y="315"/>
                      </a:lnTo>
                      <a:lnTo>
                        <a:pt x="908" y="312"/>
                      </a:lnTo>
                      <a:lnTo>
                        <a:pt x="906" y="305"/>
                      </a:lnTo>
                      <a:lnTo>
                        <a:pt x="904" y="301"/>
                      </a:lnTo>
                      <a:lnTo>
                        <a:pt x="899" y="298"/>
                      </a:lnTo>
                      <a:lnTo>
                        <a:pt x="899" y="298"/>
                      </a:lnTo>
                      <a:lnTo>
                        <a:pt x="895" y="298"/>
                      </a:lnTo>
                      <a:lnTo>
                        <a:pt x="894" y="300"/>
                      </a:lnTo>
                      <a:lnTo>
                        <a:pt x="894" y="302"/>
                      </a:lnTo>
                      <a:lnTo>
                        <a:pt x="895" y="304"/>
                      </a:lnTo>
                      <a:lnTo>
                        <a:pt x="895" y="304"/>
                      </a:lnTo>
                      <a:lnTo>
                        <a:pt x="895" y="307"/>
                      </a:lnTo>
                      <a:lnTo>
                        <a:pt x="895" y="311"/>
                      </a:lnTo>
                      <a:lnTo>
                        <a:pt x="894" y="317"/>
                      </a:lnTo>
                      <a:lnTo>
                        <a:pt x="891" y="321"/>
                      </a:lnTo>
                      <a:lnTo>
                        <a:pt x="891" y="321"/>
                      </a:lnTo>
                      <a:lnTo>
                        <a:pt x="885" y="325"/>
                      </a:lnTo>
                      <a:lnTo>
                        <a:pt x="879" y="327"/>
                      </a:lnTo>
                      <a:lnTo>
                        <a:pt x="874" y="328"/>
                      </a:lnTo>
                      <a:lnTo>
                        <a:pt x="872" y="329"/>
                      </a:lnTo>
                      <a:lnTo>
                        <a:pt x="871" y="331"/>
                      </a:lnTo>
                      <a:lnTo>
                        <a:pt x="871" y="331"/>
                      </a:lnTo>
                      <a:lnTo>
                        <a:pt x="869" y="334"/>
                      </a:lnTo>
                      <a:lnTo>
                        <a:pt x="867" y="337"/>
                      </a:lnTo>
                      <a:lnTo>
                        <a:pt x="865" y="339"/>
                      </a:lnTo>
                      <a:lnTo>
                        <a:pt x="864" y="339"/>
                      </a:lnTo>
                      <a:lnTo>
                        <a:pt x="865" y="341"/>
                      </a:lnTo>
                      <a:lnTo>
                        <a:pt x="865" y="341"/>
                      </a:lnTo>
                      <a:lnTo>
                        <a:pt x="875" y="351"/>
                      </a:lnTo>
                      <a:lnTo>
                        <a:pt x="879" y="358"/>
                      </a:lnTo>
                      <a:lnTo>
                        <a:pt x="884" y="363"/>
                      </a:lnTo>
                      <a:lnTo>
                        <a:pt x="884" y="363"/>
                      </a:lnTo>
                      <a:lnTo>
                        <a:pt x="884" y="365"/>
                      </a:lnTo>
                      <a:lnTo>
                        <a:pt x="882" y="368"/>
                      </a:lnTo>
                      <a:lnTo>
                        <a:pt x="878" y="375"/>
                      </a:lnTo>
                      <a:lnTo>
                        <a:pt x="875" y="383"/>
                      </a:lnTo>
                      <a:lnTo>
                        <a:pt x="874" y="386"/>
                      </a:lnTo>
                      <a:lnTo>
                        <a:pt x="874" y="390"/>
                      </a:lnTo>
                      <a:lnTo>
                        <a:pt x="874" y="390"/>
                      </a:lnTo>
                      <a:lnTo>
                        <a:pt x="874" y="395"/>
                      </a:lnTo>
                      <a:lnTo>
                        <a:pt x="874" y="399"/>
                      </a:lnTo>
                      <a:lnTo>
                        <a:pt x="874" y="403"/>
                      </a:lnTo>
                      <a:lnTo>
                        <a:pt x="874" y="406"/>
                      </a:lnTo>
                      <a:lnTo>
                        <a:pt x="874" y="406"/>
                      </a:lnTo>
                      <a:lnTo>
                        <a:pt x="877" y="407"/>
                      </a:lnTo>
                      <a:lnTo>
                        <a:pt x="881" y="407"/>
                      </a:lnTo>
                      <a:lnTo>
                        <a:pt x="884" y="407"/>
                      </a:lnTo>
                      <a:lnTo>
                        <a:pt x="887" y="407"/>
                      </a:lnTo>
                      <a:lnTo>
                        <a:pt x="887" y="407"/>
                      </a:lnTo>
                      <a:lnTo>
                        <a:pt x="889" y="409"/>
                      </a:lnTo>
                      <a:lnTo>
                        <a:pt x="894" y="407"/>
                      </a:lnTo>
                      <a:lnTo>
                        <a:pt x="905" y="405"/>
                      </a:lnTo>
                      <a:lnTo>
                        <a:pt x="905" y="405"/>
                      </a:lnTo>
                      <a:lnTo>
                        <a:pt x="913" y="405"/>
                      </a:lnTo>
                      <a:lnTo>
                        <a:pt x="922" y="407"/>
                      </a:lnTo>
                      <a:lnTo>
                        <a:pt x="936" y="415"/>
                      </a:lnTo>
                      <a:lnTo>
                        <a:pt x="936" y="415"/>
                      </a:lnTo>
                      <a:lnTo>
                        <a:pt x="939" y="417"/>
                      </a:lnTo>
                      <a:lnTo>
                        <a:pt x="940" y="420"/>
                      </a:lnTo>
                      <a:lnTo>
                        <a:pt x="940" y="423"/>
                      </a:lnTo>
                      <a:lnTo>
                        <a:pt x="942" y="427"/>
                      </a:lnTo>
                      <a:lnTo>
                        <a:pt x="942" y="427"/>
                      </a:lnTo>
                      <a:lnTo>
                        <a:pt x="943" y="429"/>
                      </a:lnTo>
                      <a:lnTo>
                        <a:pt x="942" y="430"/>
                      </a:lnTo>
                      <a:lnTo>
                        <a:pt x="939" y="432"/>
                      </a:lnTo>
                      <a:lnTo>
                        <a:pt x="936" y="434"/>
                      </a:lnTo>
                      <a:lnTo>
                        <a:pt x="935" y="436"/>
                      </a:lnTo>
                      <a:lnTo>
                        <a:pt x="935" y="439"/>
                      </a:lnTo>
                      <a:lnTo>
                        <a:pt x="935" y="439"/>
                      </a:lnTo>
                      <a:lnTo>
                        <a:pt x="935" y="441"/>
                      </a:lnTo>
                      <a:lnTo>
                        <a:pt x="938" y="443"/>
                      </a:lnTo>
                      <a:lnTo>
                        <a:pt x="943" y="447"/>
                      </a:lnTo>
                      <a:lnTo>
                        <a:pt x="950" y="449"/>
                      </a:lnTo>
                      <a:lnTo>
                        <a:pt x="953" y="451"/>
                      </a:lnTo>
                      <a:lnTo>
                        <a:pt x="953" y="451"/>
                      </a:lnTo>
                      <a:lnTo>
                        <a:pt x="952" y="451"/>
                      </a:lnTo>
                      <a:lnTo>
                        <a:pt x="946" y="451"/>
                      </a:lnTo>
                      <a:lnTo>
                        <a:pt x="935" y="450"/>
                      </a:lnTo>
                      <a:lnTo>
                        <a:pt x="935" y="450"/>
                      </a:lnTo>
                      <a:lnTo>
                        <a:pt x="932" y="447"/>
                      </a:lnTo>
                      <a:lnTo>
                        <a:pt x="930" y="444"/>
                      </a:lnTo>
                      <a:lnTo>
                        <a:pt x="928" y="439"/>
                      </a:lnTo>
                      <a:lnTo>
                        <a:pt x="928" y="439"/>
                      </a:lnTo>
                      <a:lnTo>
                        <a:pt x="928" y="437"/>
                      </a:lnTo>
                      <a:lnTo>
                        <a:pt x="929" y="434"/>
                      </a:lnTo>
                      <a:lnTo>
                        <a:pt x="930" y="432"/>
                      </a:lnTo>
                      <a:lnTo>
                        <a:pt x="932" y="427"/>
                      </a:lnTo>
                      <a:lnTo>
                        <a:pt x="932" y="427"/>
                      </a:lnTo>
                      <a:lnTo>
                        <a:pt x="930" y="424"/>
                      </a:lnTo>
                      <a:lnTo>
                        <a:pt x="929" y="422"/>
                      </a:lnTo>
                      <a:lnTo>
                        <a:pt x="923" y="417"/>
                      </a:lnTo>
                      <a:lnTo>
                        <a:pt x="923" y="417"/>
                      </a:lnTo>
                      <a:lnTo>
                        <a:pt x="919" y="413"/>
                      </a:lnTo>
                      <a:lnTo>
                        <a:pt x="916" y="412"/>
                      </a:lnTo>
                      <a:lnTo>
                        <a:pt x="913" y="410"/>
                      </a:lnTo>
                      <a:lnTo>
                        <a:pt x="913" y="410"/>
                      </a:lnTo>
                      <a:lnTo>
                        <a:pt x="902" y="413"/>
                      </a:lnTo>
                      <a:lnTo>
                        <a:pt x="895" y="415"/>
                      </a:lnTo>
                      <a:lnTo>
                        <a:pt x="889" y="417"/>
                      </a:lnTo>
                      <a:lnTo>
                        <a:pt x="889" y="417"/>
                      </a:lnTo>
                      <a:lnTo>
                        <a:pt x="888" y="419"/>
                      </a:lnTo>
                      <a:lnTo>
                        <a:pt x="888" y="422"/>
                      </a:lnTo>
                      <a:lnTo>
                        <a:pt x="888" y="427"/>
                      </a:lnTo>
                      <a:lnTo>
                        <a:pt x="892" y="440"/>
                      </a:lnTo>
                      <a:lnTo>
                        <a:pt x="892" y="440"/>
                      </a:lnTo>
                      <a:lnTo>
                        <a:pt x="892" y="441"/>
                      </a:lnTo>
                      <a:lnTo>
                        <a:pt x="891" y="444"/>
                      </a:lnTo>
                      <a:lnTo>
                        <a:pt x="887" y="450"/>
                      </a:lnTo>
                      <a:lnTo>
                        <a:pt x="881" y="454"/>
                      </a:lnTo>
                      <a:lnTo>
                        <a:pt x="879" y="457"/>
                      </a:lnTo>
                      <a:lnTo>
                        <a:pt x="879" y="458"/>
                      </a:lnTo>
                      <a:lnTo>
                        <a:pt x="879" y="458"/>
                      </a:lnTo>
                      <a:lnTo>
                        <a:pt x="878" y="461"/>
                      </a:lnTo>
                      <a:lnTo>
                        <a:pt x="877" y="464"/>
                      </a:lnTo>
                      <a:lnTo>
                        <a:pt x="867" y="470"/>
                      </a:lnTo>
                      <a:lnTo>
                        <a:pt x="867" y="470"/>
                      </a:lnTo>
                      <a:lnTo>
                        <a:pt x="857" y="474"/>
                      </a:lnTo>
                      <a:lnTo>
                        <a:pt x="854" y="478"/>
                      </a:lnTo>
                      <a:lnTo>
                        <a:pt x="852" y="483"/>
                      </a:lnTo>
                      <a:lnTo>
                        <a:pt x="852" y="483"/>
                      </a:lnTo>
                      <a:lnTo>
                        <a:pt x="852" y="484"/>
                      </a:lnTo>
                      <a:lnTo>
                        <a:pt x="851" y="485"/>
                      </a:lnTo>
                      <a:lnTo>
                        <a:pt x="847" y="485"/>
                      </a:lnTo>
                      <a:lnTo>
                        <a:pt x="843" y="484"/>
                      </a:lnTo>
                      <a:lnTo>
                        <a:pt x="838" y="483"/>
                      </a:lnTo>
                      <a:lnTo>
                        <a:pt x="838" y="483"/>
                      </a:lnTo>
                      <a:lnTo>
                        <a:pt x="834" y="481"/>
                      </a:lnTo>
                      <a:lnTo>
                        <a:pt x="830" y="481"/>
                      </a:lnTo>
                      <a:lnTo>
                        <a:pt x="824" y="483"/>
                      </a:lnTo>
                      <a:lnTo>
                        <a:pt x="820" y="484"/>
                      </a:lnTo>
                      <a:lnTo>
                        <a:pt x="820" y="484"/>
                      </a:lnTo>
                      <a:lnTo>
                        <a:pt x="816" y="483"/>
                      </a:lnTo>
                      <a:lnTo>
                        <a:pt x="813" y="481"/>
                      </a:lnTo>
                      <a:lnTo>
                        <a:pt x="810" y="480"/>
                      </a:lnTo>
                      <a:lnTo>
                        <a:pt x="807" y="480"/>
                      </a:lnTo>
                      <a:lnTo>
                        <a:pt x="807" y="480"/>
                      </a:lnTo>
                      <a:lnTo>
                        <a:pt x="803" y="480"/>
                      </a:lnTo>
                      <a:lnTo>
                        <a:pt x="800" y="478"/>
                      </a:lnTo>
                      <a:lnTo>
                        <a:pt x="799" y="475"/>
                      </a:lnTo>
                      <a:lnTo>
                        <a:pt x="799" y="473"/>
                      </a:lnTo>
                      <a:lnTo>
                        <a:pt x="799" y="473"/>
                      </a:lnTo>
                      <a:lnTo>
                        <a:pt x="801" y="471"/>
                      </a:lnTo>
                      <a:lnTo>
                        <a:pt x="804" y="471"/>
                      </a:lnTo>
                      <a:lnTo>
                        <a:pt x="806" y="473"/>
                      </a:lnTo>
                      <a:lnTo>
                        <a:pt x="807" y="474"/>
                      </a:lnTo>
                      <a:lnTo>
                        <a:pt x="807" y="474"/>
                      </a:lnTo>
                      <a:lnTo>
                        <a:pt x="809" y="475"/>
                      </a:lnTo>
                      <a:lnTo>
                        <a:pt x="810" y="477"/>
                      </a:lnTo>
                      <a:lnTo>
                        <a:pt x="817" y="474"/>
                      </a:lnTo>
                      <a:lnTo>
                        <a:pt x="817" y="474"/>
                      </a:lnTo>
                      <a:lnTo>
                        <a:pt x="820" y="473"/>
                      </a:lnTo>
                      <a:lnTo>
                        <a:pt x="821" y="474"/>
                      </a:lnTo>
                      <a:lnTo>
                        <a:pt x="823" y="477"/>
                      </a:lnTo>
                      <a:lnTo>
                        <a:pt x="826" y="477"/>
                      </a:lnTo>
                      <a:lnTo>
                        <a:pt x="826" y="477"/>
                      </a:lnTo>
                      <a:lnTo>
                        <a:pt x="830" y="477"/>
                      </a:lnTo>
                      <a:lnTo>
                        <a:pt x="831" y="475"/>
                      </a:lnTo>
                      <a:lnTo>
                        <a:pt x="831" y="474"/>
                      </a:lnTo>
                      <a:lnTo>
                        <a:pt x="834" y="474"/>
                      </a:lnTo>
                      <a:lnTo>
                        <a:pt x="834" y="474"/>
                      </a:lnTo>
                      <a:lnTo>
                        <a:pt x="837" y="474"/>
                      </a:lnTo>
                      <a:lnTo>
                        <a:pt x="838" y="474"/>
                      </a:lnTo>
                      <a:lnTo>
                        <a:pt x="838" y="473"/>
                      </a:lnTo>
                      <a:lnTo>
                        <a:pt x="838" y="471"/>
                      </a:lnTo>
                      <a:lnTo>
                        <a:pt x="838" y="471"/>
                      </a:lnTo>
                      <a:lnTo>
                        <a:pt x="838" y="468"/>
                      </a:lnTo>
                      <a:lnTo>
                        <a:pt x="840" y="467"/>
                      </a:lnTo>
                      <a:lnTo>
                        <a:pt x="845" y="464"/>
                      </a:lnTo>
                      <a:lnTo>
                        <a:pt x="845" y="464"/>
                      </a:lnTo>
                      <a:lnTo>
                        <a:pt x="847" y="463"/>
                      </a:lnTo>
                      <a:lnTo>
                        <a:pt x="848" y="460"/>
                      </a:lnTo>
                      <a:lnTo>
                        <a:pt x="848" y="458"/>
                      </a:lnTo>
                      <a:lnTo>
                        <a:pt x="850" y="456"/>
                      </a:lnTo>
                      <a:lnTo>
                        <a:pt x="850" y="456"/>
                      </a:lnTo>
                      <a:lnTo>
                        <a:pt x="851" y="454"/>
                      </a:lnTo>
                      <a:lnTo>
                        <a:pt x="852" y="453"/>
                      </a:lnTo>
                      <a:lnTo>
                        <a:pt x="852" y="451"/>
                      </a:lnTo>
                      <a:lnTo>
                        <a:pt x="854" y="451"/>
                      </a:lnTo>
                      <a:lnTo>
                        <a:pt x="854" y="451"/>
                      </a:lnTo>
                      <a:lnTo>
                        <a:pt x="857" y="450"/>
                      </a:lnTo>
                      <a:lnTo>
                        <a:pt x="858" y="449"/>
                      </a:lnTo>
                      <a:lnTo>
                        <a:pt x="860" y="447"/>
                      </a:lnTo>
                      <a:lnTo>
                        <a:pt x="862" y="446"/>
                      </a:lnTo>
                      <a:lnTo>
                        <a:pt x="862" y="446"/>
                      </a:lnTo>
                      <a:lnTo>
                        <a:pt x="864" y="444"/>
                      </a:lnTo>
                      <a:lnTo>
                        <a:pt x="865" y="443"/>
                      </a:lnTo>
                      <a:lnTo>
                        <a:pt x="865" y="440"/>
                      </a:lnTo>
                      <a:lnTo>
                        <a:pt x="865" y="439"/>
                      </a:lnTo>
                      <a:lnTo>
                        <a:pt x="865" y="439"/>
                      </a:lnTo>
                      <a:lnTo>
                        <a:pt x="864" y="436"/>
                      </a:lnTo>
                      <a:lnTo>
                        <a:pt x="865" y="433"/>
                      </a:lnTo>
                      <a:lnTo>
                        <a:pt x="867" y="429"/>
                      </a:lnTo>
                      <a:lnTo>
                        <a:pt x="869" y="427"/>
                      </a:lnTo>
                      <a:lnTo>
                        <a:pt x="869" y="427"/>
                      </a:lnTo>
                      <a:lnTo>
                        <a:pt x="871" y="427"/>
                      </a:lnTo>
                      <a:lnTo>
                        <a:pt x="872" y="424"/>
                      </a:lnTo>
                      <a:lnTo>
                        <a:pt x="871" y="423"/>
                      </a:lnTo>
                      <a:lnTo>
                        <a:pt x="869" y="422"/>
                      </a:lnTo>
                      <a:lnTo>
                        <a:pt x="869" y="422"/>
                      </a:lnTo>
                      <a:lnTo>
                        <a:pt x="862" y="416"/>
                      </a:lnTo>
                      <a:lnTo>
                        <a:pt x="858" y="412"/>
                      </a:lnTo>
                      <a:lnTo>
                        <a:pt x="857" y="407"/>
                      </a:lnTo>
                      <a:lnTo>
                        <a:pt x="857" y="407"/>
                      </a:lnTo>
                      <a:lnTo>
                        <a:pt x="857" y="399"/>
                      </a:lnTo>
                      <a:lnTo>
                        <a:pt x="857" y="395"/>
                      </a:lnTo>
                      <a:lnTo>
                        <a:pt x="857" y="392"/>
                      </a:lnTo>
                      <a:lnTo>
                        <a:pt x="857" y="392"/>
                      </a:lnTo>
                      <a:lnTo>
                        <a:pt x="857" y="385"/>
                      </a:lnTo>
                      <a:lnTo>
                        <a:pt x="857" y="376"/>
                      </a:lnTo>
                      <a:lnTo>
                        <a:pt x="857" y="376"/>
                      </a:lnTo>
                      <a:lnTo>
                        <a:pt x="857" y="373"/>
                      </a:lnTo>
                      <a:lnTo>
                        <a:pt x="858" y="369"/>
                      </a:lnTo>
                      <a:lnTo>
                        <a:pt x="861" y="359"/>
                      </a:lnTo>
                      <a:lnTo>
                        <a:pt x="861" y="359"/>
                      </a:lnTo>
                      <a:lnTo>
                        <a:pt x="861" y="356"/>
                      </a:lnTo>
                      <a:lnTo>
                        <a:pt x="860" y="354"/>
                      </a:lnTo>
                      <a:lnTo>
                        <a:pt x="857" y="348"/>
                      </a:lnTo>
                      <a:lnTo>
                        <a:pt x="851" y="344"/>
                      </a:lnTo>
                      <a:lnTo>
                        <a:pt x="847" y="342"/>
                      </a:lnTo>
                      <a:lnTo>
                        <a:pt x="847" y="342"/>
                      </a:lnTo>
                      <a:lnTo>
                        <a:pt x="845" y="339"/>
                      </a:lnTo>
                      <a:lnTo>
                        <a:pt x="845" y="337"/>
                      </a:lnTo>
                      <a:lnTo>
                        <a:pt x="848" y="334"/>
                      </a:lnTo>
                      <a:lnTo>
                        <a:pt x="852" y="329"/>
                      </a:lnTo>
                      <a:lnTo>
                        <a:pt x="852" y="329"/>
                      </a:lnTo>
                      <a:lnTo>
                        <a:pt x="855" y="327"/>
                      </a:lnTo>
                      <a:lnTo>
                        <a:pt x="857" y="324"/>
                      </a:lnTo>
                      <a:lnTo>
                        <a:pt x="860" y="315"/>
                      </a:lnTo>
                      <a:lnTo>
                        <a:pt x="860" y="307"/>
                      </a:lnTo>
                      <a:lnTo>
                        <a:pt x="860" y="302"/>
                      </a:lnTo>
                      <a:lnTo>
                        <a:pt x="860" y="302"/>
                      </a:lnTo>
                      <a:lnTo>
                        <a:pt x="857" y="300"/>
                      </a:lnTo>
                      <a:lnTo>
                        <a:pt x="851" y="297"/>
                      </a:lnTo>
                      <a:lnTo>
                        <a:pt x="845" y="295"/>
                      </a:lnTo>
                      <a:lnTo>
                        <a:pt x="840" y="295"/>
                      </a:lnTo>
                      <a:lnTo>
                        <a:pt x="840" y="295"/>
                      </a:lnTo>
                      <a:lnTo>
                        <a:pt x="824" y="295"/>
                      </a:lnTo>
                      <a:lnTo>
                        <a:pt x="809" y="294"/>
                      </a:lnTo>
                      <a:lnTo>
                        <a:pt x="809" y="294"/>
                      </a:lnTo>
                      <a:lnTo>
                        <a:pt x="806" y="294"/>
                      </a:lnTo>
                      <a:lnTo>
                        <a:pt x="804" y="297"/>
                      </a:lnTo>
                      <a:lnTo>
                        <a:pt x="800" y="304"/>
                      </a:lnTo>
                      <a:lnTo>
                        <a:pt x="800" y="304"/>
                      </a:lnTo>
                      <a:lnTo>
                        <a:pt x="796" y="312"/>
                      </a:lnTo>
                      <a:lnTo>
                        <a:pt x="793" y="318"/>
                      </a:lnTo>
                      <a:lnTo>
                        <a:pt x="790" y="327"/>
                      </a:lnTo>
                      <a:lnTo>
                        <a:pt x="790" y="327"/>
                      </a:lnTo>
                      <a:lnTo>
                        <a:pt x="789" y="329"/>
                      </a:lnTo>
                      <a:lnTo>
                        <a:pt x="786" y="332"/>
                      </a:lnTo>
                      <a:lnTo>
                        <a:pt x="780" y="337"/>
                      </a:lnTo>
                      <a:lnTo>
                        <a:pt x="769" y="342"/>
                      </a:lnTo>
                      <a:lnTo>
                        <a:pt x="769" y="342"/>
                      </a:lnTo>
                      <a:lnTo>
                        <a:pt x="765" y="345"/>
                      </a:lnTo>
                      <a:lnTo>
                        <a:pt x="762" y="349"/>
                      </a:lnTo>
                      <a:lnTo>
                        <a:pt x="760" y="352"/>
                      </a:lnTo>
                      <a:lnTo>
                        <a:pt x="762" y="356"/>
                      </a:lnTo>
                      <a:lnTo>
                        <a:pt x="762" y="356"/>
                      </a:lnTo>
                      <a:lnTo>
                        <a:pt x="763" y="358"/>
                      </a:lnTo>
                      <a:lnTo>
                        <a:pt x="766" y="358"/>
                      </a:lnTo>
                      <a:lnTo>
                        <a:pt x="769" y="358"/>
                      </a:lnTo>
                      <a:lnTo>
                        <a:pt x="770" y="358"/>
                      </a:lnTo>
                      <a:lnTo>
                        <a:pt x="770" y="358"/>
                      </a:lnTo>
                      <a:lnTo>
                        <a:pt x="772" y="361"/>
                      </a:lnTo>
                      <a:lnTo>
                        <a:pt x="772" y="365"/>
                      </a:lnTo>
                      <a:lnTo>
                        <a:pt x="769" y="371"/>
                      </a:lnTo>
                      <a:lnTo>
                        <a:pt x="769" y="371"/>
                      </a:lnTo>
                      <a:lnTo>
                        <a:pt x="769" y="372"/>
                      </a:lnTo>
                      <a:lnTo>
                        <a:pt x="769" y="375"/>
                      </a:lnTo>
                      <a:lnTo>
                        <a:pt x="769" y="376"/>
                      </a:lnTo>
                      <a:lnTo>
                        <a:pt x="767" y="379"/>
                      </a:lnTo>
                      <a:lnTo>
                        <a:pt x="767" y="379"/>
                      </a:lnTo>
                      <a:lnTo>
                        <a:pt x="765" y="380"/>
                      </a:lnTo>
                      <a:lnTo>
                        <a:pt x="763" y="383"/>
                      </a:lnTo>
                      <a:lnTo>
                        <a:pt x="762" y="388"/>
                      </a:lnTo>
                      <a:lnTo>
                        <a:pt x="762" y="389"/>
                      </a:lnTo>
                      <a:lnTo>
                        <a:pt x="762" y="389"/>
                      </a:lnTo>
                      <a:lnTo>
                        <a:pt x="766" y="392"/>
                      </a:lnTo>
                      <a:lnTo>
                        <a:pt x="770" y="393"/>
                      </a:lnTo>
                      <a:lnTo>
                        <a:pt x="782" y="396"/>
                      </a:lnTo>
                      <a:lnTo>
                        <a:pt x="782" y="396"/>
                      </a:lnTo>
                      <a:lnTo>
                        <a:pt x="784" y="399"/>
                      </a:lnTo>
                      <a:lnTo>
                        <a:pt x="786" y="402"/>
                      </a:lnTo>
                      <a:lnTo>
                        <a:pt x="786" y="406"/>
                      </a:lnTo>
                      <a:lnTo>
                        <a:pt x="789" y="410"/>
                      </a:lnTo>
                      <a:lnTo>
                        <a:pt x="789" y="410"/>
                      </a:lnTo>
                      <a:lnTo>
                        <a:pt x="791" y="412"/>
                      </a:lnTo>
                      <a:lnTo>
                        <a:pt x="794" y="413"/>
                      </a:lnTo>
                      <a:lnTo>
                        <a:pt x="796" y="413"/>
                      </a:lnTo>
                      <a:lnTo>
                        <a:pt x="797" y="415"/>
                      </a:lnTo>
                      <a:lnTo>
                        <a:pt x="797" y="415"/>
                      </a:lnTo>
                      <a:lnTo>
                        <a:pt x="797" y="419"/>
                      </a:lnTo>
                      <a:lnTo>
                        <a:pt x="794" y="423"/>
                      </a:lnTo>
                      <a:lnTo>
                        <a:pt x="791" y="429"/>
                      </a:lnTo>
                      <a:lnTo>
                        <a:pt x="787" y="430"/>
                      </a:lnTo>
                      <a:lnTo>
                        <a:pt x="787" y="430"/>
                      </a:lnTo>
                      <a:lnTo>
                        <a:pt x="784" y="429"/>
                      </a:lnTo>
                      <a:lnTo>
                        <a:pt x="779" y="424"/>
                      </a:lnTo>
                      <a:lnTo>
                        <a:pt x="769" y="415"/>
                      </a:lnTo>
                      <a:lnTo>
                        <a:pt x="769" y="415"/>
                      </a:lnTo>
                      <a:lnTo>
                        <a:pt x="757" y="410"/>
                      </a:lnTo>
                      <a:lnTo>
                        <a:pt x="743" y="405"/>
                      </a:lnTo>
                      <a:lnTo>
                        <a:pt x="743" y="405"/>
                      </a:lnTo>
                      <a:lnTo>
                        <a:pt x="732" y="400"/>
                      </a:lnTo>
                      <a:lnTo>
                        <a:pt x="728" y="399"/>
                      </a:lnTo>
                      <a:lnTo>
                        <a:pt x="722" y="395"/>
                      </a:lnTo>
                      <a:lnTo>
                        <a:pt x="722" y="395"/>
                      </a:lnTo>
                      <a:lnTo>
                        <a:pt x="715" y="392"/>
                      </a:lnTo>
                      <a:lnTo>
                        <a:pt x="709" y="389"/>
                      </a:lnTo>
                      <a:lnTo>
                        <a:pt x="702" y="388"/>
                      </a:lnTo>
                      <a:lnTo>
                        <a:pt x="692" y="388"/>
                      </a:lnTo>
                      <a:lnTo>
                        <a:pt x="692" y="388"/>
                      </a:lnTo>
                      <a:lnTo>
                        <a:pt x="682" y="388"/>
                      </a:lnTo>
                      <a:lnTo>
                        <a:pt x="674" y="386"/>
                      </a:lnTo>
                      <a:lnTo>
                        <a:pt x="668" y="385"/>
                      </a:lnTo>
                      <a:lnTo>
                        <a:pt x="662" y="385"/>
                      </a:lnTo>
                      <a:lnTo>
                        <a:pt x="662" y="385"/>
                      </a:lnTo>
                      <a:lnTo>
                        <a:pt x="660" y="385"/>
                      </a:lnTo>
                      <a:lnTo>
                        <a:pt x="658" y="382"/>
                      </a:lnTo>
                      <a:lnTo>
                        <a:pt x="655" y="379"/>
                      </a:lnTo>
                      <a:lnTo>
                        <a:pt x="651" y="376"/>
                      </a:lnTo>
                      <a:lnTo>
                        <a:pt x="651" y="376"/>
                      </a:lnTo>
                      <a:lnTo>
                        <a:pt x="640" y="371"/>
                      </a:lnTo>
                      <a:lnTo>
                        <a:pt x="635" y="369"/>
                      </a:lnTo>
                      <a:lnTo>
                        <a:pt x="631" y="369"/>
                      </a:lnTo>
                      <a:lnTo>
                        <a:pt x="631" y="369"/>
                      </a:lnTo>
                      <a:lnTo>
                        <a:pt x="630" y="373"/>
                      </a:lnTo>
                      <a:lnTo>
                        <a:pt x="630" y="376"/>
                      </a:lnTo>
                      <a:lnTo>
                        <a:pt x="631" y="380"/>
                      </a:lnTo>
                      <a:lnTo>
                        <a:pt x="635" y="383"/>
                      </a:lnTo>
                      <a:lnTo>
                        <a:pt x="635" y="383"/>
                      </a:lnTo>
                      <a:lnTo>
                        <a:pt x="640" y="385"/>
                      </a:lnTo>
                      <a:lnTo>
                        <a:pt x="643" y="386"/>
                      </a:lnTo>
                      <a:lnTo>
                        <a:pt x="644" y="388"/>
                      </a:lnTo>
                      <a:lnTo>
                        <a:pt x="648" y="388"/>
                      </a:lnTo>
                      <a:lnTo>
                        <a:pt x="648" y="388"/>
                      </a:lnTo>
                      <a:lnTo>
                        <a:pt x="652" y="388"/>
                      </a:lnTo>
                      <a:lnTo>
                        <a:pt x="657" y="389"/>
                      </a:lnTo>
                      <a:lnTo>
                        <a:pt x="658" y="392"/>
                      </a:lnTo>
                      <a:lnTo>
                        <a:pt x="658" y="395"/>
                      </a:lnTo>
                      <a:lnTo>
                        <a:pt x="658" y="395"/>
                      </a:lnTo>
                      <a:lnTo>
                        <a:pt x="658" y="399"/>
                      </a:lnTo>
                      <a:lnTo>
                        <a:pt x="661" y="402"/>
                      </a:lnTo>
                      <a:lnTo>
                        <a:pt x="665" y="409"/>
                      </a:lnTo>
                      <a:lnTo>
                        <a:pt x="665" y="409"/>
                      </a:lnTo>
                      <a:lnTo>
                        <a:pt x="667" y="412"/>
                      </a:lnTo>
                      <a:lnTo>
                        <a:pt x="667" y="415"/>
                      </a:lnTo>
                      <a:lnTo>
                        <a:pt x="664" y="416"/>
                      </a:lnTo>
                      <a:lnTo>
                        <a:pt x="661" y="417"/>
                      </a:lnTo>
                      <a:lnTo>
                        <a:pt x="661" y="417"/>
                      </a:lnTo>
                      <a:lnTo>
                        <a:pt x="651" y="417"/>
                      </a:lnTo>
                      <a:lnTo>
                        <a:pt x="650" y="420"/>
                      </a:lnTo>
                      <a:lnTo>
                        <a:pt x="650" y="423"/>
                      </a:lnTo>
                      <a:lnTo>
                        <a:pt x="650" y="423"/>
                      </a:lnTo>
                      <a:lnTo>
                        <a:pt x="651" y="424"/>
                      </a:lnTo>
                      <a:lnTo>
                        <a:pt x="650" y="427"/>
                      </a:lnTo>
                      <a:lnTo>
                        <a:pt x="645" y="427"/>
                      </a:lnTo>
                      <a:lnTo>
                        <a:pt x="641" y="426"/>
                      </a:lnTo>
                      <a:lnTo>
                        <a:pt x="641" y="426"/>
                      </a:lnTo>
                      <a:lnTo>
                        <a:pt x="638" y="423"/>
                      </a:lnTo>
                      <a:lnTo>
                        <a:pt x="638" y="422"/>
                      </a:lnTo>
                      <a:lnTo>
                        <a:pt x="640" y="419"/>
                      </a:lnTo>
                      <a:lnTo>
                        <a:pt x="641" y="416"/>
                      </a:lnTo>
                      <a:lnTo>
                        <a:pt x="641" y="416"/>
                      </a:lnTo>
                      <a:lnTo>
                        <a:pt x="643" y="416"/>
                      </a:lnTo>
                      <a:lnTo>
                        <a:pt x="641" y="415"/>
                      </a:lnTo>
                      <a:lnTo>
                        <a:pt x="638" y="412"/>
                      </a:lnTo>
                      <a:lnTo>
                        <a:pt x="631" y="409"/>
                      </a:lnTo>
                      <a:lnTo>
                        <a:pt x="631" y="409"/>
                      </a:lnTo>
                      <a:lnTo>
                        <a:pt x="627" y="410"/>
                      </a:lnTo>
                      <a:lnTo>
                        <a:pt x="620" y="415"/>
                      </a:lnTo>
                      <a:lnTo>
                        <a:pt x="607" y="422"/>
                      </a:lnTo>
                      <a:lnTo>
                        <a:pt x="607" y="422"/>
                      </a:lnTo>
                      <a:lnTo>
                        <a:pt x="603" y="422"/>
                      </a:lnTo>
                      <a:lnTo>
                        <a:pt x="596" y="420"/>
                      </a:lnTo>
                      <a:lnTo>
                        <a:pt x="589" y="420"/>
                      </a:lnTo>
                      <a:lnTo>
                        <a:pt x="580" y="422"/>
                      </a:lnTo>
                      <a:lnTo>
                        <a:pt x="580" y="422"/>
                      </a:lnTo>
                      <a:lnTo>
                        <a:pt x="573" y="424"/>
                      </a:lnTo>
                      <a:lnTo>
                        <a:pt x="570" y="429"/>
                      </a:lnTo>
                      <a:lnTo>
                        <a:pt x="567" y="432"/>
                      </a:lnTo>
                      <a:lnTo>
                        <a:pt x="566" y="432"/>
                      </a:lnTo>
                      <a:lnTo>
                        <a:pt x="565" y="432"/>
                      </a:lnTo>
                      <a:lnTo>
                        <a:pt x="565" y="432"/>
                      </a:lnTo>
                      <a:lnTo>
                        <a:pt x="555" y="432"/>
                      </a:lnTo>
                      <a:lnTo>
                        <a:pt x="549" y="432"/>
                      </a:lnTo>
                      <a:lnTo>
                        <a:pt x="543" y="430"/>
                      </a:lnTo>
                      <a:lnTo>
                        <a:pt x="543" y="430"/>
                      </a:lnTo>
                      <a:lnTo>
                        <a:pt x="542" y="429"/>
                      </a:lnTo>
                      <a:lnTo>
                        <a:pt x="542" y="427"/>
                      </a:lnTo>
                      <a:lnTo>
                        <a:pt x="548" y="426"/>
                      </a:lnTo>
                      <a:lnTo>
                        <a:pt x="548" y="426"/>
                      </a:lnTo>
                      <a:lnTo>
                        <a:pt x="550" y="426"/>
                      </a:lnTo>
                      <a:lnTo>
                        <a:pt x="553" y="424"/>
                      </a:lnTo>
                      <a:lnTo>
                        <a:pt x="553" y="423"/>
                      </a:lnTo>
                      <a:lnTo>
                        <a:pt x="552" y="422"/>
                      </a:lnTo>
                      <a:lnTo>
                        <a:pt x="552" y="422"/>
                      </a:lnTo>
                      <a:lnTo>
                        <a:pt x="550" y="419"/>
                      </a:lnTo>
                      <a:lnTo>
                        <a:pt x="552" y="416"/>
                      </a:lnTo>
                      <a:lnTo>
                        <a:pt x="555" y="413"/>
                      </a:lnTo>
                      <a:lnTo>
                        <a:pt x="555" y="410"/>
                      </a:lnTo>
                      <a:lnTo>
                        <a:pt x="555" y="410"/>
                      </a:lnTo>
                      <a:lnTo>
                        <a:pt x="555" y="410"/>
                      </a:lnTo>
                      <a:lnTo>
                        <a:pt x="552" y="410"/>
                      </a:lnTo>
                      <a:lnTo>
                        <a:pt x="545" y="412"/>
                      </a:lnTo>
                      <a:lnTo>
                        <a:pt x="538" y="415"/>
                      </a:lnTo>
                      <a:lnTo>
                        <a:pt x="533" y="417"/>
                      </a:lnTo>
                      <a:lnTo>
                        <a:pt x="533" y="417"/>
                      </a:lnTo>
                      <a:lnTo>
                        <a:pt x="532" y="419"/>
                      </a:lnTo>
                      <a:lnTo>
                        <a:pt x="532" y="422"/>
                      </a:lnTo>
                      <a:lnTo>
                        <a:pt x="532" y="424"/>
                      </a:lnTo>
                      <a:lnTo>
                        <a:pt x="531" y="426"/>
                      </a:lnTo>
                      <a:lnTo>
                        <a:pt x="531" y="426"/>
                      </a:lnTo>
                      <a:lnTo>
                        <a:pt x="528" y="426"/>
                      </a:lnTo>
                      <a:lnTo>
                        <a:pt x="526" y="424"/>
                      </a:lnTo>
                      <a:lnTo>
                        <a:pt x="525" y="423"/>
                      </a:lnTo>
                      <a:lnTo>
                        <a:pt x="523" y="422"/>
                      </a:lnTo>
                      <a:lnTo>
                        <a:pt x="523" y="422"/>
                      </a:lnTo>
                      <a:lnTo>
                        <a:pt x="516" y="422"/>
                      </a:lnTo>
                      <a:lnTo>
                        <a:pt x="505" y="424"/>
                      </a:lnTo>
                      <a:lnTo>
                        <a:pt x="494" y="429"/>
                      </a:lnTo>
                      <a:lnTo>
                        <a:pt x="489" y="430"/>
                      </a:lnTo>
                      <a:lnTo>
                        <a:pt x="487" y="433"/>
                      </a:lnTo>
                      <a:lnTo>
                        <a:pt x="487" y="433"/>
                      </a:lnTo>
                      <a:lnTo>
                        <a:pt x="482" y="436"/>
                      </a:lnTo>
                      <a:lnTo>
                        <a:pt x="477" y="439"/>
                      </a:lnTo>
                      <a:lnTo>
                        <a:pt x="472" y="440"/>
                      </a:lnTo>
                      <a:lnTo>
                        <a:pt x="471" y="441"/>
                      </a:lnTo>
                      <a:lnTo>
                        <a:pt x="471" y="441"/>
                      </a:lnTo>
                      <a:lnTo>
                        <a:pt x="471" y="443"/>
                      </a:lnTo>
                      <a:lnTo>
                        <a:pt x="470" y="444"/>
                      </a:lnTo>
                      <a:lnTo>
                        <a:pt x="464" y="446"/>
                      </a:lnTo>
                      <a:lnTo>
                        <a:pt x="458" y="446"/>
                      </a:lnTo>
                      <a:lnTo>
                        <a:pt x="454" y="447"/>
                      </a:lnTo>
                      <a:lnTo>
                        <a:pt x="454" y="447"/>
                      </a:lnTo>
                      <a:lnTo>
                        <a:pt x="452" y="449"/>
                      </a:lnTo>
                      <a:lnTo>
                        <a:pt x="451" y="450"/>
                      </a:lnTo>
                      <a:lnTo>
                        <a:pt x="451" y="456"/>
                      </a:lnTo>
                      <a:lnTo>
                        <a:pt x="451" y="460"/>
                      </a:lnTo>
                      <a:lnTo>
                        <a:pt x="450" y="464"/>
                      </a:lnTo>
                      <a:lnTo>
                        <a:pt x="450" y="464"/>
                      </a:lnTo>
                      <a:lnTo>
                        <a:pt x="448" y="466"/>
                      </a:lnTo>
                      <a:lnTo>
                        <a:pt x="445" y="467"/>
                      </a:lnTo>
                      <a:lnTo>
                        <a:pt x="438" y="467"/>
                      </a:lnTo>
                      <a:lnTo>
                        <a:pt x="423" y="468"/>
                      </a:lnTo>
                      <a:lnTo>
                        <a:pt x="423" y="468"/>
                      </a:lnTo>
                      <a:lnTo>
                        <a:pt x="421" y="467"/>
                      </a:lnTo>
                      <a:lnTo>
                        <a:pt x="418" y="466"/>
                      </a:lnTo>
                      <a:lnTo>
                        <a:pt x="416" y="463"/>
                      </a:lnTo>
                      <a:lnTo>
                        <a:pt x="413" y="458"/>
                      </a:lnTo>
                      <a:lnTo>
                        <a:pt x="410" y="456"/>
                      </a:lnTo>
                      <a:lnTo>
                        <a:pt x="410" y="456"/>
                      </a:lnTo>
                      <a:lnTo>
                        <a:pt x="409" y="454"/>
                      </a:lnTo>
                      <a:lnTo>
                        <a:pt x="407" y="451"/>
                      </a:lnTo>
                      <a:lnTo>
                        <a:pt x="410" y="446"/>
                      </a:lnTo>
                      <a:lnTo>
                        <a:pt x="410" y="446"/>
                      </a:lnTo>
                      <a:lnTo>
                        <a:pt x="411" y="444"/>
                      </a:lnTo>
                      <a:lnTo>
                        <a:pt x="414" y="444"/>
                      </a:lnTo>
                      <a:lnTo>
                        <a:pt x="417" y="443"/>
                      </a:lnTo>
                      <a:lnTo>
                        <a:pt x="421" y="441"/>
                      </a:lnTo>
                      <a:lnTo>
                        <a:pt x="421" y="441"/>
                      </a:lnTo>
                      <a:lnTo>
                        <a:pt x="426" y="440"/>
                      </a:lnTo>
                      <a:lnTo>
                        <a:pt x="430" y="440"/>
                      </a:lnTo>
                      <a:lnTo>
                        <a:pt x="433" y="441"/>
                      </a:lnTo>
                      <a:lnTo>
                        <a:pt x="435" y="440"/>
                      </a:lnTo>
                      <a:lnTo>
                        <a:pt x="435" y="440"/>
                      </a:lnTo>
                      <a:lnTo>
                        <a:pt x="435" y="440"/>
                      </a:lnTo>
                      <a:lnTo>
                        <a:pt x="434" y="439"/>
                      </a:lnTo>
                      <a:lnTo>
                        <a:pt x="431" y="434"/>
                      </a:lnTo>
                      <a:lnTo>
                        <a:pt x="427" y="430"/>
                      </a:lnTo>
                      <a:lnTo>
                        <a:pt x="426" y="426"/>
                      </a:lnTo>
                      <a:lnTo>
                        <a:pt x="426" y="426"/>
                      </a:lnTo>
                      <a:lnTo>
                        <a:pt x="424" y="423"/>
                      </a:lnTo>
                      <a:lnTo>
                        <a:pt x="423" y="422"/>
                      </a:lnTo>
                      <a:lnTo>
                        <a:pt x="417" y="419"/>
                      </a:lnTo>
                      <a:lnTo>
                        <a:pt x="411" y="419"/>
                      </a:lnTo>
                      <a:lnTo>
                        <a:pt x="404" y="420"/>
                      </a:lnTo>
                      <a:lnTo>
                        <a:pt x="404" y="420"/>
                      </a:lnTo>
                      <a:lnTo>
                        <a:pt x="400" y="420"/>
                      </a:lnTo>
                      <a:lnTo>
                        <a:pt x="394" y="420"/>
                      </a:lnTo>
                      <a:lnTo>
                        <a:pt x="384" y="417"/>
                      </a:lnTo>
                      <a:lnTo>
                        <a:pt x="384" y="417"/>
                      </a:lnTo>
                      <a:lnTo>
                        <a:pt x="383" y="417"/>
                      </a:lnTo>
                      <a:lnTo>
                        <a:pt x="382" y="419"/>
                      </a:lnTo>
                      <a:lnTo>
                        <a:pt x="384" y="422"/>
                      </a:lnTo>
                      <a:lnTo>
                        <a:pt x="387" y="423"/>
                      </a:lnTo>
                      <a:lnTo>
                        <a:pt x="387" y="423"/>
                      </a:lnTo>
                      <a:lnTo>
                        <a:pt x="392" y="426"/>
                      </a:lnTo>
                      <a:lnTo>
                        <a:pt x="393" y="429"/>
                      </a:lnTo>
                      <a:lnTo>
                        <a:pt x="393" y="432"/>
                      </a:lnTo>
                      <a:lnTo>
                        <a:pt x="393" y="434"/>
                      </a:lnTo>
                      <a:lnTo>
                        <a:pt x="393" y="434"/>
                      </a:lnTo>
                      <a:lnTo>
                        <a:pt x="393" y="439"/>
                      </a:lnTo>
                      <a:lnTo>
                        <a:pt x="392" y="443"/>
                      </a:lnTo>
                      <a:lnTo>
                        <a:pt x="386" y="453"/>
                      </a:lnTo>
                      <a:lnTo>
                        <a:pt x="386" y="453"/>
                      </a:lnTo>
                      <a:lnTo>
                        <a:pt x="384" y="456"/>
                      </a:lnTo>
                      <a:lnTo>
                        <a:pt x="386" y="457"/>
                      </a:lnTo>
                      <a:lnTo>
                        <a:pt x="387" y="458"/>
                      </a:lnTo>
                      <a:lnTo>
                        <a:pt x="392" y="458"/>
                      </a:lnTo>
                      <a:lnTo>
                        <a:pt x="392" y="458"/>
                      </a:lnTo>
                      <a:lnTo>
                        <a:pt x="394" y="458"/>
                      </a:lnTo>
                      <a:lnTo>
                        <a:pt x="396" y="460"/>
                      </a:lnTo>
                      <a:lnTo>
                        <a:pt x="397" y="463"/>
                      </a:lnTo>
                      <a:lnTo>
                        <a:pt x="397" y="473"/>
                      </a:lnTo>
                      <a:lnTo>
                        <a:pt x="397" y="473"/>
                      </a:lnTo>
                      <a:lnTo>
                        <a:pt x="397" y="475"/>
                      </a:lnTo>
                      <a:lnTo>
                        <a:pt x="396" y="478"/>
                      </a:lnTo>
                      <a:lnTo>
                        <a:pt x="393" y="481"/>
                      </a:lnTo>
                      <a:lnTo>
                        <a:pt x="393" y="484"/>
                      </a:lnTo>
                      <a:lnTo>
                        <a:pt x="393" y="484"/>
                      </a:lnTo>
                      <a:lnTo>
                        <a:pt x="392" y="487"/>
                      </a:lnTo>
                      <a:lnTo>
                        <a:pt x="390" y="485"/>
                      </a:lnTo>
                      <a:lnTo>
                        <a:pt x="387" y="484"/>
                      </a:lnTo>
                      <a:lnTo>
                        <a:pt x="386" y="484"/>
                      </a:lnTo>
                      <a:lnTo>
                        <a:pt x="386" y="484"/>
                      </a:lnTo>
                      <a:lnTo>
                        <a:pt x="384" y="485"/>
                      </a:lnTo>
                      <a:lnTo>
                        <a:pt x="383" y="484"/>
                      </a:lnTo>
                      <a:lnTo>
                        <a:pt x="382" y="480"/>
                      </a:lnTo>
                      <a:lnTo>
                        <a:pt x="382" y="480"/>
                      </a:lnTo>
                      <a:lnTo>
                        <a:pt x="379" y="478"/>
                      </a:lnTo>
                      <a:lnTo>
                        <a:pt x="374" y="477"/>
                      </a:lnTo>
                      <a:lnTo>
                        <a:pt x="365" y="477"/>
                      </a:lnTo>
                      <a:lnTo>
                        <a:pt x="365" y="477"/>
                      </a:lnTo>
                      <a:lnTo>
                        <a:pt x="362" y="475"/>
                      </a:lnTo>
                      <a:lnTo>
                        <a:pt x="359" y="477"/>
                      </a:lnTo>
                      <a:lnTo>
                        <a:pt x="355" y="481"/>
                      </a:lnTo>
                      <a:lnTo>
                        <a:pt x="355" y="481"/>
                      </a:lnTo>
                      <a:lnTo>
                        <a:pt x="352" y="484"/>
                      </a:lnTo>
                      <a:lnTo>
                        <a:pt x="349" y="485"/>
                      </a:lnTo>
                      <a:lnTo>
                        <a:pt x="340" y="488"/>
                      </a:lnTo>
                      <a:lnTo>
                        <a:pt x="340" y="488"/>
                      </a:lnTo>
                      <a:lnTo>
                        <a:pt x="338" y="490"/>
                      </a:lnTo>
                      <a:lnTo>
                        <a:pt x="333" y="492"/>
                      </a:lnTo>
                      <a:lnTo>
                        <a:pt x="325" y="498"/>
                      </a:lnTo>
                      <a:lnTo>
                        <a:pt x="325" y="498"/>
                      </a:lnTo>
                      <a:lnTo>
                        <a:pt x="323" y="501"/>
                      </a:lnTo>
                      <a:lnTo>
                        <a:pt x="322" y="505"/>
                      </a:lnTo>
                      <a:lnTo>
                        <a:pt x="323" y="508"/>
                      </a:lnTo>
                      <a:lnTo>
                        <a:pt x="326" y="512"/>
                      </a:lnTo>
                      <a:lnTo>
                        <a:pt x="326" y="512"/>
                      </a:lnTo>
                      <a:lnTo>
                        <a:pt x="332" y="519"/>
                      </a:lnTo>
                      <a:lnTo>
                        <a:pt x="333" y="522"/>
                      </a:lnTo>
                      <a:lnTo>
                        <a:pt x="333" y="525"/>
                      </a:lnTo>
                      <a:lnTo>
                        <a:pt x="333" y="525"/>
                      </a:lnTo>
                      <a:lnTo>
                        <a:pt x="332" y="527"/>
                      </a:lnTo>
                      <a:lnTo>
                        <a:pt x="331" y="527"/>
                      </a:lnTo>
                      <a:lnTo>
                        <a:pt x="323" y="527"/>
                      </a:lnTo>
                      <a:lnTo>
                        <a:pt x="318" y="527"/>
                      </a:lnTo>
                      <a:lnTo>
                        <a:pt x="313" y="524"/>
                      </a:lnTo>
                      <a:lnTo>
                        <a:pt x="313" y="524"/>
                      </a:lnTo>
                      <a:lnTo>
                        <a:pt x="311" y="522"/>
                      </a:lnTo>
                      <a:lnTo>
                        <a:pt x="306" y="521"/>
                      </a:lnTo>
                      <a:lnTo>
                        <a:pt x="296" y="521"/>
                      </a:lnTo>
                      <a:lnTo>
                        <a:pt x="296" y="521"/>
                      </a:lnTo>
                      <a:lnTo>
                        <a:pt x="294" y="519"/>
                      </a:lnTo>
                      <a:lnTo>
                        <a:pt x="288" y="515"/>
                      </a:lnTo>
                      <a:lnTo>
                        <a:pt x="284" y="511"/>
                      </a:lnTo>
                      <a:lnTo>
                        <a:pt x="279" y="510"/>
                      </a:lnTo>
                      <a:lnTo>
                        <a:pt x="279" y="510"/>
                      </a:lnTo>
                      <a:lnTo>
                        <a:pt x="275" y="511"/>
                      </a:lnTo>
                      <a:lnTo>
                        <a:pt x="272" y="512"/>
                      </a:lnTo>
                      <a:lnTo>
                        <a:pt x="270" y="518"/>
                      </a:lnTo>
                      <a:lnTo>
                        <a:pt x="270" y="518"/>
                      </a:lnTo>
                      <a:lnTo>
                        <a:pt x="270" y="521"/>
                      </a:lnTo>
                      <a:lnTo>
                        <a:pt x="270" y="522"/>
                      </a:lnTo>
                      <a:lnTo>
                        <a:pt x="274" y="528"/>
                      </a:lnTo>
                      <a:lnTo>
                        <a:pt x="274" y="528"/>
                      </a:lnTo>
                      <a:lnTo>
                        <a:pt x="277" y="531"/>
                      </a:lnTo>
                      <a:lnTo>
                        <a:pt x="281" y="532"/>
                      </a:lnTo>
                      <a:lnTo>
                        <a:pt x="289" y="534"/>
                      </a:lnTo>
                      <a:lnTo>
                        <a:pt x="289" y="534"/>
                      </a:lnTo>
                      <a:lnTo>
                        <a:pt x="292" y="534"/>
                      </a:lnTo>
                      <a:lnTo>
                        <a:pt x="292" y="536"/>
                      </a:lnTo>
                      <a:lnTo>
                        <a:pt x="291" y="542"/>
                      </a:lnTo>
                      <a:lnTo>
                        <a:pt x="291" y="542"/>
                      </a:lnTo>
                      <a:lnTo>
                        <a:pt x="289" y="545"/>
                      </a:lnTo>
                      <a:lnTo>
                        <a:pt x="285" y="546"/>
                      </a:lnTo>
                      <a:lnTo>
                        <a:pt x="282" y="546"/>
                      </a:lnTo>
                      <a:lnTo>
                        <a:pt x="279" y="545"/>
                      </a:lnTo>
                      <a:lnTo>
                        <a:pt x="279" y="545"/>
                      </a:lnTo>
                      <a:lnTo>
                        <a:pt x="277" y="544"/>
                      </a:lnTo>
                      <a:lnTo>
                        <a:pt x="272" y="544"/>
                      </a:lnTo>
                      <a:lnTo>
                        <a:pt x="268" y="542"/>
                      </a:lnTo>
                      <a:lnTo>
                        <a:pt x="267" y="542"/>
                      </a:lnTo>
                      <a:lnTo>
                        <a:pt x="267" y="541"/>
                      </a:lnTo>
                      <a:lnTo>
                        <a:pt x="267" y="541"/>
                      </a:lnTo>
                      <a:lnTo>
                        <a:pt x="265" y="538"/>
                      </a:lnTo>
                      <a:lnTo>
                        <a:pt x="262" y="535"/>
                      </a:lnTo>
                      <a:lnTo>
                        <a:pt x="257" y="532"/>
                      </a:lnTo>
                      <a:lnTo>
                        <a:pt x="251" y="532"/>
                      </a:lnTo>
                      <a:lnTo>
                        <a:pt x="251" y="532"/>
                      </a:lnTo>
                      <a:lnTo>
                        <a:pt x="247" y="532"/>
                      </a:lnTo>
                      <a:lnTo>
                        <a:pt x="245" y="531"/>
                      </a:lnTo>
                      <a:lnTo>
                        <a:pt x="244" y="528"/>
                      </a:lnTo>
                      <a:lnTo>
                        <a:pt x="244" y="524"/>
                      </a:lnTo>
                      <a:lnTo>
                        <a:pt x="244" y="524"/>
                      </a:lnTo>
                      <a:lnTo>
                        <a:pt x="243" y="519"/>
                      </a:lnTo>
                      <a:lnTo>
                        <a:pt x="241" y="517"/>
                      </a:lnTo>
                      <a:lnTo>
                        <a:pt x="240" y="514"/>
                      </a:lnTo>
                      <a:lnTo>
                        <a:pt x="240" y="512"/>
                      </a:lnTo>
                      <a:lnTo>
                        <a:pt x="240" y="512"/>
                      </a:lnTo>
                      <a:lnTo>
                        <a:pt x="238" y="507"/>
                      </a:lnTo>
                      <a:lnTo>
                        <a:pt x="238" y="504"/>
                      </a:lnTo>
                      <a:lnTo>
                        <a:pt x="240" y="501"/>
                      </a:lnTo>
                      <a:lnTo>
                        <a:pt x="240" y="501"/>
                      </a:lnTo>
                      <a:lnTo>
                        <a:pt x="243" y="500"/>
                      </a:lnTo>
                      <a:lnTo>
                        <a:pt x="243" y="497"/>
                      </a:lnTo>
                      <a:lnTo>
                        <a:pt x="241" y="491"/>
                      </a:lnTo>
                      <a:lnTo>
                        <a:pt x="241" y="491"/>
                      </a:lnTo>
                      <a:lnTo>
                        <a:pt x="240" y="488"/>
                      </a:lnTo>
                      <a:lnTo>
                        <a:pt x="237" y="485"/>
                      </a:lnTo>
                      <a:lnTo>
                        <a:pt x="234" y="483"/>
                      </a:lnTo>
                      <a:lnTo>
                        <a:pt x="228" y="483"/>
                      </a:lnTo>
                      <a:lnTo>
                        <a:pt x="228" y="483"/>
                      </a:lnTo>
                      <a:lnTo>
                        <a:pt x="226" y="481"/>
                      </a:lnTo>
                      <a:lnTo>
                        <a:pt x="224" y="480"/>
                      </a:lnTo>
                      <a:lnTo>
                        <a:pt x="223" y="477"/>
                      </a:lnTo>
                      <a:lnTo>
                        <a:pt x="220" y="475"/>
                      </a:lnTo>
                      <a:lnTo>
                        <a:pt x="220" y="475"/>
                      </a:lnTo>
                      <a:lnTo>
                        <a:pt x="216" y="473"/>
                      </a:lnTo>
                      <a:lnTo>
                        <a:pt x="210" y="470"/>
                      </a:lnTo>
                      <a:lnTo>
                        <a:pt x="206" y="466"/>
                      </a:lnTo>
                      <a:lnTo>
                        <a:pt x="204" y="463"/>
                      </a:lnTo>
                      <a:lnTo>
                        <a:pt x="204" y="463"/>
                      </a:lnTo>
                      <a:lnTo>
                        <a:pt x="203" y="460"/>
                      </a:lnTo>
                      <a:lnTo>
                        <a:pt x="200" y="458"/>
                      </a:lnTo>
                      <a:lnTo>
                        <a:pt x="197" y="457"/>
                      </a:lnTo>
                      <a:lnTo>
                        <a:pt x="199" y="457"/>
                      </a:lnTo>
                      <a:lnTo>
                        <a:pt x="199" y="457"/>
                      </a:lnTo>
                      <a:lnTo>
                        <a:pt x="200" y="457"/>
                      </a:lnTo>
                      <a:lnTo>
                        <a:pt x="204" y="457"/>
                      </a:lnTo>
                      <a:lnTo>
                        <a:pt x="207" y="458"/>
                      </a:lnTo>
                      <a:lnTo>
                        <a:pt x="211" y="461"/>
                      </a:lnTo>
                      <a:lnTo>
                        <a:pt x="211" y="461"/>
                      </a:lnTo>
                      <a:lnTo>
                        <a:pt x="214" y="464"/>
                      </a:lnTo>
                      <a:lnTo>
                        <a:pt x="220" y="467"/>
                      </a:lnTo>
                      <a:lnTo>
                        <a:pt x="226" y="470"/>
                      </a:lnTo>
                      <a:lnTo>
                        <a:pt x="233" y="471"/>
                      </a:lnTo>
                      <a:lnTo>
                        <a:pt x="233" y="471"/>
                      </a:lnTo>
                      <a:lnTo>
                        <a:pt x="240" y="473"/>
                      </a:lnTo>
                      <a:lnTo>
                        <a:pt x="247" y="475"/>
                      </a:lnTo>
                      <a:lnTo>
                        <a:pt x="253" y="478"/>
                      </a:lnTo>
                      <a:lnTo>
                        <a:pt x="261" y="480"/>
                      </a:lnTo>
                      <a:lnTo>
                        <a:pt x="261" y="480"/>
                      </a:lnTo>
                      <a:lnTo>
                        <a:pt x="298" y="485"/>
                      </a:lnTo>
                      <a:lnTo>
                        <a:pt x="298" y="485"/>
                      </a:lnTo>
                      <a:lnTo>
                        <a:pt x="305" y="485"/>
                      </a:lnTo>
                      <a:lnTo>
                        <a:pt x="312" y="484"/>
                      </a:lnTo>
                      <a:lnTo>
                        <a:pt x="319" y="483"/>
                      </a:lnTo>
                      <a:lnTo>
                        <a:pt x="326" y="478"/>
                      </a:lnTo>
                      <a:lnTo>
                        <a:pt x="338" y="471"/>
                      </a:lnTo>
                      <a:lnTo>
                        <a:pt x="345" y="466"/>
                      </a:lnTo>
                      <a:lnTo>
                        <a:pt x="345" y="466"/>
                      </a:lnTo>
                      <a:lnTo>
                        <a:pt x="346" y="464"/>
                      </a:lnTo>
                      <a:lnTo>
                        <a:pt x="346" y="461"/>
                      </a:lnTo>
                      <a:lnTo>
                        <a:pt x="346" y="456"/>
                      </a:lnTo>
                      <a:lnTo>
                        <a:pt x="343" y="447"/>
                      </a:lnTo>
                      <a:lnTo>
                        <a:pt x="343" y="447"/>
                      </a:lnTo>
                      <a:lnTo>
                        <a:pt x="342" y="444"/>
                      </a:lnTo>
                      <a:lnTo>
                        <a:pt x="339" y="443"/>
                      </a:lnTo>
                      <a:lnTo>
                        <a:pt x="336" y="441"/>
                      </a:lnTo>
                      <a:lnTo>
                        <a:pt x="333" y="440"/>
                      </a:lnTo>
                      <a:lnTo>
                        <a:pt x="333" y="440"/>
                      </a:lnTo>
                      <a:lnTo>
                        <a:pt x="332" y="437"/>
                      </a:lnTo>
                      <a:lnTo>
                        <a:pt x="329" y="434"/>
                      </a:lnTo>
                      <a:lnTo>
                        <a:pt x="326" y="433"/>
                      </a:lnTo>
                      <a:lnTo>
                        <a:pt x="321" y="432"/>
                      </a:lnTo>
                      <a:lnTo>
                        <a:pt x="321" y="432"/>
                      </a:lnTo>
                      <a:lnTo>
                        <a:pt x="316" y="430"/>
                      </a:lnTo>
                      <a:lnTo>
                        <a:pt x="313" y="427"/>
                      </a:lnTo>
                      <a:lnTo>
                        <a:pt x="311" y="426"/>
                      </a:lnTo>
                      <a:lnTo>
                        <a:pt x="308" y="424"/>
                      </a:lnTo>
                      <a:lnTo>
                        <a:pt x="308" y="424"/>
                      </a:lnTo>
                      <a:lnTo>
                        <a:pt x="304" y="424"/>
                      </a:lnTo>
                      <a:lnTo>
                        <a:pt x="299" y="422"/>
                      </a:lnTo>
                      <a:lnTo>
                        <a:pt x="284" y="413"/>
                      </a:lnTo>
                      <a:lnTo>
                        <a:pt x="284" y="413"/>
                      </a:lnTo>
                      <a:lnTo>
                        <a:pt x="272" y="406"/>
                      </a:lnTo>
                      <a:lnTo>
                        <a:pt x="261" y="400"/>
                      </a:lnTo>
                      <a:lnTo>
                        <a:pt x="253" y="397"/>
                      </a:lnTo>
                      <a:lnTo>
                        <a:pt x="247" y="397"/>
                      </a:lnTo>
                      <a:lnTo>
                        <a:pt x="247" y="397"/>
                      </a:lnTo>
                      <a:lnTo>
                        <a:pt x="243" y="399"/>
                      </a:lnTo>
                      <a:lnTo>
                        <a:pt x="240" y="399"/>
                      </a:lnTo>
                      <a:lnTo>
                        <a:pt x="238" y="397"/>
                      </a:lnTo>
                      <a:lnTo>
                        <a:pt x="238" y="397"/>
                      </a:lnTo>
                      <a:lnTo>
                        <a:pt x="237" y="395"/>
                      </a:lnTo>
                      <a:lnTo>
                        <a:pt x="233" y="395"/>
                      </a:lnTo>
                      <a:lnTo>
                        <a:pt x="230" y="395"/>
                      </a:lnTo>
                      <a:lnTo>
                        <a:pt x="227" y="396"/>
                      </a:lnTo>
                      <a:lnTo>
                        <a:pt x="227" y="396"/>
                      </a:lnTo>
                      <a:lnTo>
                        <a:pt x="224" y="397"/>
                      </a:lnTo>
                      <a:lnTo>
                        <a:pt x="221" y="396"/>
                      </a:lnTo>
                      <a:lnTo>
                        <a:pt x="217" y="396"/>
                      </a:lnTo>
                      <a:lnTo>
                        <a:pt x="213" y="396"/>
                      </a:lnTo>
                      <a:lnTo>
                        <a:pt x="213" y="396"/>
                      </a:lnTo>
                      <a:lnTo>
                        <a:pt x="207" y="396"/>
                      </a:lnTo>
                      <a:lnTo>
                        <a:pt x="204" y="395"/>
                      </a:lnTo>
                      <a:lnTo>
                        <a:pt x="203" y="392"/>
                      </a:lnTo>
                      <a:lnTo>
                        <a:pt x="203" y="390"/>
                      </a:lnTo>
                      <a:lnTo>
                        <a:pt x="203" y="390"/>
                      </a:lnTo>
                      <a:lnTo>
                        <a:pt x="206" y="389"/>
                      </a:lnTo>
                      <a:lnTo>
                        <a:pt x="210" y="389"/>
                      </a:lnTo>
                      <a:lnTo>
                        <a:pt x="214" y="389"/>
                      </a:lnTo>
                      <a:lnTo>
                        <a:pt x="214" y="388"/>
                      </a:lnTo>
                      <a:lnTo>
                        <a:pt x="216" y="386"/>
                      </a:lnTo>
                      <a:lnTo>
                        <a:pt x="216" y="386"/>
                      </a:lnTo>
                      <a:lnTo>
                        <a:pt x="214" y="385"/>
                      </a:lnTo>
                      <a:lnTo>
                        <a:pt x="211" y="385"/>
                      </a:lnTo>
                      <a:lnTo>
                        <a:pt x="209" y="385"/>
                      </a:lnTo>
                      <a:lnTo>
                        <a:pt x="204" y="382"/>
                      </a:lnTo>
                      <a:lnTo>
                        <a:pt x="204" y="382"/>
                      </a:lnTo>
                      <a:lnTo>
                        <a:pt x="200" y="380"/>
                      </a:lnTo>
                      <a:lnTo>
                        <a:pt x="197" y="380"/>
                      </a:lnTo>
                      <a:lnTo>
                        <a:pt x="194" y="382"/>
                      </a:lnTo>
                      <a:lnTo>
                        <a:pt x="193" y="385"/>
                      </a:lnTo>
                      <a:lnTo>
                        <a:pt x="193" y="385"/>
                      </a:lnTo>
                      <a:lnTo>
                        <a:pt x="192" y="386"/>
                      </a:lnTo>
                      <a:lnTo>
                        <a:pt x="189" y="386"/>
                      </a:lnTo>
                      <a:lnTo>
                        <a:pt x="186" y="386"/>
                      </a:lnTo>
                      <a:lnTo>
                        <a:pt x="183" y="385"/>
                      </a:lnTo>
                      <a:lnTo>
                        <a:pt x="183" y="385"/>
                      </a:lnTo>
                      <a:lnTo>
                        <a:pt x="183" y="383"/>
                      </a:lnTo>
                      <a:lnTo>
                        <a:pt x="183" y="383"/>
                      </a:lnTo>
                      <a:lnTo>
                        <a:pt x="182" y="386"/>
                      </a:lnTo>
                      <a:lnTo>
                        <a:pt x="179" y="389"/>
                      </a:lnTo>
                      <a:lnTo>
                        <a:pt x="177" y="389"/>
                      </a:lnTo>
                      <a:lnTo>
                        <a:pt x="174" y="389"/>
                      </a:lnTo>
                      <a:lnTo>
                        <a:pt x="174" y="389"/>
                      </a:lnTo>
                      <a:lnTo>
                        <a:pt x="172" y="389"/>
                      </a:lnTo>
                      <a:lnTo>
                        <a:pt x="167" y="392"/>
                      </a:lnTo>
                      <a:lnTo>
                        <a:pt x="165" y="395"/>
                      </a:lnTo>
                      <a:lnTo>
                        <a:pt x="160" y="395"/>
                      </a:lnTo>
                      <a:lnTo>
                        <a:pt x="160" y="395"/>
                      </a:lnTo>
                      <a:lnTo>
                        <a:pt x="157" y="396"/>
                      </a:lnTo>
                      <a:lnTo>
                        <a:pt x="155" y="399"/>
                      </a:lnTo>
                      <a:lnTo>
                        <a:pt x="152" y="402"/>
                      </a:lnTo>
                      <a:lnTo>
                        <a:pt x="150" y="405"/>
                      </a:lnTo>
                      <a:lnTo>
                        <a:pt x="150" y="405"/>
                      </a:lnTo>
                      <a:lnTo>
                        <a:pt x="149" y="407"/>
                      </a:lnTo>
                      <a:lnTo>
                        <a:pt x="146" y="407"/>
                      </a:lnTo>
                      <a:lnTo>
                        <a:pt x="145" y="407"/>
                      </a:lnTo>
                      <a:lnTo>
                        <a:pt x="143" y="409"/>
                      </a:lnTo>
                      <a:lnTo>
                        <a:pt x="143" y="409"/>
                      </a:lnTo>
                      <a:lnTo>
                        <a:pt x="143" y="413"/>
                      </a:lnTo>
                      <a:lnTo>
                        <a:pt x="142" y="417"/>
                      </a:lnTo>
                      <a:lnTo>
                        <a:pt x="142" y="417"/>
                      </a:lnTo>
                      <a:lnTo>
                        <a:pt x="140" y="420"/>
                      </a:lnTo>
                      <a:lnTo>
                        <a:pt x="140" y="422"/>
                      </a:lnTo>
                      <a:lnTo>
                        <a:pt x="143" y="427"/>
                      </a:lnTo>
                      <a:lnTo>
                        <a:pt x="143" y="427"/>
                      </a:lnTo>
                      <a:lnTo>
                        <a:pt x="146" y="430"/>
                      </a:lnTo>
                      <a:lnTo>
                        <a:pt x="149" y="432"/>
                      </a:lnTo>
                      <a:lnTo>
                        <a:pt x="153" y="433"/>
                      </a:lnTo>
                      <a:lnTo>
                        <a:pt x="153" y="433"/>
                      </a:lnTo>
                      <a:lnTo>
                        <a:pt x="160" y="439"/>
                      </a:lnTo>
                      <a:lnTo>
                        <a:pt x="163" y="441"/>
                      </a:lnTo>
                      <a:lnTo>
                        <a:pt x="165" y="444"/>
                      </a:lnTo>
                      <a:lnTo>
                        <a:pt x="165" y="444"/>
                      </a:lnTo>
                      <a:lnTo>
                        <a:pt x="165" y="447"/>
                      </a:lnTo>
                      <a:lnTo>
                        <a:pt x="162" y="450"/>
                      </a:lnTo>
                      <a:lnTo>
                        <a:pt x="155" y="456"/>
                      </a:lnTo>
                      <a:lnTo>
                        <a:pt x="155" y="456"/>
                      </a:lnTo>
                      <a:lnTo>
                        <a:pt x="152" y="460"/>
                      </a:lnTo>
                      <a:lnTo>
                        <a:pt x="150" y="463"/>
                      </a:lnTo>
                      <a:lnTo>
                        <a:pt x="150" y="466"/>
                      </a:lnTo>
                      <a:lnTo>
                        <a:pt x="150" y="466"/>
                      </a:lnTo>
                      <a:lnTo>
                        <a:pt x="157" y="475"/>
                      </a:lnTo>
                      <a:lnTo>
                        <a:pt x="166" y="490"/>
                      </a:lnTo>
                      <a:lnTo>
                        <a:pt x="166" y="490"/>
                      </a:lnTo>
                      <a:lnTo>
                        <a:pt x="167" y="494"/>
                      </a:lnTo>
                      <a:lnTo>
                        <a:pt x="167" y="495"/>
                      </a:lnTo>
                      <a:lnTo>
                        <a:pt x="166" y="497"/>
                      </a:lnTo>
                      <a:lnTo>
                        <a:pt x="163" y="497"/>
                      </a:lnTo>
                      <a:lnTo>
                        <a:pt x="160" y="500"/>
                      </a:lnTo>
                      <a:lnTo>
                        <a:pt x="160" y="500"/>
                      </a:lnTo>
                      <a:lnTo>
                        <a:pt x="159" y="502"/>
                      </a:lnTo>
                      <a:lnTo>
                        <a:pt x="160" y="505"/>
                      </a:lnTo>
                      <a:lnTo>
                        <a:pt x="163" y="511"/>
                      </a:lnTo>
                      <a:lnTo>
                        <a:pt x="163" y="511"/>
                      </a:lnTo>
                      <a:lnTo>
                        <a:pt x="163" y="514"/>
                      </a:lnTo>
                      <a:lnTo>
                        <a:pt x="162" y="514"/>
                      </a:lnTo>
                      <a:lnTo>
                        <a:pt x="160" y="515"/>
                      </a:lnTo>
                      <a:lnTo>
                        <a:pt x="159" y="517"/>
                      </a:lnTo>
                      <a:lnTo>
                        <a:pt x="159" y="517"/>
                      </a:lnTo>
                      <a:lnTo>
                        <a:pt x="160" y="518"/>
                      </a:lnTo>
                      <a:lnTo>
                        <a:pt x="163" y="519"/>
                      </a:lnTo>
                      <a:lnTo>
                        <a:pt x="166" y="519"/>
                      </a:lnTo>
                      <a:lnTo>
                        <a:pt x="167" y="521"/>
                      </a:lnTo>
                      <a:lnTo>
                        <a:pt x="167" y="521"/>
                      </a:lnTo>
                      <a:lnTo>
                        <a:pt x="166" y="522"/>
                      </a:lnTo>
                      <a:lnTo>
                        <a:pt x="165" y="525"/>
                      </a:lnTo>
                      <a:lnTo>
                        <a:pt x="165" y="527"/>
                      </a:lnTo>
                      <a:lnTo>
                        <a:pt x="165" y="529"/>
                      </a:lnTo>
                      <a:lnTo>
                        <a:pt x="165" y="529"/>
                      </a:lnTo>
                      <a:lnTo>
                        <a:pt x="167" y="532"/>
                      </a:lnTo>
                      <a:lnTo>
                        <a:pt x="170" y="534"/>
                      </a:lnTo>
                      <a:lnTo>
                        <a:pt x="172" y="535"/>
                      </a:lnTo>
                      <a:lnTo>
                        <a:pt x="173" y="538"/>
                      </a:lnTo>
                      <a:lnTo>
                        <a:pt x="173" y="538"/>
                      </a:lnTo>
                      <a:lnTo>
                        <a:pt x="173" y="539"/>
                      </a:lnTo>
                      <a:lnTo>
                        <a:pt x="172" y="541"/>
                      </a:lnTo>
                      <a:lnTo>
                        <a:pt x="169" y="542"/>
                      </a:lnTo>
                      <a:lnTo>
                        <a:pt x="165" y="545"/>
                      </a:lnTo>
                      <a:lnTo>
                        <a:pt x="163" y="545"/>
                      </a:lnTo>
                      <a:lnTo>
                        <a:pt x="163" y="546"/>
                      </a:lnTo>
                      <a:lnTo>
                        <a:pt x="163" y="546"/>
                      </a:lnTo>
                      <a:lnTo>
                        <a:pt x="166" y="551"/>
                      </a:lnTo>
                      <a:lnTo>
                        <a:pt x="172" y="553"/>
                      </a:lnTo>
                      <a:lnTo>
                        <a:pt x="177" y="558"/>
                      </a:lnTo>
                      <a:lnTo>
                        <a:pt x="183" y="562"/>
                      </a:lnTo>
                      <a:lnTo>
                        <a:pt x="183" y="562"/>
                      </a:lnTo>
                      <a:lnTo>
                        <a:pt x="187" y="568"/>
                      </a:lnTo>
                      <a:lnTo>
                        <a:pt x="189" y="570"/>
                      </a:lnTo>
                      <a:lnTo>
                        <a:pt x="189" y="573"/>
                      </a:lnTo>
                      <a:lnTo>
                        <a:pt x="187" y="575"/>
                      </a:lnTo>
                      <a:lnTo>
                        <a:pt x="187" y="575"/>
                      </a:lnTo>
                      <a:lnTo>
                        <a:pt x="186" y="578"/>
                      </a:lnTo>
                      <a:lnTo>
                        <a:pt x="183" y="580"/>
                      </a:lnTo>
                      <a:lnTo>
                        <a:pt x="176" y="586"/>
                      </a:lnTo>
                      <a:lnTo>
                        <a:pt x="169" y="592"/>
                      </a:lnTo>
                      <a:lnTo>
                        <a:pt x="166" y="595"/>
                      </a:lnTo>
                      <a:lnTo>
                        <a:pt x="165" y="597"/>
                      </a:lnTo>
                      <a:lnTo>
                        <a:pt x="165" y="597"/>
                      </a:lnTo>
                      <a:lnTo>
                        <a:pt x="160" y="603"/>
                      </a:lnTo>
                      <a:lnTo>
                        <a:pt x="153" y="609"/>
                      </a:lnTo>
                      <a:lnTo>
                        <a:pt x="146" y="613"/>
                      </a:lnTo>
                      <a:lnTo>
                        <a:pt x="139" y="617"/>
                      </a:lnTo>
                      <a:lnTo>
                        <a:pt x="139" y="617"/>
                      </a:lnTo>
                      <a:lnTo>
                        <a:pt x="132" y="627"/>
                      </a:lnTo>
                      <a:lnTo>
                        <a:pt x="132" y="627"/>
                      </a:lnTo>
                      <a:lnTo>
                        <a:pt x="139" y="626"/>
                      </a:lnTo>
                      <a:lnTo>
                        <a:pt x="139" y="626"/>
                      </a:lnTo>
                      <a:lnTo>
                        <a:pt x="140" y="624"/>
                      </a:lnTo>
                      <a:lnTo>
                        <a:pt x="142" y="626"/>
                      </a:lnTo>
                      <a:lnTo>
                        <a:pt x="143" y="629"/>
                      </a:lnTo>
                      <a:lnTo>
                        <a:pt x="146" y="633"/>
                      </a:lnTo>
                      <a:lnTo>
                        <a:pt x="149" y="636"/>
                      </a:lnTo>
                      <a:lnTo>
                        <a:pt x="149" y="636"/>
                      </a:lnTo>
                      <a:lnTo>
                        <a:pt x="152" y="637"/>
                      </a:lnTo>
                      <a:lnTo>
                        <a:pt x="156" y="637"/>
                      </a:lnTo>
                      <a:lnTo>
                        <a:pt x="160" y="637"/>
                      </a:lnTo>
                      <a:lnTo>
                        <a:pt x="163" y="639"/>
                      </a:lnTo>
                      <a:lnTo>
                        <a:pt x="163" y="639"/>
                      </a:lnTo>
                      <a:lnTo>
                        <a:pt x="163" y="640"/>
                      </a:lnTo>
                      <a:lnTo>
                        <a:pt x="162" y="641"/>
                      </a:lnTo>
                      <a:lnTo>
                        <a:pt x="155" y="641"/>
                      </a:lnTo>
                      <a:lnTo>
                        <a:pt x="155" y="641"/>
                      </a:lnTo>
                      <a:lnTo>
                        <a:pt x="152" y="641"/>
                      </a:lnTo>
                      <a:lnTo>
                        <a:pt x="149" y="641"/>
                      </a:lnTo>
                      <a:lnTo>
                        <a:pt x="140" y="646"/>
                      </a:lnTo>
                      <a:lnTo>
                        <a:pt x="140" y="646"/>
                      </a:lnTo>
                      <a:lnTo>
                        <a:pt x="136" y="647"/>
                      </a:lnTo>
                      <a:lnTo>
                        <a:pt x="135" y="648"/>
                      </a:lnTo>
                      <a:lnTo>
                        <a:pt x="132" y="653"/>
                      </a:lnTo>
                      <a:lnTo>
                        <a:pt x="132" y="653"/>
                      </a:lnTo>
                      <a:lnTo>
                        <a:pt x="133" y="656"/>
                      </a:lnTo>
                      <a:lnTo>
                        <a:pt x="132" y="658"/>
                      </a:lnTo>
                      <a:lnTo>
                        <a:pt x="129" y="663"/>
                      </a:lnTo>
                      <a:lnTo>
                        <a:pt x="129" y="663"/>
                      </a:lnTo>
                      <a:lnTo>
                        <a:pt x="125" y="667"/>
                      </a:lnTo>
                      <a:lnTo>
                        <a:pt x="123" y="671"/>
                      </a:lnTo>
                      <a:lnTo>
                        <a:pt x="123" y="671"/>
                      </a:lnTo>
                      <a:lnTo>
                        <a:pt x="123" y="675"/>
                      </a:lnTo>
                      <a:lnTo>
                        <a:pt x="125" y="680"/>
                      </a:lnTo>
                      <a:lnTo>
                        <a:pt x="125" y="680"/>
                      </a:lnTo>
                      <a:lnTo>
                        <a:pt x="126" y="684"/>
                      </a:lnTo>
                      <a:lnTo>
                        <a:pt x="128" y="688"/>
                      </a:lnTo>
                      <a:lnTo>
                        <a:pt x="128" y="688"/>
                      </a:lnTo>
                      <a:lnTo>
                        <a:pt x="129" y="691"/>
                      </a:lnTo>
                      <a:lnTo>
                        <a:pt x="128" y="692"/>
                      </a:lnTo>
                      <a:lnTo>
                        <a:pt x="123" y="694"/>
                      </a:lnTo>
                      <a:lnTo>
                        <a:pt x="123" y="694"/>
                      </a:lnTo>
                      <a:lnTo>
                        <a:pt x="123" y="695"/>
                      </a:lnTo>
                      <a:lnTo>
                        <a:pt x="123" y="698"/>
                      </a:lnTo>
                      <a:lnTo>
                        <a:pt x="126" y="702"/>
                      </a:lnTo>
                      <a:lnTo>
                        <a:pt x="126" y="702"/>
                      </a:lnTo>
                      <a:lnTo>
                        <a:pt x="128" y="705"/>
                      </a:lnTo>
                      <a:lnTo>
                        <a:pt x="128" y="707"/>
                      </a:lnTo>
                      <a:lnTo>
                        <a:pt x="128" y="711"/>
                      </a:lnTo>
                      <a:lnTo>
                        <a:pt x="128" y="711"/>
                      </a:lnTo>
                      <a:lnTo>
                        <a:pt x="128" y="714"/>
                      </a:lnTo>
                      <a:lnTo>
                        <a:pt x="129" y="715"/>
                      </a:lnTo>
                      <a:lnTo>
                        <a:pt x="133" y="721"/>
                      </a:lnTo>
                      <a:lnTo>
                        <a:pt x="133" y="721"/>
                      </a:lnTo>
                      <a:lnTo>
                        <a:pt x="135" y="722"/>
                      </a:lnTo>
                      <a:lnTo>
                        <a:pt x="135" y="726"/>
                      </a:lnTo>
                      <a:lnTo>
                        <a:pt x="136" y="729"/>
                      </a:lnTo>
                      <a:lnTo>
                        <a:pt x="138" y="731"/>
                      </a:lnTo>
                      <a:lnTo>
                        <a:pt x="138" y="731"/>
                      </a:lnTo>
                      <a:lnTo>
                        <a:pt x="140" y="734"/>
                      </a:lnTo>
                      <a:lnTo>
                        <a:pt x="143" y="734"/>
                      </a:lnTo>
                      <a:lnTo>
                        <a:pt x="146" y="734"/>
                      </a:lnTo>
                      <a:lnTo>
                        <a:pt x="146" y="734"/>
                      </a:lnTo>
                      <a:lnTo>
                        <a:pt x="148" y="734"/>
                      </a:lnTo>
                      <a:lnTo>
                        <a:pt x="150" y="734"/>
                      </a:lnTo>
                      <a:lnTo>
                        <a:pt x="153" y="738"/>
                      </a:lnTo>
                      <a:lnTo>
                        <a:pt x="153" y="738"/>
                      </a:lnTo>
                      <a:lnTo>
                        <a:pt x="155" y="739"/>
                      </a:lnTo>
                      <a:lnTo>
                        <a:pt x="157" y="739"/>
                      </a:lnTo>
                      <a:lnTo>
                        <a:pt x="162" y="738"/>
                      </a:lnTo>
                      <a:lnTo>
                        <a:pt x="162" y="738"/>
                      </a:lnTo>
                      <a:lnTo>
                        <a:pt x="166" y="738"/>
                      </a:lnTo>
                      <a:lnTo>
                        <a:pt x="170" y="739"/>
                      </a:lnTo>
                      <a:lnTo>
                        <a:pt x="177" y="742"/>
                      </a:lnTo>
                      <a:lnTo>
                        <a:pt x="177" y="742"/>
                      </a:lnTo>
                      <a:lnTo>
                        <a:pt x="179" y="743"/>
                      </a:lnTo>
                      <a:lnTo>
                        <a:pt x="179" y="746"/>
                      </a:lnTo>
                      <a:lnTo>
                        <a:pt x="179" y="753"/>
                      </a:lnTo>
                      <a:lnTo>
                        <a:pt x="179" y="753"/>
                      </a:lnTo>
                      <a:lnTo>
                        <a:pt x="179" y="759"/>
                      </a:lnTo>
                      <a:lnTo>
                        <a:pt x="179" y="762"/>
                      </a:lnTo>
                      <a:lnTo>
                        <a:pt x="180" y="765"/>
                      </a:lnTo>
                      <a:lnTo>
                        <a:pt x="180" y="765"/>
                      </a:lnTo>
                      <a:lnTo>
                        <a:pt x="183" y="766"/>
                      </a:lnTo>
                      <a:lnTo>
                        <a:pt x="184" y="769"/>
                      </a:lnTo>
                      <a:lnTo>
                        <a:pt x="186" y="772"/>
                      </a:lnTo>
                      <a:lnTo>
                        <a:pt x="187" y="775"/>
                      </a:lnTo>
                      <a:lnTo>
                        <a:pt x="187" y="775"/>
                      </a:lnTo>
                      <a:lnTo>
                        <a:pt x="190" y="776"/>
                      </a:lnTo>
                      <a:lnTo>
                        <a:pt x="193" y="779"/>
                      </a:lnTo>
                      <a:lnTo>
                        <a:pt x="194" y="782"/>
                      </a:lnTo>
                      <a:lnTo>
                        <a:pt x="197" y="783"/>
                      </a:lnTo>
                      <a:lnTo>
                        <a:pt x="197" y="783"/>
                      </a:lnTo>
                      <a:lnTo>
                        <a:pt x="203" y="786"/>
                      </a:lnTo>
                      <a:lnTo>
                        <a:pt x="204" y="789"/>
                      </a:lnTo>
                      <a:lnTo>
                        <a:pt x="206" y="792"/>
                      </a:lnTo>
                      <a:lnTo>
                        <a:pt x="206" y="792"/>
                      </a:lnTo>
                      <a:lnTo>
                        <a:pt x="206" y="793"/>
                      </a:lnTo>
                      <a:lnTo>
                        <a:pt x="203" y="796"/>
                      </a:lnTo>
                      <a:lnTo>
                        <a:pt x="197" y="799"/>
                      </a:lnTo>
                      <a:lnTo>
                        <a:pt x="197" y="799"/>
                      </a:lnTo>
                      <a:lnTo>
                        <a:pt x="194" y="799"/>
                      </a:lnTo>
                      <a:lnTo>
                        <a:pt x="192" y="797"/>
                      </a:lnTo>
                      <a:lnTo>
                        <a:pt x="189" y="796"/>
                      </a:lnTo>
                      <a:lnTo>
                        <a:pt x="186" y="797"/>
                      </a:lnTo>
                      <a:lnTo>
                        <a:pt x="186" y="797"/>
                      </a:lnTo>
                      <a:lnTo>
                        <a:pt x="186" y="799"/>
                      </a:lnTo>
                      <a:lnTo>
                        <a:pt x="186" y="803"/>
                      </a:lnTo>
                      <a:lnTo>
                        <a:pt x="189" y="812"/>
                      </a:lnTo>
                      <a:lnTo>
                        <a:pt x="189" y="812"/>
                      </a:lnTo>
                      <a:lnTo>
                        <a:pt x="192" y="819"/>
                      </a:lnTo>
                      <a:lnTo>
                        <a:pt x="193" y="820"/>
                      </a:lnTo>
                      <a:lnTo>
                        <a:pt x="196" y="820"/>
                      </a:lnTo>
                      <a:lnTo>
                        <a:pt x="196" y="820"/>
                      </a:lnTo>
                      <a:lnTo>
                        <a:pt x="197" y="820"/>
                      </a:lnTo>
                      <a:lnTo>
                        <a:pt x="200" y="819"/>
                      </a:lnTo>
                      <a:lnTo>
                        <a:pt x="203" y="816"/>
                      </a:lnTo>
                      <a:lnTo>
                        <a:pt x="203" y="816"/>
                      </a:lnTo>
                      <a:lnTo>
                        <a:pt x="206" y="816"/>
                      </a:lnTo>
                      <a:lnTo>
                        <a:pt x="209" y="816"/>
                      </a:lnTo>
                      <a:lnTo>
                        <a:pt x="214" y="816"/>
                      </a:lnTo>
                      <a:lnTo>
                        <a:pt x="214" y="816"/>
                      </a:lnTo>
                      <a:lnTo>
                        <a:pt x="220" y="816"/>
                      </a:lnTo>
                      <a:lnTo>
                        <a:pt x="224" y="816"/>
                      </a:lnTo>
                      <a:lnTo>
                        <a:pt x="227" y="817"/>
                      </a:lnTo>
                      <a:lnTo>
                        <a:pt x="227" y="817"/>
                      </a:lnTo>
                      <a:lnTo>
                        <a:pt x="228" y="824"/>
                      </a:lnTo>
                      <a:lnTo>
                        <a:pt x="230" y="827"/>
                      </a:lnTo>
                      <a:lnTo>
                        <a:pt x="228" y="830"/>
                      </a:lnTo>
                      <a:lnTo>
                        <a:pt x="228" y="830"/>
                      </a:lnTo>
                      <a:lnTo>
                        <a:pt x="228" y="831"/>
                      </a:lnTo>
                      <a:lnTo>
                        <a:pt x="230" y="834"/>
                      </a:lnTo>
                      <a:lnTo>
                        <a:pt x="233" y="838"/>
                      </a:lnTo>
                      <a:lnTo>
                        <a:pt x="233" y="838"/>
                      </a:lnTo>
                      <a:lnTo>
                        <a:pt x="234" y="840"/>
                      </a:lnTo>
                      <a:lnTo>
                        <a:pt x="238" y="841"/>
                      </a:lnTo>
                      <a:lnTo>
                        <a:pt x="244" y="841"/>
                      </a:lnTo>
                      <a:lnTo>
                        <a:pt x="244" y="841"/>
                      </a:lnTo>
                      <a:lnTo>
                        <a:pt x="250" y="847"/>
                      </a:lnTo>
                      <a:lnTo>
                        <a:pt x="251" y="850"/>
                      </a:lnTo>
                      <a:lnTo>
                        <a:pt x="251" y="854"/>
                      </a:lnTo>
                      <a:lnTo>
                        <a:pt x="251" y="854"/>
                      </a:lnTo>
                      <a:lnTo>
                        <a:pt x="251" y="855"/>
                      </a:lnTo>
                      <a:lnTo>
                        <a:pt x="253" y="857"/>
                      </a:lnTo>
                      <a:lnTo>
                        <a:pt x="257" y="857"/>
                      </a:lnTo>
                      <a:lnTo>
                        <a:pt x="257" y="857"/>
                      </a:lnTo>
                      <a:lnTo>
                        <a:pt x="260" y="857"/>
                      </a:lnTo>
                      <a:lnTo>
                        <a:pt x="261" y="857"/>
                      </a:lnTo>
                      <a:lnTo>
                        <a:pt x="265" y="860"/>
                      </a:lnTo>
                      <a:lnTo>
                        <a:pt x="265" y="860"/>
                      </a:lnTo>
                      <a:lnTo>
                        <a:pt x="270" y="861"/>
                      </a:lnTo>
                      <a:lnTo>
                        <a:pt x="274" y="860"/>
                      </a:lnTo>
                      <a:lnTo>
                        <a:pt x="274" y="860"/>
                      </a:lnTo>
                      <a:lnTo>
                        <a:pt x="278" y="858"/>
                      </a:lnTo>
                      <a:lnTo>
                        <a:pt x="281" y="858"/>
                      </a:lnTo>
                      <a:lnTo>
                        <a:pt x="282" y="858"/>
                      </a:lnTo>
                      <a:lnTo>
                        <a:pt x="282" y="858"/>
                      </a:lnTo>
                      <a:lnTo>
                        <a:pt x="287" y="864"/>
                      </a:lnTo>
                      <a:lnTo>
                        <a:pt x="289" y="867"/>
                      </a:lnTo>
                      <a:lnTo>
                        <a:pt x="289" y="867"/>
                      </a:lnTo>
                      <a:lnTo>
                        <a:pt x="291" y="868"/>
                      </a:lnTo>
                      <a:lnTo>
                        <a:pt x="294" y="868"/>
                      </a:lnTo>
                      <a:lnTo>
                        <a:pt x="298" y="868"/>
                      </a:lnTo>
                      <a:lnTo>
                        <a:pt x="302" y="870"/>
                      </a:lnTo>
                      <a:lnTo>
                        <a:pt x="302" y="870"/>
                      </a:lnTo>
                      <a:lnTo>
                        <a:pt x="309" y="871"/>
                      </a:lnTo>
                      <a:lnTo>
                        <a:pt x="312" y="872"/>
                      </a:lnTo>
                      <a:lnTo>
                        <a:pt x="316" y="872"/>
                      </a:lnTo>
                      <a:lnTo>
                        <a:pt x="316" y="872"/>
                      </a:lnTo>
                      <a:lnTo>
                        <a:pt x="322" y="875"/>
                      </a:lnTo>
                      <a:lnTo>
                        <a:pt x="323" y="877"/>
                      </a:lnTo>
                      <a:lnTo>
                        <a:pt x="325" y="878"/>
                      </a:lnTo>
                      <a:lnTo>
                        <a:pt x="325" y="878"/>
                      </a:lnTo>
                      <a:lnTo>
                        <a:pt x="325" y="881"/>
                      </a:lnTo>
                      <a:lnTo>
                        <a:pt x="323" y="882"/>
                      </a:lnTo>
                      <a:lnTo>
                        <a:pt x="321" y="885"/>
                      </a:lnTo>
                      <a:lnTo>
                        <a:pt x="321" y="885"/>
                      </a:lnTo>
                      <a:lnTo>
                        <a:pt x="322" y="888"/>
                      </a:lnTo>
                      <a:lnTo>
                        <a:pt x="323" y="888"/>
                      </a:lnTo>
                      <a:lnTo>
                        <a:pt x="325" y="889"/>
                      </a:lnTo>
                      <a:lnTo>
                        <a:pt x="325" y="889"/>
                      </a:lnTo>
                      <a:lnTo>
                        <a:pt x="323" y="891"/>
                      </a:lnTo>
                      <a:lnTo>
                        <a:pt x="322" y="892"/>
                      </a:lnTo>
                      <a:lnTo>
                        <a:pt x="319" y="892"/>
                      </a:lnTo>
                      <a:lnTo>
                        <a:pt x="319" y="894"/>
                      </a:lnTo>
                      <a:lnTo>
                        <a:pt x="319" y="894"/>
                      </a:lnTo>
                      <a:lnTo>
                        <a:pt x="319" y="895"/>
                      </a:lnTo>
                      <a:lnTo>
                        <a:pt x="319" y="897"/>
                      </a:lnTo>
                      <a:lnTo>
                        <a:pt x="322" y="899"/>
                      </a:lnTo>
                      <a:lnTo>
                        <a:pt x="322" y="899"/>
                      </a:lnTo>
                      <a:lnTo>
                        <a:pt x="321" y="905"/>
                      </a:lnTo>
                      <a:lnTo>
                        <a:pt x="319" y="909"/>
                      </a:lnTo>
                      <a:lnTo>
                        <a:pt x="319" y="909"/>
                      </a:lnTo>
                      <a:lnTo>
                        <a:pt x="318" y="911"/>
                      </a:lnTo>
                      <a:lnTo>
                        <a:pt x="313" y="911"/>
                      </a:lnTo>
                      <a:lnTo>
                        <a:pt x="306" y="909"/>
                      </a:lnTo>
                      <a:lnTo>
                        <a:pt x="306" y="909"/>
                      </a:lnTo>
                      <a:lnTo>
                        <a:pt x="304" y="911"/>
                      </a:lnTo>
                      <a:lnTo>
                        <a:pt x="299" y="914"/>
                      </a:lnTo>
                      <a:lnTo>
                        <a:pt x="296" y="916"/>
                      </a:lnTo>
                      <a:lnTo>
                        <a:pt x="294" y="918"/>
                      </a:lnTo>
                      <a:lnTo>
                        <a:pt x="294" y="918"/>
                      </a:lnTo>
                      <a:lnTo>
                        <a:pt x="292" y="919"/>
                      </a:lnTo>
                      <a:lnTo>
                        <a:pt x="292" y="921"/>
                      </a:lnTo>
                      <a:lnTo>
                        <a:pt x="294" y="925"/>
                      </a:lnTo>
                      <a:lnTo>
                        <a:pt x="294" y="925"/>
                      </a:lnTo>
                      <a:lnTo>
                        <a:pt x="304" y="924"/>
                      </a:lnTo>
                      <a:lnTo>
                        <a:pt x="308" y="924"/>
                      </a:lnTo>
                      <a:lnTo>
                        <a:pt x="309" y="925"/>
                      </a:lnTo>
                      <a:lnTo>
                        <a:pt x="309" y="925"/>
                      </a:lnTo>
                      <a:lnTo>
                        <a:pt x="309" y="926"/>
                      </a:lnTo>
                      <a:lnTo>
                        <a:pt x="308" y="928"/>
                      </a:lnTo>
                      <a:lnTo>
                        <a:pt x="302" y="932"/>
                      </a:lnTo>
                      <a:lnTo>
                        <a:pt x="289" y="936"/>
                      </a:lnTo>
                      <a:lnTo>
                        <a:pt x="289" y="936"/>
                      </a:lnTo>
                      <a:lnTo>
                        <a:pt x="289" y="938"/>
                      </a:lnTo>
                      <a:lnTo>
                        <a:pt x="289" y="938"/>
                      </a:lnTo>
                      <a:lnTo>
                        <a:pt x="292" y="941"/>
                      </a:lnTo>
                      <a:lnTo>
                        <a:pt x="295" y="943"/>
                      </a:lnTo>
                      <a:lnTo>
                        <a:pt x="296" y="946"/>
                      </a:lnTo>
                      <a:lnTo>
                        <a:pt x="296" y="946"/>
                      </a:lnTo>
                      <a:lnTo>
                        <a:pt x="294" y="948"/>
                      </a:lnTo>
                      <a:lnTo>
                        <a:pt x="291" y="949"/>
                      </a:lnTo>
                      <a:lnTo>
                        <a:pt x="288" y="952"/>
                      </a:lnTo>
                      <a:lnTo>
                        <a:pt x="287" y="953"/>
                      </a:lnTo>
                      <a:lnTo>
                        <a:pt x="287" y="955"/>
                      </a:lnTo>
                      <a:lnTo>
                        <a:pt x="287" y="955"/>
                      </a:lnTo>
                      <a:lnTo>
                        <a:pt x="287" y="959"/>
                      </a:lnTo>
                      <a:lnTo>
                        <a:pt x="285" y="960"/>
                      </a:lnTo>
                      <a:lnTo>
                        <a:pt x="282" y="962"/>
                      </a:lnTo>
                      <a:lnTo>
                        <a:pt x="278" y="962"/>
                      </a:lnTo>
                      <a:lnTo>
                        <a:pt x="278" y="962"/>
                      </a:lnTo>
                      <a:lnTo>
                        <a:pt x="274" y="962"/>
                      </a:lnTo>
                      <a:lnTo>
                        <a:pt x="272" y="963"/>
                      </a:lnTo>
                      <a:lnTo>
                        <a:pt x="272" y="965"/>
                      </a:lnTo>
                      <a:lnTo>
                        <a:pt x="274" y="966"/>
                      </a:lnTo>
                      <a:lnTo>
                        <a:pt x="274" y="966"/>
                      </a:lnTo>
                      <a:lnTo>
                        <a:pt x="275" y="967"/>
                      </a:lnTo>
                      <a:lnTo>
                        <a:pt x="277" y="970"/>
                      </a:lnTo>
                      <a:lnTo>
                        <a:pt x="281" y="973"/>
                      </a:lnTo>
                      <a:lnTo>
                        <a:pt x="287" y="976"/>
                      </a:lnTo>
                      <a:lnTo>
                        <a:pt x="287" y="976"/>
                      </a:lnTo>
                      <a:lnTo>
                        <a:pt x="294" y="979"/>
                      </a:lnTo>
                      <a:lnTo>
                        <a:pt x="302" y="983"/>
                      </a:lnTo>
                      <a:lnTo>
                        <a:pt x="309" y="990"/>
                      </a:lnTo>
                      <a:lnTo>
                        <a:pt x="316" y="997"/>
                      </a:lnTo>
                      <a:lnTo>
                        <a:pt x="316" y="997"/>
                      </a:lnTo>
                      <a:lnTo>
                        <a:pt x="321" y="1000"/>
                      </a:lnTo>
                      <a:lnTo>
                        <a:pt x="321" y="1000"/>
                      </a:lnTo>
                      <a:lnTo>
                        <a:pt x="326" y="997"/>
                      </a:lnTo>
                      <a:lnTo>
                        <a:pt x="326" y="997"/>
                      </a:lnTo>
                      <a:lnTo>
                        <a:pt x="331" y="997"/>
                      </a:lnTo>
                      <a:lnTo>
                        <a:pt x="336" y="999"/>
                      </a:lnTo>
                      <a:lnTo>
                        <a:pt x="345" y="1003"/>
                      </a:lnTo>
                      <a:lnTo>
                        <a:pt x="345" y="1003"/>
                      </a:lnTo>
                      <a:lnTo>
                        <a:pt x="350" y="1004"/>
                      </a:lnTo>
                      <a:lnTo>
                        <a:pt x="359" y="1004"/>
                      </a:lnTo>
                      <a:lnTo>
                        <a:pt x="366" y="1004"/>
                      </a:lnTo>
                      <a:lnTo>
                        <a:pt x="370" y="1006"/>
                      </a:lnTo>
                      <a:lnTo>
                        <a:pt x="370" y="1006"/>
                      </a:lnTo>
                      <a:lnTo>
                        <a:pt x="374" y="1010"/>
                      </a:lnTo>
                      <a:lnTo>
                        <a:pt x="377" y="1011"/>
                      </a:lnTo>
                      <a:lnTo>
                        <a:pt x="380" y="1011"/>
                      </a:lnTo>
                      <a:lnTo>
                        <a:pt x="380" y="1011"/>
                      </a:lnTo>
                      <a:lnTo>
                        <a:pt x="383" y="1013"/>
                      </a:lnTo>
                      <a:lnTo>
                        <a:pt x="386" y="1016"/>
                      </a:lnTo>
                      <a:lnTo>
                        <a:pt x="387" y="1017"/>
                      </a:lnTo>
                      <a:lnTo>
                        <a:pt x="390" y="1017"/>
                      </a:lnTo>
                      <a:lnTo>
                        <a:pt x="390" y="1017"/>
                      </a:lnTo>
                      <a:lnTo>
                        <a:pt x="393" y="1016"/>
                      </a:lnTo>
                      <a:lnTo>
                        <a:pt x="399" y="1014"/>
                      </a:lnTo>
                      <a:lnTo>
                        <a:pt x="406" y="1014"/>
                      </a:lnTo>
                      <a:lnTo>
                        <a:pt x="406" y="1014"/>
                      </a:lnTo>
                      <a:lnTo>
                        <a:pt x="409" y="1016"/>
                      </a:lnTo>
                      <a:lnTo>
                        <a:pt x="411" y="1017"/>
                      </a:lnTo>
                      <a:lnTo>
                        <a:pt x="411" y="1017"/>
                      </a:lnTo>
                      <a:lnTo>
                        <a:pt x="414" y="1019"/>
                      </a:lnTo>
                      <a:lnTo>
                        <a:pt x="414" y="1021"/>
                      </a:lnTo>
                      <a:lnTo>
                        <a:pt x="416" y="1026"/>
                      </a:lnTo>
                      <a:lnTo>
                        <a:pt x="417" y="1027"/>
                      </a:lnTo>
                      <a:lnTo>
                        <a:pt x="417" y="1027"/>
                      </a:lnTo>
                      <a:lnTo>
                        <a:pt x="420" y="1027"/>
                      </a:lnTo>
                      <a:lnTo>
                        <a:pt x="423" y="1030"/>
                      </a:lnTo>
                      <a:lnTo>
                        <a:pt x="427" y="1033"/>
                      </a:lnTo>
                      <a:lnTo>
                        <a:pt x="431" y="1034"/>
                      </a:lnTo>
                      <a:lnTo>
                        <a:pt x="431" y="1034"/>
                      </a:lnTo>
                      <a:lnTo>
                        <a:pt x="435" y="1036"/>
                      </a:lnTo>
                      <a:lnTo>
                        <a:pt x="438" y="1038"/>
                      </a:lnTo>
                      <a:lnTo>
                        <a:pt x="441" y="1041"/>
                      </a:lnTo>
                      <a:lnTo>
                        <a:pt x="444" y="1043"/>
                      </a:lnTo>
                      <a:lnTo>
                        <a:pt x="444" y="1043"/>
                      </a:lnTo>
                      <a:lnTo>
                        <a:pt x="445" y="1043"/>
                      </a:lnTo>
                      <a:lnTo>
                        <a:pt x="448" y="1043"/>
                      </a:lnTo>
                      <a:lnTo>
                        <a:pt x="450" y="1044"/>
                      </a:lnTo>
                      <a:lnTo>
                        <a:pt x="451" y="1043"/>
                      </a:lnTo>
                      <a:lnTo>
                        <a:pt x="451" y="1043"/>
                      </a:lnTo>
                      <a:lnTo>
                        <a:pt x="452" y="1040"/>
                      </a:lnTo>
                      <a:lnTo>
                        <a:pt x="455" y="1040"/>
                      </a:lnTo>
                      <a:lnTo>
                        <a:pt x="460" y="1038"/>
                      </a:lnTo>
                      <a:lnTo>
                        <a:pt x="461" y="1034"/>
                      </a:lnTo>
                      <a:lnTo>
                        <a:pt x="461" y="1034"/>
                      </a:lnTo>
                      <a:lnTo>
                        <a:pt x="448" y="1019"/>
                      </a:lnTo>
                      <a:lnTo>
                        <a:pt x="444" y="1011"/>
                      </a:lnTo>
                      <a:lnTo>
                        <a:pt x="443" y="1007"/>
                      </a:lnTo>
                      <a:lnTo>
                        <a:pt x="443" y="1007"/>
                      </a:lnTo>
                      <a:lnTo>
                        <a:pt x="444" y="1002"/>
                      </a:lnTo>
                      <a:lnTo>
                        <a:pt x="444" y="996"/>
                      </a:lnTo>
                      <a:lnTo>
                        <a:pt x="443" y="992"/>
                      </a:lnTo>
                      <a:lnTo>
                        <a:pt x="437" y="984"/>
                      </a:lnTo>
                      <a:lnTo>
                        <a:pt x="437" y="984"/>
                      </a:lnTo>
                      <a:lnTo>
                        <a:pt x="434" y="982"/>
                      </a:lnTo>
                      <a:lnTo>
                        <a:pt x="433" y="979"/>
                      </a:lnTo>
                      <a:lnTo>
                        <a:pt x="433" y="976"/>
                      </a:lnTo>
                      <a:lnTo>
                        <a:pt x="434" y="973"/>
                      </a:lnTo>
                      <a:lnTo>
                        <a:pt x="440" y="967"/>
                      </a:lnTo>
                      <a:lnTo>
                        <a:pt x="444" y="962"/>
                      </a:lnTo>
                      <a:lnTo>
                        <a:pt x="444" y="962"/>
                      </a:lnTo>
                      <a:lnTo>
                        <a:pt x="451" y="956"/>
                      </a:lnTo>
                      <a:lnTo>
                        <a:pt x="458" y="952"/>
                      </a:lnTo>
                      <a:lnTo>
                        <a:pt x="465" y="949"/>
                      </a:lnTo>
                      <a:lnTo>
                        <a:pt x="472" y="945"/>
                      </a:lnTo>
                      <a:lnTo>
                        <a:pt x="472" y="945"/>
                      </a:lnTo>
                      <a:lnTo>
                        <a:pt x="468" y="942"/>
                      </a:lnTo>
                      <a:lnTo>
                        <a:pt x="468" y="942"/>
                      </a:lnTo>
                      <a:lnTo>
                        <a:pt x="464" y="939"/>
                      </a:lnTo>
                      <a:lnTo>
                        <a:pt x="462" y="938"/>
                      </a:lnTo>
                      <a:lnTo>
                        <a:pt x="462" y="936"/>
                      </a:lnTo>
                      <a:lnTo>
                        <a:pt x="464" y="935"/>
                      </a:lnTo>
                      <a:lnTo>
                        <a:pt x="464" y="935"/>
                      </a:lnTo>
                      <a:lnTo>
                        <a:pt x="467" y="933"/>
                      </a:lnTo>
                      <a:lnTo>
                        <a:pt x="467" y="931"/>
                      </a:lnTo>
                      <a:lnTo>
                        <a:pt x="462" y="925"/>
                      </a:lnTo>
                      <a:lnTo>
                        <a:pt x="462" y="925"/>
                      </a:lnTo>
                      <a:lnTo>
                        <a:pt x="457" y="916"/>
                      </a:lnTo>
                      <a:lnTo>
                        <a:pt x="454" y="914"/>
                      </a:lnTo>
                      <a:lnTo>
                        <a:pt x="452" y="914"/>
                      </a:lnTo>
                      <a:lnTo>
                        <a:pt x="452" y="914"/>
                      </a:lnTo>
                      <a:lnTo>
                        <a:pt x="447" y="914"/>
                      </a:lnTo>
                      <a:lnTo>
                        <a:pt x="441" y="914"/>
                      </a:lnTo>
                      <a:lnTo>
                        <a:pt x="441" y="914"/>
                      </a:lnTo>
                      <a:lnTo>
                        <a:pt x="438" y="914"/>
                      </a:lnTo>
                      <a:lnTo>
                        <a:pt x="438" y="912"/>
                      </a:lnTo>
                      <a:lnTo>
                        <a:pt x="438" y="905"/>
                      </a:lnTo>
                      <a:lnTo>
                        <a:pt x="438" y="905"/>
                      </a:lnTo>
                      <a:lnTo>
                        <a:pt x="437" y="902"/>
                      </a:lnTo>
                      <a:lnTo>
                        <a:pt x="434" y="901"/>
                      </a:lnTo>
                      <a:lnTo>
                        <a:pt x="431" y="901"/>
                      </a:lnTo>
                      <a:lnTo>
                        <a:pt x="428" y="899"/>
                      </a:lnTo>
                      <a:lnTo>
                        <a:pt x="428" y="899"/>
                      </a:lnTo>
                      <a:lnTo>
                        <a:pt x="428" y="897"/>
                      </a:lnTo>
                      <a:lnTo>
                        <a:pt x="430" y="894"/>
                      </a:lnTo>
                      <a:lnTo>
                        <a:pt x="433" y="889"/>
                      </a:lnTo>
                      <a:lnTo>
                        <a:pt x="433" y="889"/>
                      </a:lnTo>
                      <a:lnTo>
                        <a:pt x="435" y="887"/>
                      </a:lnTo>
                      <a:lnTo>
                        <a:pt x="437" y="885"/>
                      </a:lnTo>
                      <a:lnTo>
                        <a:pt x="438" y="884"/>
                      </a:lnTo>
                      <a:lnTo>
                        <a:pt x="438" y="884"/>
                      </a:lnTo>
                      <a:lnTo>
                        <a:pt x="437" y="882"/>
                      </a:lnTo>
                      <a:lnTo>
                        <a:pt x="434" y="881"/>
                      </a:lnTo>
                      <a:lnTo>
                        <a:pt x="433" y="880"/>
                      </a:lnTo>
                      <a:lnTo>
                        <a:pt x="433" y="877"/>
                      </a:lnTo>
                      <a:lnTo>
                        <a:pt x="433" y="877"/>
                      </a:lnTo>
                      <a:lnTo>
                        <a:pt x="435" y="874"/>
                      </a:lnTo>
                      <a:lnTo>
                        <a:pt x="438" y="871"/>
                      </a:lnTo>
                      <a:lnTo>
                        <a:pt x="441" y="870"/>
                      </a:lnTo>
                      <a:lnTo>
                        <a:pt x="441" y="867"/>
                      </a:lnTo>
                      <a:lnTo>
                        <a:pt x="441" y="867"/>
                      </a:lnTo>
                      <a:lnTo>
                        <a:pt x="443" y="863"/>
                      </a:lnTo>
                      <a:lnTo>
                        <a:pt x="444" y="860"/>
                      </a:lnTo>
                      <a:lnTo>
                        <a:pt x="447" y="860"/>
                      </a:lnTo>
                      <a:lnTo>
                        <a:pt x="451" y="861"/>
                      </a:lnTo>
                      <a:lnTo>
                        <a:pt x="451" y="861"/>
                      </a:lnTo>
                      <a:lnTo>
                        <a:pt x="454" y="864"/>
                      </a:lnTo>
                      <a:lnTo>
                        <a:pt x="457" y="868"/>
                      </a:lnTo>
                      <a:lnTo>
                        <a:pt x="460" y="871"/>
                      </a:lnTo>
                      <a:lnTo>
                        <a:pt x="461" y="871"/>
                      </a:lnTo>
                      <a:lnTo>
                        <a:pt x="464" y="871"/>
                      </a:lnTo>
                      <a:lnTo>
                        <a:pt x="464" y="871"/>
                      </a:lnTo>
                      <a:lnTo>
                        <a:pt x="467" y="870"/>
                      </a:lnTo>
                      <a:lnTo>
                        <a:pt x="467" y="867"/>
                      </a:lnTo>
                      <a:lnTo>
                        <a:pt x="465" y="861"/>
                      </a:lnTo>
                      <a:lnTo>
                        <a:pt x="465" y="861"/>
                      </a:lnTo>
                      <a:lnTo>
                        <a:pt x="464" y="857"/>
                      </a:lnTo>
                      <a:lnTo>
                        <a:pt x="465" y="854"/>
                      </a:lnTo>
                      <a:lnTo>
                        <a:pt x="470" y="853"/>
                      </a:lnTo>
                      <a:lnTo>
                        <a:pt x="470" y="853"/>
                      </a:lnTo>
                      <a:lnTo>
                        <a:pt x="472" y="851"/>
                      </a:lnTo>
                      <a:lnTo>
                        <a:pt x="474" y="848"/>
                      </a:lnTo>
                      <a:lnTo>
                        <a:pt x="475" y="846"/>
                      </a:lnTo>
                      <a:lnTo>
                        <a:pt x="478" y="846"/>
                      </a:lnTo>
                      <a:lnTo>
                        <a:pt x="478" y="846"/>
                      </a:lnTo>
                      <a:lnTo>
                        <a:pt x="482" y="844"/>
                      </a:lnTo>
                      <a:lnTo>
                        <a:pt x="487" y="841"/>
                      </a:lnTo>
                      <a:lnTo>
                        <a:pt x="495" y="837"/>
                      </a:lnTo>
                      <a:lnTo>
                        <a:pt x="495" y="837"/>
                      </a:lnTo>
                      <a:lnTo>
                        <a:pt x="501" y="834"/>
                      </a:lnTo>
                      <a:lnTo>
                        <a:pt x="504" y="834"/>
                      </a:lnTo>
                      <a:lnTo>
                        <a:pt x="506" y="834"/>
                      </a:lnTo>
                      <a:lnTo>
                        <a:pt x="506" y="834"/>
                      </a:lnTo>
                      <a:lnTo>
                        <a:pt x="512" y="836"/>
                      </a:lnTo>
                      <a:lnTo>
                        <a:pt x="513" y="836"/>
                      </a:lnTo>
                      <a:lnTo>
                        <a:pt x="515" y="834"/>
                      </a:lnTo>
                      <a:lnTo>
                        <a:pt x="515" y="834"/>
                      </a:lnTo>
                      <a:lnTo>
                        <a:pt x="518" y="831"/>
                      </a:lnTo>
                      <a:lnTo>
                        <a:pt x="522" y="831"/>
                      </a:lnTo>
                      <a:lnTo>
                        <a:pt x="525" y="831"/>
                      </a:lnTo>
                      <a:lnTo>
                        <a:pt x="526" y="834"/>
                      </a:lnTo>
                      <a:lnTo>
                        <a:pt x="526" y="834"/>
                      </a:lnTo>
                      <a:lnTo>
                        <a:pt x="529" y="836"/>
                      </a:lnTo>
                      <a:lnTo>
                        <a:pt x="535" y="837"/>
                      </a:lnTo>
                      <a:lnTo>
                        <a:pt x="540" y="838"/>
                      </a:lnTo>
                      <a:lnTo>
                        <a:pt x="545" y="840"/>
                      </a:lnTo>
                      <a:lnTo>
                        <a:pt x="545" y="840"/>
                      </a:lnTo>
                      <a:lnTo>
                        <a:pt x="553" y="846"/>
                      </a:lnTo>
                      <a:lnTo>
                        <a:pt x="557" y="848"/>
                      </a:lnTo>
                      <a:lnTo>
                        <a:pt x="559" y="851"/>
                      </a:lnTo>
                      <a:lnTo>
                        <a:pt x="559" y="851"/>
                      </a:lnTo>
                      <a:lnTo>
                        <a:pt x="559" y="853"/>
                      </a:lnTo>
                      <a:lnTo>
                        <a:pt x="560" y="855"/>
                      </a:lnTo>
                      <a:lnTo>
                        <a:pt x="562" y="855"/>
                      </a:lnTo>
                      <a:lnTo>
                        <a:pt x="563" y="853"/>
                      </a:lnTo>
                      <a:lnTo>
                        <a:pt x="563" y="853"/>
                      </a:lnTo>
                      <a:lnTo>
                        <a:pt x="563" y="850"/>
                      </a:lnTo>
                      <a:lnTo>
                        <a:pt x="566" y="850"/>
                      </a:lnTo>
                      <a:lnTo>
                        <a:pt x="572" y="853"/>
                      </a:lnTo>
                      <a:lnTo>
                        <a:pt x="572" y="853"/>
                      </a:lnTo>
                      <a:lnTo>
                        <a:pt x="577" y="854"/>
                      </a:lnTo>
                      <a:lnTo>
                        <a:pt x="582" y="855"/>
                      </a:lnTo>
                      <a:lnTo>
                        <a:pt x="584" y="854"/>
                      </a:lnTo>
                      <a:lnTo>
                        <a:pt x="587" y="851"/>
                      </a:lnTo>
                      <a:lnTo>
                        <a:pt x="587" y="851"/>
                      </a:lnTo>
                      <a:lnTo>
                        <a:pt x="590" y="848"/>
                      </a:lnTo>
                      <a:lnTo>
                        <a:pt x="594" y="847"/>
                      </a:lnTo>
                      <a:lnTo>
                        <a:pt x="599" y="846"/>
                      </a:lnTo>
                      <a:lnTo>
                        <a:pt x="603" y="847"/>
                      </a:lnTo>
                      <a:lnTo>
                        <a:pt x="603" y="847"/>
                      </a:lnTo>
                      <a:lnTo>
                        <a:pt x="607" y="850"/>
                      </a:lnTo>
                      <a:lnTo>
                        <a:pt x="609" y="850"/>
                      </a:lnTo>
                      <a:lnTo>
                        <a:pt x="611" y="847"/>
                      </a:lnTo>
                      <a:lnTo>
                        <a:pt x="611" y="847"/>
                      </a:lnTo>
                      <a:lnTo>
                        <a:pt x="616" y="846"/>
                      </a:lnTo>
                      <a:lnTo>
                        <a:pt x="621" y="844"/>
                      </a:lnTo>
                      <a:lnTo>
                        <a:pt x="626" y="846"/>
                      </a:lnTo>
                      <a:lnTo>
                        <a:pt x="627" y="848"/>
                      </a:lnTo>
                      <a:lnTo>
                        <a:pt x="627" y="848"/>
                      </a:lnTo>
                      <a:lnTo>
                        <a:pt x="628" y="851"/>
                      </a:lnTo>
                      <a:lnTo>
                        <a:pt x="631" y="853"/>
                      </a:lnTo>
                      <a:lnTo>
                        <a:pt x="638" y="853"/>
                      </a:lnTo>
                      <a:lnTo>
                        <a:pt x="638" y="853"/>
                      </a:lnTo>
                      <a:lnTo>
                        <a:pt x="641" y="854"/>
                      </a:lnTo>
                      <a:lnTo>
                        <a:pt x="643" y="855"/>
                      </a:lnTo>
                      <a:lnTo>
                        <a:pt x="644" y="858"/>
                      </a:lnTo>
                      <a:lnTo>
                        <a:pt x="645" y="858"/>
                      </a:lnTo>
                      <a:lnTo>
                        <a:pt x="645" y="858"/>
                      </a:lnTo>
                      <a:lnTo>
                        <a:pt x="647" y="855"/>
                      </a:lnTo>
                      <a:lnTo>
                        <a:pt x="648" y="853"/>
                      </a:lnTo>
                      <a:lnTo>
                        <a:pt x="650" y="851"/>
                      </a:lnTo>
                      <a:lnTo>
                        <a:pt x="651" y="850"/>
                      </a:lnTo>
                      <a:lnTo>
                        <a:pt x="651" y="850"/>
                      </a:lnTo>
                      <a:lnTo>
                        <a:pt x="657" y="853"/>
                      </a:lnTo>
                      <a:lnTo>
                        <a:pt x="660" y="854"/>
                      </a:lnTo>
                      <a:lnTo>
                        <a:pt x="664" y="855"/>
                      </a:lnTo>
                      <a:lnTo>
                        <a:pt x="664" y="855"/>
                      </a:lnTo>
                      <a:lnTo>
                        <a:pt x="668" y="855"/>
                      </a:lnTo>
                      <a:lnTo>
                        <a:pt x="671" y="854"/>
                      </a:lnTo>
                      <a:lnTo>
                        <a:pt x="672" y="853"/>
                      </a:lnTo>
                      <a:lnTo>
                        <a:pt x="674" y="850"/>
                      </a:lnTo>
                      <a:lnTo>
                        <a:pt x="674" y="850"/>
                      </a:lnTo>
                      <a:lnTo>
                        <a:pt x="672" y="843"/>
                      </a:lnTo>
                      <a:lnTo>
                        <a:pt x="671" y="840"/>
                      </a:lnTo>
                      <a:lnTo>
                        <a:pt x="670" y="838"/>
                      </a:lnTo>
                      <a:lnTo>
                        <a:pt x="670" y="838"/>
                      </a:lnTo>
                      <a:lnTo>
                        <a:pt x="664" y="836"/>
                      </a:lnTo>
                      <a:lnTo>
                        <a:pt x="661" y="836"/>
                      </a:lnTo>
                      <a:lnTo>
                        <a:pt x="658" y="834"/>
                      </a:lnTo>
                      <a:lnTo>
                        <a:pt x="658" y="834"/>
                      </a:lnTo>
                      <a:lnTo>
                        <a:pt x="655" y="833"/>
                      </a:lnTo>
                      <a:lnTo>
                        <a:pt x="652" y="831"/>
                      </a:lnTo>
                      <a:lnTo>
                        <a:pt x="652" y="829"/>
                      </a:lnTo>
                      <a:lnTo>
                        <a:pt x="654" y="826"/>
                      </a:lnTo>
                      <a:lnTo>
                        <a:pt x="654" y="826"/>
                      </a:lnTo>
                      <a:lnTo>
                        <a:pt x="661" y="823"/>
                      </a:lnTo>
                      <a:lnTo>
                        <a:pt x="664" y="820"/>
                      </a:lnTo>
                      <a:lnTo>
                        <a:pt x="664" y="817"/>
                      </a:lnTo>
                      <a:lnTo>
                        <a:pt x="664" y="817"/>
                      </a:lnTo>
                      <a:lnTo>
                        <a:pt x="662" y="814"/>
                      </a:lnTo>
                      <a:lnTo>
                        <a:pt x="662" y="810"/>
                      </a:lnTo>
                      <a:lnTo>
                        <a:pt x="664" y="807"/>
                      </a:lnTo>
                      <a:lnTo>
                        <a:pt x="667" y="806"/>
                      </a:lnTo>
                      <a:lnTo>
                        <a:pt x="667" y="806"/>
                      </a:lnTo>
                      <a:lnTo>
                        <a:pt x="678" y="806"/>
                      </a:lnTo>
                      <a:lnTo>
                        <a:pt x="682" y="804"/>
                      </a:lnTo>
                      <a:lnTo>
                        <a:pt x="684" y="803"/>
                      </a:lnTo>
                      <a:lnTo>
                        <a:pt x="684" y="803"/>
                      </a:lnTo>
                      <a:lnTo>
                        <a:pt x="681" y="802"/>
                      </a:lnTo>
                      <a:lnTo>
                        <a:pt x="677" y="800"/>
                      </a:lnTo>
                      <a:lnTo>
                        <a:pt x="672" y="799"/>
                      </a:lnTo>
                      <a:lnTo>
                        <a:pt x="670" y="796"/>
                      </a:lnTo>
                      <a:lnTo>
                        <a:pt x="670" y="796"/>
                      </a:lnTo>
                      <a:lnTo>
                        <a:pt x="668" y="793"/>
                      </a:lnTo>
                      <a:lnTo>
                        <a:pt x="667" y="789"/>
                      </a:lnTo>
                      <a:lnTo>
                        <a:pt x="668" y="785"/>
                      </a:lnTo>
                      <a:lnTo>
                        <a:pt x="668" y="783"/>
                      </a:lnTo>
                      <a:lnTo>
                        <a:pt x="668" y="783"/>
                      </a:lnTo>
                      <a:lnTo>
                        <a:pt x="671" y="782"/>
                      </a:lnTo>
                      <a:lnTo>
                        <a:pt x="675" y="782"/>
                      </a:lnTo>
                      <a:lnTo>
                        <a:pt x="678" y="783"/>
                      </a:lnTo>
                      <a:lnTo>
                        <a:pt x="682" y="782"/>
                      </a:lnTo>
                      <a:lnTo>
                        <a:pt x="682" y="782"/>
                      </a:lnTo>
                      <a:lnTo>
                        <a:pt x="687" y="782"/>
                      </a:lnTo>
                      <a:lnTo>
                        <a:pt x="691" y="782"/>
                      </a:lnTo>
                      <a:lnTo>
                        <a:pt x="696" y="782"/>
                      </a:lnTo>
                      <a:lnTo>
                        <a:pt x="701" y="780"/>
                      </a:lnTo>
                      <a:lnTo>
                        <a:pt x="701" y="780"/>
                      </a:lnTo>
                      <a:lnTo>
                        <a:pt x="706" y="777"/>
                      </a:lnTo>
                      <a:lnTo>
                        <a:pt x="713" y="776"/>
                      </a:lnTo>
                      <a:lnTo>
                        <a:pt x="725" y="775"/>
                      </a:lnTo>
                      <a:lnTo>
                        <a:pt x="725" y="775"/>
                      </a:lnTo>
                      <a:lnTo>
                        <a:pt x="730" y="775"/>
                      </a:lnTo>
                      <a:lnTo>
                        <a:pt x="733" y="773"/>
                      </a:lnTo>
                      <a:lnTo>
                        <a:pt x="742" y="770"/>
                      </a:lnTo>
                      <a:lnTo>
                        <a:pt x="742" y="770"/>
                      </a:lnTo>
                      <a:lnTo>
                        <a:pt x="753" y="768"/>
                      </a:lnTo>
                      <a:lnTo>
                        <a:pt x="765" y="766"/>
                      </a:lnTo>
                      <a:lnTo>
                        <a:pt x="765" y="766"/>
                      </a:lnTo>
                      <a:lnTo>
                        <a:pt x="777" y="763"/>
                      </a:lnTo>
                      <a:lnTo>
                        <a:pt x="784" y="760"/>
                      </a:lnTo>
                      <a:lnTo>
                        <a:pt x="787" y="759"/>
                      </a:lnTo>
                      <a:lnTo>
                        <a:pt x="787" y="758"/>
                      </a:lnTo>
                      <a:lnTo>
                        <a:pt x="787" y="758"/>
                      </a:lnTo>
                      <a:lnTo>
                        <a:pt x="790" y="755"/>
                      </a:lnTo>
                      <a:lnTo>
                        <a:pt x="796" y="753"/>
                      </a:lnTo>
                      <a:lnTo>
                        <a:pt x="803" y="753"/>
                      </a:lnTo>
                      <a:lnTo>
                        <a:pt x="807" y="753"/>
                      </a:lnTo>
                      <a:lnTo>
                        <a:pt x="807" y="753"/>
                      </a:lnTo>
                      <a:lnTo>
                        <a:pt x="814" y="755"/>
                      </a:lnTo>
                      <a:lnTo>
                        <a:pt x="817" y="756"/>
                      </a:lnTo>
                      <a:lnTo>
                        <a:pt x="820" y="755"/>
                      </a:lnTo>
                      <a:lnTo>
                        <a:pt x="820" y="755"/>
                      </a:lnTo>
                      <a:lnTo>
                        <a:pt x="823" y="755"/>
                      </a:lnTo>
                      <a:lnTo>
                        <a:pt x="827" y="756"/>
                      </a:lnTo>
                      <a:lnTo>
                        <a:pt x="830" y="759"/>
                      </a:lnTo>
                      <a:lnTo>
                        <a:pt x="830" y="762"/>
                      </a:lnTo>
                      <a:lnTo>
                        <a:pt x="830" y="762"/>
                      </a:lnTo>
                      <a:lnTo>
                        <a:pt x="830" y="765"/>
                      </a:lnTo>
                      <a:lnTo>
                        <a:pt x="831" y="768"/>
                      </a:lnTo>
                      <a:lnTo>
                        <a:pt x="833" y="770"/>
                      </a:lnTo>
                      <a:lnTo>
                        <a:pt x="833" y="773"/>
                      </a:lnTo>
                      <a:lnTo>
                        <a:pt x="833" y="773"/>
                      </a:lnTo>
                      <a:lnTo>
                        <a:pt x="831" y="776"/>
                      </a:lnTo>
                      <a:lnTo>
                        <a:pt x="831" y="777"/>
                      </a:lnTo>
                      <a:lnTo>
                        <a:pt x="831" y="779"/>
                      </a:lnTo>
                      <a:lnTo>
                        <a:pt x="831" y="779"/>
                      </a:lnTo>
                      <a:lnTo>
                        <a:pt x="834" y="780"/>
                      </a:lnTo>
                      <a:lnTo>
                        <a:pt x="838" y="780"/>
                      </a:lnTo>
                      <a:lnTo>
                        <a:pt x="843" y="779"/>
                      </a:lnTo>
                      <a:lnTo>
                        <a:pt x="845" y="777"/>
                      </a:lnTo>
                      <a:lnTo>
                        <a:pt x="845" y="777"/>
                      </a:lnTo>
                      <a:lnTo>
                        <a:pt x="848" y="776"/>
                      </a:lnTo>
                      <a:lnTo>
                        <a:pt x="850" y="777"/>
                      </a:lnTo>
                      <a:lnTo>
                        <a:pt x="851" y="779"/>
                      </a:lnTo>
                      <a:lnTo>
                        <a:pt x="852" y="780"/>
                      </a:lnTo>
                      <a:lnTo>
                        <a:pt x="852" y="780"/>
                      </a:lnTo>
                      <a:lnTo>
                        <a:pt x="852" y="783"/>
                      </a:lnTo>
                      <a:lnTo>
                        <a:pt x="854" y="783"/>
                      </a:lnTo>
                      <a:lnTo>
                        <a:pt x="855" y="783"/>
                      </a:lnTo>
                      <a:lnTo>
                        <a:pt x="857" y="782"/>
                      </a:lnTo>
                      <a:lnTo>
                        <a:pt x="857" y="782"/>
                      </a:lnTo>
                      <a:lnTo>
                        <a:pt x="857" y="780"/>
                      </a:lnTo>
                      <a:lnTo>
                        <a:pt x="860" y="780"/>
                      </a:lnTo>
                      <a:lnTo>
                        <a:pt x="864" y="783"/>
                      </a:lnTo>
                      <a:lnTo>
                        <a:pt x="864" y="783"/>
                      </a:lnTo>
                      <a:lnTo>
                        <a:pt x="867" y="783"/>
                      </a:lnTo>
                      <a:lnTo>
                        <a:pt x="869" y="783"/>
                      </a:lnTo>
                      <a:lnTo>
                        <a:pt x="871" y="783"/>
                      </a:lnTo>
                      <a:lnTo>
                        <a:pt x="872" y="785"/>
                      </a:lnTo>
                      <a:lnTo>
                        <a:pt x="872" y="785"/>
                      </a:lnTo>
                      <a:lnTo>
                        <a:pt x="871" y="787"/>
                      </a:lnTo>
                      <a:lnTo>
                        <a:pt x="868" y="789"/>
                      </a:lnTo>
                      <a:lnTo>
                        <a:pt x="865" y="792"/>
                      </a:lnTo>
                      <a:lnTo>
                        <a:pt x="865" y="793"/>
                      </a:lnTo>
                      <a:lnTo>
                        <a:pt x="867" y="794"/>
                      </a:lnTo>
                      <a:lnTo>
                        <a:pt x="867" y="794"/>
                      </a:lnTo>
                      <a:lnTo>
                        <a:pt x="868" y="796"/>
                      </a:lnTo>
                      <a:lnTo>
                        <a:pt x="869" y="796"/>
                      </a:lnTo>
                      <a:lnTo>
                        <a:pt x="872" y="794"/>
                      </a:lnTo>
                      <a:lnTo>
                        <a:pt x="875" y="792"/>
                      </a:lnTo>
                      <a:lnTo>
                        <a:pt x="879" y="792"/>
                      </a:lnTo>
                      <a:lnTo>
                        <a:pt x="879" y="792"/>
                      </a:lnTo>
                      <a:lnTo>
                        <a:pt x="884" y="792"/>
                      </a:lnTo>
                      <a:lnTo>
                        <a:pt x="888" y="789"/>
                      </a:lnTo>
                      <a:lnTo>
                        <a:pt x="892" y="786"/>
                      </a:lnTo>
                      <a:lnTo>
                        <a:pt x="896" y="785"/>
                      </a:lnTo>
                      <a:lnTo>
                        <a:pt x="896" y="785"/>
                      </a:lnTo>
                      <a:lnTo>
                        <a:pt x="899" y="783"/>
                      </a:lnTo>
                      <a:lnTo>
                        <a:pt x="904" y="780"/>
                      </a:lnTo>
                      <a:lnTo>
                        <a:pt x="911" y="776"/>
                      </a:lnTo>
                      <a:lnTo>
                        <a:pt x="911" y="776"/>
                      </a:lnTo>
                      <a:lnTo>
                        <a:pt x="915" y="775"/>
                      </a:lnTo>
                      <a:lnTo>
                        <a:pt x="919" y="775"/>
                      </a:lnTo>
                      <a:lnTo>
                        <a:pt x="922" y="776"/>
                      </a:lnTo>
                      <a:lnTo>
                        <a:pt x="922" y="776"/>
                      </a:lnTo>
                      <a:lnTo>
                        <a:pt x="922" y="777"/>
                      </a:lnTo>
                      <a:lnTo>
                        <a:pt x="922" y="777"/>
                      </a:lnTo>
                      <a:lnTo>
                        <a:pt x="919" y="780"/>
                      </a:lnTo>
                      <a:lnTo>
                        <a:pt x="919" y="783"/>
                      </a:lnTo>
                      <a:lnTo>
                        <a:pt x="921" y="786"/>
                      </a:lnTo>
                      <a:lnTo>
                        <a:pt x="926" y="789"/>
                      </a:lnTo>
                      <a:lnTo>
                        <a:pt x="926" y="789"/>
                      </a:lnTo>
                      <a:lnTo>
                        <a:pt x="930" y="792"/>
                      </a:lnTo>
                      <a:lnTo>
                        <a:pt x="935" y="794"/>
                      </a:lnTo>
                      <a:lnTo>
                        <a:pt x="942" y="804"/>
                      </a:lnTo>
                      <a:lnTo>
                        <a:pt x="956" y="824"/>
                      </a:lnTo>
                      <a:lnTo>
                        <a:pt x="956" y="824"/>
                      </a:lnTo>
                      <a:lnTo>
                        <a:pt x="960" y="833"/>
                      </a:lnTo>
                      <a:lnTo>
                        <a:pt x="965" y="843"/>
                      </a:lnTo>
                      <a:lnTo>
                        <a:pt x="969" y="850"/>
                      </a:lnTo>
                      <a:lnTo>
                        <a:pt x="970" y="853"/>
                      </a:lnTo>
                      <a:lnTo>
                        <a:pt x="972" y="853"/>
                      </a:lnTo>
                      <a:lnTo>
                        <a:pt x="972" y="853"/>
                      </a:lnTo>
                      <a:lnTo>
                        <a:pt x="974" y="851"/>
                      </a:lnTo>
                      <a:lnTo>
                        <a:pt x="976" y="848"/>
                      </a:lnTo>
                      <a:lnTo>
                        <a:pt x="979" y="844"/>
                      </a:lnTo>
                      <a:lnTo>
                        <a:pt x="982" y="843"/>
                      </a:lnTo>
                      <a:lnTo>
                        <a:pt x="982" y="843"/>
                      </a:lnTo>
                      <a:lnTo>
                        <a:pt x="984" y="844"/>
                      </a:lnTo>
                      <a:lnTo>
                        <a:pt x="987" y="847"/>
                      </a:lnTo>
                      <a:lnTo>
                        <a:pt x="990" y="850"/>
                      </a:lnTo>
                      <a:lnTo>
                        <a:pt x="994" y="851"/>
                      </a:lnTo>
                      <a:lnTo>
                        <a:pt x="994" y="851"/>
                      </a:lnTo>
                      <a:lnTo>
                        <a:pt x="1001" y="854"/>
                      </a:lnTo>
                      <a:lnTo>
                        <a:pt x="1006" y="854"/>
                      </a:lnTo>
                      <a:lnTo>
                        <a:pt x="1010" y="854"/>
                      </a:lnTo>
                      <a:lnTo>
                        <a:pt x="1010" y="854"/>
                      </a:lnTo>
                      <a:lnTo>
                        <a:pt x="1017" y="851"/>
                      </a:lnTo>
                      <a:lnTo>
                        <a:pt x="1023" y="850"/>
                      </a:lnTo>
                      <a:lnTo>
                        <a:pt x="1026" y="850"/>
                      </a:lnTo>
                      <a:lnTo>
                        <a:pt x="1026" y="850"/>
                      </a:lnTo>
                      <a:lnTo>
                        <a:pt x="1031" y="851"/>
                      </a:lnTo>
                      <a:lnTo>
                        <a:pt x="1033" y="854"/>
                      </a:lnTo>
                      <a:lnTo>
                        <a:pt x="1035" y="858"/>
                      </a:lnTo>
                      <a:lnTo>
                        <a:pt x="1035" y="858"/>
                      </a:lnTo>
                      <a:lnTo>
                        <a:pt x="1038" y="863"/>
                      </a:lnTo>
                      <a:lnTo>
                        <a:pt x="1041" y="864"/>
                      </a:lnTo>
                      <a:lnTo>
                        <a:pt x="1043" y="865"/>
                      </a:lnTo>
                      <a:lnTo>
                        <a:pt x="1045" y="865"/>
                      </a:lnTo>
                      <a:lnTo>
                        <a:pt x="1045" y="865"/>
                      </a:lnTo>
                      <a:lnTo>
                        <a:pt x="1047" y="867"/>
                      </a:lnTo>
                      <a:lnTo>
                        <a:pt x="1048" y="868"/>
                      </a:lnTo>
                      <a:lnTo>
                        <a:pt x="1048" y="872"/>
                      </a:lnTo>
                      <a:lnTo>
                        <a:pt x="1048" y="872"/>
                      </a:lnTo>
                      <a:lnTo>
                        <a:pt x="1050" y="874"/>
                      </a:lnTo>
                      <a:lnTo>
                        <a:pt x="1052" y="877"/>
                      </a:lnTo>
                      <a:lnTo>
                        <a:pt x="1054" y="878"/>
                      </a:lnTo>
                      <a:lnTo>
                        <a:pt x="1057" y="878"/>
                      </a:lnTo>
                      <a:lnTo>
                        <a:pt x="1057" y="878"/>
                      </a:lnTo>
                      <a:lnTo>
                        <a:pt x="1064" y="878"/>
                      </a:lnTo>
                      <a:lnTo>
                        <a:pt x="1069" y="877"/>
                      </a:lnTo>
                      <a:lnTo>
                        <a:pt x="1069" y="877"/>
                      </a:lnTo>
                      <a:lnTo>
                        <a:pt x="1074" y="875"/>
                      </a:lnTo>
                      <a:lnTo>
                        <a:pt x="1075" y="875"/>
                      </a:lnTo>
                      <a:lnTo>
                        <a:pt x="1075" y="877"/>
                      </a:lnTo>
                      <a:lnTo>
                        <a:pt x="1075" y="877"/>
                      </a:lnTo>
                      <a:lnTo>
                        <a:pt x="1078" y="882"/>
                      </a:lnTo>
                      <a:lnTo>
                        <a:pt x="1081" y="884"/>
                      </a:lnTo>
                      <a:lnTo>
                        <a:pt x="1082" y="885"/>
                      </a:lnTo>
                      <a:lnTo>
                        <a:pt x="1082" y="885"/>
                      </a:lnTo>
                      <a:lnTo>
                        <a:pt x="1088" y="887"/>
                      </a:lnTo>
                      <a:lnTo>
                        <a:pt x="1091" y="887"/>
                      </a:lnTo>
                      <a:lnTo>
                        <a:pt x="1092" y="885"/>
                      </a:lnTo>
                      <a:lnTo>
                        <a:pt x="1092" y="885"/>
                      </a:lnTo>
                      <a:lnTo>
                        <a:pt x="1094" y="884"/>
                      </a:lnTo>
                      <a:lnTo>
                        <a:pt x="1096" y="882"/>
                      </a:lnTo>
                      <a:lnTo>
                        <a:pt x="1102" y="881"/>
                      </a:lnTo>
                      <a:lnTo>
                        <a:pt x="1102" y="881"/>
                      </a:lnTo>
                      <a:lnTo>
                        <a:pt x="1111" y="880"/>
                      </a:lnTo>
                      <a:lnTo>
                        <a:pt x="1115" y="877"/>
                      </a:lnTo>
                      <a:lnTo>
                        <a:pt x="1118" y="874"/>
                      </a:lnTo>
                      <a:lnTo>
                        <a:pt x="1118" y="874"/>
                      </a:lnTo>
                      <a:lnTo>
                        <a:pt x="1121" y="872"/>
                      </a:lnTo>
                      <a:lnTo>
                        <a:pt x="1123" y="871"/>
                      </a:lnTo>
                      <a:lnTo>
                        <a:pt x="1128" y="870"/>
                      </a:lnTo>
                      <a:lnTo>
                        <a:pt x="1129" y="867"/>
                      </a:lnTo>
                      <a:lnTo>
                        <a:pt x="1129" y="867"/>
                      </a:lnTo>
                      <a:lnTo>
                        <a:pt x="1135" y="864"/>
                      </a:lnTo>
                      <a:lnTo>
                        <a:pt x="1138" y="863"/>
                      </a:lnTo>
                      <a:lnTo>
                        <a:pt x="1140" y="860"/>
                      </a:lnTo>
                      <a:lnTo>
                        <a:pt x="1140" y="860"/>
                      </a:lnTo>
                      <a:lnTo>
                        <a:pt x="1142" y="858"/>
                      </a:lnTo>
                      <a:lnTo>
                        <a:pt x="1146" y="858"/>
                      </a:lnTo>
                      <a:lnTo>
                        <a:pt x="1149" y="857"/>
                      </a:lnTo>
                      <a:lnTo>
                        <a:pt x="1150" y="855"/>
                      </a:lnTo>
                      <a:lnTo>
                        <a:pt x="1150" y="855"/>
                      </a:lnTo>
                      <a:lnTo>
                        <a:pt x="1153" y="854"/>
                      </a:lnTo>
                      <a:lnTo>
                        <a:pt x="1156" y="854"/>
                      </a:lnTo>
                      <a:lnTo>
                        <a:pt x="1162" y="854"/>
                      </a:lnTo>
                      <a:lnTo>
                        <a:pt x="1162" y="854"/>
                      </a:lnTo>
                      <a:lnTo>
                        <a:pt x="1174" y="855"/>
                      </a:lnTo>
                      <a:lnTo>
                        <a:pt x="1184" y="857"/>
                      </a:lnTo>
                      <a:lnTo>
                        <a:pt x="1184" y="857"/>
                      </a:lnTo>
                      <a:lnTo>
                        <a:pt x="1186" y="858"/>
                      </a:lnTo>
                      <a:lnTo>
                        <a:pt x="1187" y="861"/>
                      </a:lnTo>
                      <a:lnTo>
                        <a:pt x="1189" y="865"/>
                      </a:lnTo>
                      <a:lnTo>
                        <a:pt x="1190" y="867"/>
                      </a:lnTo>
                      <a:lnTo>
                        <a:pt x="1190" y="867"/>
                      </a:lnTo>
                      <a:lnTo>
                        <a:pt x="1196" y="870"/>
                      </a:lnTo>
                      <a:lnTo>
                        <a:pt x="1200" y="871"/>
                      </a:lnTo>
                      <a:lnTo>
                        <a:pt x="1203" y="871"/>
                      </a:lnTo>
                      <a:lnTo>
                        <a:pt x="1203" y="871"/>
                      </a:lnTo>
                      <a:lnTo>
                        <a:pt x="1208" y="870"/>
                      </a:lnTo>
                      <a:lnTo>
                        <a:pt x="1213" y="870"/>
                      </a:lnTo>
                      <a:lnTo>
                        <a:pt x="1216" y="871"/>
                      </a:lnTo>
                      <a:lnTo>
                        <a:pt x="1216" y="871"/>
                      </a:lnTo>
                      <a:lnTo>
                        <a:pt x="1223" y="875"/>
                      </a:lnTo>
                      <a:lnTo>
                        <a:pt x="1226" y="875"/>
                      </a:lnTo>
                      <a:lnTo>
                        <a:pt x="1227" y="874"/>
                      </a:lnTo>
                      <a:lnTo>
                        <a:pt x="1227" y="874"/>
                      </a:lnTo>
                      <a:lnTo>
                        <a:pt x="1230" y="872"/>
                      </a:lnTo>
                      <a:lnTo>
                        <a:pt x="1234" y="870"/>
                      </a:lnTo>
                      <a:lnTo>
                        <a:pt x="1238" y="868"/>
                      </a:lnTo>
                      <a:lnTo>
                        <a:pt x="1240" y="867"/>
                      </a:lnTo>
                      <a:lnTo>
                        <a:pt x="1240" y="867"/>
                      </a:lnTo>
                      <a:lnTo>
                        <a:pt x="1243" y="863"/>
                      </a:lnTo>
                      <a:lnTo>
                        <a:pt x="1243" y="860"/>
                      </a:lnTo>
                      <a:lnTo>
                        <a:pt x="1241" y="858"/>
                      </a:lnTo>
                      <a:lnTo>
                        <a:pt x="1241" y="858"/>
                      </a:lnTo>
                      <a:lnTo>
                        <a:pt x="1237" y="853"/>
                      </a:lnTo>
                      <a:lnTo>
                        <a:pt x="1235" y="844"/>
                      </a:lnTo>
                      <a:lnTo>
                        <a:pt x="1235" y="844"/>
                      </a:lnTo>
                      <a:lnTo>
                        <a:pt x="1235" y="843"/>
                      </a:lnTo>
                      <a:lnTo>
                        <a:pt x="1238" y="840"/>
                      </a:lnTo>
                      <a:lnTo>
                        <a:pt x="1240" y="838"/>
                      </a:lnTo>
                      <a:lnTo>
                        <a:pt x="1241" y="837"/>
                      </a:lnTo>
                      <a:lnTo>
                        <a:pt x="1241" y="837"/>
                      </a:lnTo>
                      <a:lnTo>
                        <a:pt x="1244" y="834"/>
                      </a:lnTo>
                      <a:lnTo>
                        <a:pt x="1245" y="833"/>
                      </a:lnTo>
                      <a:lnTo>
                        <a:pt x="1250" y="831"/>
                      </a:lnTo>
                      <a:lnTo>
                        <a:pt x="1250" y="831"/>
                      </a:lnTo>
                      <a:lnTo>
                        <a:pt x="1252" y="827"/>
                      </a:lnTo>
                      <a:lnTo>
                        <a:pt x="1254" y="826"/>
                      </a:lnTo>
                      <a:lnTo>
                        <a:pt x="1255" y="826"/>
                      </a:lnTo>
                      <a:lnTo>
                        <a:pt x="1255" y="826"/>
                      </a:lnTo>
                      <a:lnTo>
                        <a:pt x="1262" y="829"/>
                      </a:lnTo>
                      <a:lnTo>
                        <a:pt x="1268" y="830"/>
                      </a:lnTo>
                      <a:lnTo>
                        <a:pt x="1268" y="830"/>
                      </a:lnTo>
                      <a:lnTo>
                        <a:pt x="1272" y="833"/>
                      </a:lnTo>
                      <a:lnTo>
                        <a:pt x="1278" y="833"/>
                      </a:lnTo>
                      <a:lnTo>
                        <a:pt x="1278" y="833"/>
                      </a:lnTo>
                      <a:lnTo>
                        <a:pt x="1284" y="834"/>
                      </a:lnTo>
                      <a:lnTo>
                        <a:pt x="1289" y="837"/>
                      </a:lnTo>
                      <a:lnTo>
                        <a:pt x="1289" y="837"/>
                      </a:lnTo>
                      <a:lnTo>
                        <a:pt x="1298" y="840"/>
                      </a:lnTo>
                      <a:lnTo>
                        <a:pt x="1302" y="841"/>
                      </a:lnTo>
                      <a:lnTo>
                        <a:pt x="1305" y="843"/>
                      </a:lnTo>
                      <a:lnTo>
                        <a:pt x="1305" y="843"/>
                      </a:lnTo>
                      <a:lnTo>
                        <a:pt x="1306" y="846"/>
                      </a:lnTo>
                      <a:lnTo>
                        <a:pt x="1306" y="850"/>
                      </a:lnTo>
                      <a:lnTo>
                        <a:pt x="1306" y="853"/>
                      </a:lnTo>
                      <a:lnTo>
                        <a:pt x="1306" y="855"/>
                      </a:lnTo>
                      <a:lnTo>
                        <a:pt x="1306" y="855"/>
                      </a:lnTo>
                      <a:lnTo>
                        <a:pt x="1312" y="861"/>
                      </a:lnTo>
                      <a:lnTo>
                        <a:pt x="1315" y="864"/>
                      </a:lnTo>
                      <a:lnTo>
                        <a:pt x="1316" y="864"/>
                      </a:lnTo>
                      <a:lnTo>
                        <a:pt x="1316" y="864"/>
                      </a:lnTo>
                      <a:lnTo>
                        <a:pt x="1319" y="864"/>
                      </a:lnTo>
                      <a:lnTo>
                        <a:pt x="1323" y="865"/>
                      </a:lnTo>
                      <a:lnTo>
                        <a:pt x="1328" y="867"/>
                      </a:lnTo>
                      <a:lnTo>
                        <a:pt x="1330" y="868"/>
                      </a:lnTo>
                      <a:lnTo>
                        <a:pt x="1330" y="868"/>
                      </a:lnTo>
                      <a:lnTo>
                        <a:pt x="1338" y="865"/>
                      </a:lnTo>
                      <a:lnTo>
                        <a:pt x="1340" y="863"/>
                      </a:lnTo>
                      <a:lnTo>
                        <a:pt x="1342" y="863"/>
                      </a:lnTo>
                      <a:lnTo>
                        <a:pt x="1342" y="863"/>
                      </a:lnTo>
                      <a:lnTo>
                        <a:pt x="1350" y="861"/>
                      </a:lnTo>
                      <a:lnTo>
                        <a:pt x="1357" y="860"/>
                      </a:lnTo>
                      <a:lnTo>
                        <a:pt x="1357" y="860"/>
                      </a:lnTo>
                      <a:lnTo>
                        <a:pt x="1365" y="863"/>
                      </a:lnTo>
                      <a:lnTo>
                        <a:pt x="1369" y="864"/>
                      </a:lnTo>
                      <a:lnTo>
                        <a:pt x="1372" y="864"/>
                      </a:lnTo>
                      <a:lnTo>
                        <a:pt x="1372" y="864"/>
                      </a:lnTo>
                      <a:lnTo>
                        <a:pt x="1377" y="864"/>
                      </a:lnTo>
                      <a:lnTo>
                        <a:pt x="1382" y="865"/>
                      </a:lnTo>
                      <a:lnTo>
                        <a:pt x="1384" y="867"/>
                      </a:lnTo>
                      <a:lnTo>
                        <a:pt x="1384" y="867"/>
                      </a:lnTo>
                      <a:lnTo>
                        <a:pt x="1387" y="868"/>
                      </a:lnTo>
                      <a:lnTo>
                        <a:pt x="1391" y="870"/>
                      </a:lnTo>
                      <a:lnTo>
                        <a:pt x="1396" y="871"/>
                      </a:lnTo>
                      <a:lnTo>
                        <a:pt x="1397" y="872"/>
                      </a:lnTo>
                      <a:lnTo>
                        <a:pt x="1397" y="872"/>
                      </a:lnTo>
                      <a:lnTo>
                        <a:pt x="1397" y="872"/>
                      </a:lnTo>
                      <a:lnTo>
                        <a:pt x="1399" y="875"/>
                      </a:lnTo>
                      <a:lnTo>
                        <a:pt x="1401" y="877"/>
                      </a:lnTo>
                      <a:lnTo>
                        <a:pt x="1404" y="880"/>
                      </a:lnTo>
                      <a:lnTo>
                        <a:pt x="1406" y="882"/>
                      </a:lnTo>
                      <a:lnTo>
                        <a:pt x="1406" y="882"/>
                      </a:lnTo>
                      <a:lnTo>
                        <a:pt x="1407" y="884"/>
                      </a:lnTo>
                      <a:lnTo>
                        <a:pt x="1410" y="884"/>
                      </a:lnTo>
                      <a:lnTo>
                        <a:pt x="1416" y="884"/>
                      </a:lnTo>
                      <a:lnTo>
                        <a:pt x="1423" y="885"/>
                      </a:lnTo>
                      <a:lnTo>
                        <a:pt x="1425" y="885"/>
                      </a:lnTo>
                      <a:lnTo>
                        <a:pt x="1425" y="885"/>
                      </a:lnTo>
                      <a:lnTo>
                        <a:pt x="1431" y="887"/>
                      </a:lnTo>
                      <a:lnTo>
                        <a:pt x="1438" y="888"/>
                      </a:lnTo>
                      <a:lnTo>
                        <a:pt x="1444" y="887"/>
                      </a:lnTo>
                      <a:lnTo>
                        <a:pt x="1447" y="885"/>
                      </a:lnTo>
                      <a:lnTo>
                        <a:pt x="1447" y="885"/>
                      </a:lnTo>
                      <a:lnTo>
                        <a:pt x="1451" y="884"/>
                      </a:lnTo>
                      <a:lnTo>
                        <a:pt x="1457" y="884"/>
                      </a:lnTo>
                      <a:lnTo>
                        <a:pt x="1464" y="882"/>
                      </a:lnTo>
                      <a:lnTo>
                        <a:pt x="1468" y="881"/>
                      </a:lnTo>
                      <a:lnTo>
                        <a:pt x="1468" y="881"/>
                      </a:lnTo>
                      <a:lnTo>
                        <a:pt x="1472" y="880"/>
                      </a:lnTo>
                      <a:lnTo>
                        <a:pt x="1475" y="878"/>
                      </a:lnTo>
                      <a:lnTo>
                        <a:pt x="1479" y="878"/>
                      </a:lnTo>
                      <a:lnTo>
                        <a:pt x="1481" y="875"/>
                      </a:lnTo>
                      <a:lnTo>
                        <a:pt x="1481" y="875"/>
                      </a:lnTo>
                      <a:lnTo>
                        <a:pt x="1482" y="874"/>
                      </a:lnTo>
                      <a:lnTo>
                        <a:pt x="1486" y="871"/>
                      </a:lnTo>
                      <a:lnTo>
                        <a:pt x="1494" y="867"/>
                      </a:lnTo>
                      <a:lnTo>
                        <a:pt x="1494" y="867"/>
                      </a:lnTo>
                      <a:lnTo>
                        <a:pt x="1498" y="865"/>
                      </a:lnTo>
                      <a:lnTo>
                        <a:pt x="1505" y="865"/>
                      </a:lnTo>
                      <a:lnTo>
                        <a:pt x="1511" y="867"/>
                      </a:lnTo>
                      <a:lnTo>
                        <a:pt x="1513" y="868"/>
                      </a:lnTo>
                      <a:lnTo>
                        <a:pt x="1513" y="868"/>
                      </a:lnTo>
                      <a:lnTo>
                        <a:pt x="1516" y="870"/>
                      </a:lnTo>
                      <a:lnTo>
                        <a:pt x="1519" y="871"/>
                      </a:lnTo>
                      <a:lnTo>
                        <a:pt x="1523" y="871"/>
                      </a:lnTo>
                      <a:lnTo>
                        <a:pt x="1528" y="871"/>
                      </a:lnTo>
                      <a:lnTo>
                        <a:pt x="1528" y="871"/>
                      </a:lnTo>
                      <a:lnTo>
                        <a:pt x="1530" y="871"/>
                      </a:lnTo>
                      <a:lnTo>
                        <a:pt x="1536" y="871"/>
                      </a:lnTo>
                      <a:lnTo>
                        <a:pt x="1540" y="872"/>
                      </a:lnTo>
                      <a:lnTo>
                        <a:pt x="1542" y="875"/>
                      </a:lnTo>
                      <a:lnTo>
                        <a:pt x="1542" y="875"/>
                      </a:lnTo>
                      <a:lnTo>
                        <a:pt x="1545" y="877"/>
                      </a:lnTo>
                      <a:lnTo>
                        <a:pt x="1550" y="878"/>
                      </a:lnTo>
                      <a:lnTo>
                        <a:pt x="1557" y="880"/>
                      </a:lnTo>
                      <a:lnTo>
                        <a:pt x="1557" y="880"/>
                      </a:lnTo>
                      <a:lnTo>
                        <a:pt x="1566" y="875"/>
                      </a:lnTo>
                      <a:lnTo>
                        <a:pt x="1573" y="871"/>
                      </a:lnTo>
                      <a:lnTo>
                        <a:pt x="1573" y="871"/>
                      </a:lnTo>
                      <a:lnTo>
                        <a:pt x="1579" y="868"/>
                      </a:lnTo>
                      <a:lnTo>
                        <a:pt x="1580" y="867"/>
                      </a:lnTo>
                      <a:lnTo>
                        <a:pt x="1580" y="864"/>
                      </a:lnTo>
                      <a:lnTo>
                        <a:pt x="1580" y="864"/>
                      </a:lnTo>
                      <a:lnTo>
                        <a:pt x="1582" y="861"/>
                      </a:lnTo>
                      <a:lnTo>
                        <a:pt x="1583" y="855"/>
                      </a:lnTo>
                      <a:lnTo>
                        <a:pt x="1587" y="847"/>
                      </a:lnTo>
                      <a:lnTo>
                        <a:pt x="1587" y="847"/>
                      </a:lnTo>
                      <a:lnTo>
                        <a:pt x="1593" y="838"/>
                      </a:lnTo>
                      <a:lnTo>
                        <a:pt x="1596" y="834"/>
                      </a:lnTo>
                      <a:lnTo>
                        <a:pt x="1597" y="833"/>
                      </a:lnTo>
                      <a:lnTo>
                        <a:pt x="1597" y="833"/>
                      </a:lnTo>
                      <a:lnTo>
                        <a:pt x="1603" y="829"/>
                      </a:lnTo>
                      <a:lnTo>
                        <a:pt x="1604" y="827"/>
                      </a:lnTo>
                      <a:lnTo>
                        <a:pt x="1604" y="824"/>
                      </a:lnTo>
                      <a:lnTo>
                        <a:pt x="1604" y="824"/>
                      </a:lnTo>
                      <a:lnTo>
                        <a:pt x="1603" y="817"/>
                      </a:lnTo>
                      <a:lnTo>
                        <a:pt x="1601" y="814"/>
                      </a:lnTo>
                      <a:lnTo>
                        <a:pt x="1600" y="813"/>
                      </a:lnTo>
                      <a:lnTo>
                        <a:pt x="1600" y="813"/>
                      </a:lnTo>
                      <a:lnTo>
                        <a:pt x="1599" y="813"/>
                      </a:lnTo>
                      <a:lnTo>
                        <a:pt x="1596" y="812"/>
                      </a:lnTo>
                      <a:lnTo>
                        <a:pt x="1596" y="810"/>
                      </a:lnTo>
                      <a:lnTo>
                        <a:pt x="1599" y="804"/>
                      </a:lnTo>
                      <a:lnTo>
                        <a:pt x="1599" y="804"/>
                      </a:lnTo>
                      <a:lnTo>
                        <a:pt x="1601" y="802"/>
                      </a:lnTo>
                      <a:lnTo>
                        <a:pt x="1604" y="800"/>
                      </a:lnTo>
                      <a:lnTo>
                        <a:pt x="1611" y="797"/>
                      </a:lnTo>
                      <a:lnTo>
                        <a:pt x="1618" y="797"/>
                      </a:lnTo>
                      <a:lnTo>
                        <a:pt x="1618" y="797"/>
                      </a:lnTo>
                      <a:lnTo>
                        <a:pt x="1630" y="796"/>
                      </a:lnTo>
                      <a:lnTo>
                        <a:pt x="1637" y="796"/>
                      </a:lnTo>
                      <a:lnTo>
                        <a:pt x="1643" y="796"/>
                      </a:lnTo>
                      <a:lnTo>
                        <a:pt x="1643" y="796"/>
                      </a:lnTo>
                      <a:lnTo>
                        <a:pt x="1647" y="797"/>
                      </a:lnTo>
                      <a:lnTo>
                        <a:pt x="1651" y="797"/>
                      </a:lnTo>
                      <a:lnTo>
                        <a:pt x="1655" y="797"/>
                      </a:lnTo>
                      <a:lnTo>
                        <a:pt x="1661" y="799"/>
                      </a:lnTo>
                      <a:lnTo>
                        <a:pt x="1661" y="799"/>
                      </a:lnTo>
                      <a:lnTo>
                        <a:pt x="1667" y="800"/>
                      </a:lnTo>
                      <a:lnTo>
                        <a:pt x="1672" y="802"/>
                      </a:lnTo>
                      <a:lnTo>
                        <a:pt x="1677" y="803"/>
                      </a:lnTo>
                      <a:lnTo>
                        <a:pt x="1679" y="804"/>
                      </a:lnTo>
                      <a:lnTo>
                        <a:pt x="1679" y="804"/>
                      </a:lnTo>
                      <a:lnTo>
                        <a:pt x="1682" y="807"/>
                      </a:lnTo>
                      <a:lnTo>
                        <a:pt x="1686" y="810"/>
                      </a:lnTo>
                      <a:lnTo>
                        <a:pt x="1689" y="813"/>
                      </a:lnTo>
                      <a:lnTo>
                        <a:pt x="1691" y="814"/>
                      </a:lnTo>
                      <a:lnTo>
                        <a:pt x="1691" y="816"/>
                      </a:lnTo>
                      <a:lnTo>
                        <a:pt x="1691" y="816"/>
                      </a:lnTo>
                      <a:lnTo>
                        <a:pt x="1691" y="819"/>
                      </a:lnTo>
                      <a:lnTo>
                        <a:pt x="1692" y="821"/>
                      </a:lnTo>
                      <a:lnTo>
                        <a:pt x="1695" y="824"/>
                      </a:lnTo>
                      <a:lnTo>
                        <a:pt x="1698" y="831"/>
                      </a:lnTo>
                      <a:lnTo>
                        <a:pt x="1698" y="831"/>
                      </a:lnTo>
                      <a:lnTo>
                        <a:pt x="1701" y="838"/>
                      </a:lnTo>
                      <a:lnTo>
                        <a:pt x="1703" y="843"/>
                      </a:lnTo>
                      <a:lnTo>
                        <a:pt x="1706" y="847"/>
                      </a:lnTo>
                      <a:lnTo>
                        <a:pt x="1708" y="850"/>
                      </a:lnTo>
                      <a:lnTo>
                        <a:pt x="1708" y="850"/>
                      </a:lnTo>
                      <a:lnTo>
                        <a:pt x="1712" y="861"/>
                      </a:lnTo>
                      <a:lnTo>
                        <a:pt x="1715" y="865"/>
                      </a:lnTo>
                      <a:lnTo>
                        <a:pt x="1715" y="870"/>
                      </a:lnTo>
                      <a:lnTo>
                        <a:pt x="1715" y="870"/>
                      </a:lnTo>
                      <a:lnTo>
                        <a:pt x="1715" y="872"/>
                      </a:lnTo>
                      <a:lnTo>
                        <a:pt x="1715" y="875"/>
                      </a:lnTo>
                      <a:lnTo>
                        <a:pt x="1718" y="877"/>
                      </a:lnTo>
                      <a:lnTo>
                        <a:pt x="1722" y="878"/>
                      </a:lnTo>
                      <a:lnTo>
                        <a:pt x="1722" y="878"/>
                      </a:lnTo>
                      <a:lnTo>
                        <a:pt x="1728" y="880"/>
                      </a:lnTo>
                      <a:lnTo>
                        <a:pt x="1732" y="881"/>
                      </a:lnTo>
                      <a:lnTo>
                        <a:pt x="1735" y="884"/>
                      </a:lnTo>
                      <a:lnTo>
                        <a:pt x="1738" y="884"/>
                      </a:lnTo>
                      <a:lnTo>
                        <a:pt x="1738" y="884"/>
                      </a:lnTo>
                      <a:lnTo>
                        <a:pt x="1740" y="884"/>
                      </a:lnTo>
                      <a:lnTo>
                        <a:pt x="1745" y="885"/>
                      </a:lnTo>
                      <a:lnTo>
                        <a:pt x="1749" y="888"/>
                      </a:lnTo>
                      <a:lnTo>
                        <a:pt x="1753" y="891"/>
                      </a:lnTo>
                      <a:lnTo>
                        <a:pt x="1753" y="891"/>
                      </a:lnTo>
                      <a:lnTo>
                        <a:pt x="1757" y="894"/>
                      </a:lnTo>
                      <a:lnTo>
                        <a:pt x="1762" y="895"/>
                      </a:lnTo>
                      <a:lnTo>
                        <a:pt x="1764" y="895"/>
                      </a:lnTo>
                      <a:lnTo>
                        <a:pt x="1764" y="898"/>
                      </a:lnTo>
                      <a:lnTo>
                        <a:pt x="1764" y="898"/>
                      </a:lnTo>
                      <a:lnTo>
                        <a:pt x="1764" y="902"/>
                      </a:lnTo>
                      <a:lnTo>
                        <a:pt x="1766" y="905"/>
                      </a:lnTo>
                      <a:lnTo>
                        <a:pt x="1767" y="909"/>
                      </a:lnTo>
                      <a:lnTo>
                        <a:pt x="1767" y="912"/>
                      </a:lnTo>
                      <a:lnTo>
                        <a:pt x="1767" y="912"/>
                      </a:lnTo>
                      <a:lnTo>
                        <a:pt x="1769" y="915"/>
                      </a:lnTo>
                      <a:lnTo>
                        <a:pt x="1773" y="918"/>
                      </a:lnTo>
                      <a:lnTo>
                        <a:pt x="1779" y="918"/>
                      </a:lnTo>
                      <a:lnTo>
                        <a:pt x="1783" y="918"/>
                      </a:lnTo>
                      <a:lnTo>
                        <a:pt x="1783" y="918"/>
                      </a:lnTo>
                      <a:lnTo>
                        <a:pt x="1791" y="918"/>
                      </a:lnTo>
                      <a:lnTo>
                        <a:pt x="1796" y="918"/>
                      </a:lnTo>
                      <a:lnTo>
                        <a:pt x="1797" y="915"/>
                      </a:lnTo>
                      <a:lnTo>
                        <a:pt x="1797" y="915"/>
                      </a:lnTo>
                      <a:lnTo>
                        <a:pt x="1801" y="912"/>
                      </a:lnTo>
                      <a:lnTo>
                        <a:pt x="1806" y="911"/>
                      </a:lnTo>
                      <a:lnTo>
                        <a:pt x="1810" y="911"/>
                      </a:lnTo>
                      <a:lnTo>
                        <a:pt x="1813" y="909"/>
                      </a:lnTo>
                      <a:lnTo>
                        <a:pt x="1813" y="909"/>
                      </a:lnTo>
                      <a:lnTo>
                        <a:pt x="1817" y="908"/>
                      </a:lnTo>
                      <a:lnTo>
                        <a:pt x="1821" y="907"/>
                      </a:lnTo>
                      <a:lnTo>
                        <a:pt x="1825" y="908"/>
                      </a:lnTo>
                      <a:lnTo>
                        <a:pt x="1825" y="911"/>
                      </a:lnTo>
                      <a:lnTo>
                        <a:pt x="1825" y="912"/>
                      </a:lnTo>
                      <a:lnTo>
                        <a:pt x="1825" y="912"/>
                      </a:lnTo>
                      <a:lnTo>
                        <a:pt x="1827" y="918"/>
                      </a:lnTo>
                      <a:lnTo>
                        <a:pt x="1828" y="922"/>
                      </a:lnTo>
                      <a:lnTo>
                        <a:pt x="1828" y="924"/>
                      </a:lnTo>
                      <a:lnTo>
                        <a:pt x="1827" y="926"/>
                      </a:lnTo>
                      <a:lnTo>
                        <a:pt x="1827" y="926"/>
                      </a:lnTo>
                      <a:lnTo>
                        <a:pt x="1824" y="929"/>
                      </a:lnTo>
                      <a:lnTo>
                        <a:pt x="1821" y="935"/>
                      </a:lnTo>
                      <a:lnTo>
                        <a:pt x="1818" y="946"/>
                      </a:lnTo>
                      <a:lnTo>
                        <a:pt x="1818" y="946"/>
                      </a:lnTo>
                      <a:lnTo>
                        <a:pt x="1816" y="949"/>
                      </a:lnTo>
                      <a:lnTo>
                        <a:pt x="1813" y="952"/>
                      </a:lnTo>
                      <a:lnTo>
                        <a:pt x="1810" y="955"/>
                      </a:lnTo>
                      <a:lnTo>
                        <a:pt x="1808" y="959"/>
                      </a:lnTo>
                      <a:lnTo>
                        <a:pt x="1808" y="959"/>
                      </a:lnTo>
                      <a:lnTo>
                        <a:pt x="1807" y="962"/>
                      </a:lnTo>
                      <a:lnTo>
                        <a:pt x="1804" y="965"/>
                      </a:lnTo>
                      <a:lnTo>
                        <a:pt x="1803" y="966"/>
                      </a:lnTo>
                      <a:lnTo>
                        <a:pt x="1801" y="969"/>
                      </a:lnTo>
                      <a:lnTo>
                        <a:pt x="1801" y="969"/>
                      </a:lnTo>
                      <a:lnTo>
                        <a:pt x="1801" y="970"/>
                      </a:lnTo>
                      <a:lnTo>
                        <a:pt x="1800" y="972"/>
                      </a:lnTo>
                      <a:lnTo>
                        <a:pt x="1796" y="972"/>
                      </a:lnTo>
                      <a:lnTo>
                        <a:pt x="1791" y="970"/>
                      </a:lnTo>
                      <a:lnTo>
                        <a:pt x="1787" y="969"/>
                      </a:lnTo>
                      <a:lnTo>
                        <a:pt x="1787" y="969"/>
                      </a:lnTo>
                      <a:lnTo>
                        <a:pt x="1786" y="969"/>
                      </a:lnTo>
                      <a:lnTo>
                        <a:pt x="1783" y="969"/>
                      </a:lnTo>
                      <a:lnTo>
                        <a:pt x="1780" y="970"/>
                      </a:lnTo>
                      <a:lnTo>
                        <a:pt x="1777" y="973"/>
                      </a:lnTo>
                      <a:lnTo>
                        <a:pt x="1773" y="975"/>
                      </a:lnTo>
                      <a:lnTo>
                        <a:pt x="1773" y="975"/>
                      </a:lnTo>
                      <a:lnTo>
                        <a:pt x="1772" y="976"/>
                      </a:lnTo>
                      <a:lnTo>
                        <a:pt x="1770" y="980"/>
                      </a:lnTo>
                      <a:lnTo>
                        <a:pt x="1772" y="986"/>
                      </a:lnTo>
                      <a:lnTo>
                        <a:pt x="1772" y="986"/>
                      </a:lnTo>
                      <a:lnTo>
                        <a:pt x="1772" y="992"/>
                      </a:lnTo>
                      <a:lnTo>
                        <a:pt x="1772" y="996"/>
                      </a:lnTo>
                      <a:lnTo>
                        <a:pt x="1772" y="1000"/>
                      </a:lnTo>
                      <a:lnTo>
                        <a:pt x="1772" y="1000"/>
                      </a:lnTo>
                      <a:lnTo>
                        <a:pt x="1773" y="1006"/>
                      </a:lnTo>
                      <a:lnTo>
                        <a:pt x="1773" y="1014"/>
                      </a:lnTo>
                      <a:lnTo>
                        <a:pt x="1773" y="1014"/>
                      </a:lnTo>
                      <a:lnTo>
                        <a:pt x="1782" y="1010"/>
                      </a:lnTo>
                      <a:lnTo>
                        <a:pt x="1787" y="1007"/>
                      </a:lnTo>
                      <a:lnTo>
                        <a:pt x="1787" y="1007"/>
                      </a:lnTo>
                      <a:lnTo>
                        <a:pt x="1791" y="1010"/>
                      </a:lnTo>
                      <a:lnTo>
                        <a:pt x="1796" y="1013"/>
                      </a:lnTo>
                      <a:lnTo>
                        <a:pt x="1800" y="1017"/>
                      </a:lnTo>
                      <a:lnTo>
                        <a:pt x="1806" y="1019"/>
                      </a:lnTo>
                      <a:lnTo>
                        <a:pt x="1806" y="1019"/>
                      </a:lnTo>
                      <a:lnTo>
                        <a:pt x="1808" y="1017"/>
                      </a:lnTo>
                      <a:lnTo>
                        <a:pt x="1814" y="1016"/>
                      </a:lnTo>
                      <a:lnTo>
                        <a:pt x="1825" y="1007"/>
                      </a:lnTo>
                      <a:lnTo>
                        <a:pt x="1837" y="1000"/>
                      </a:lnTo>
                      <a:lnTo>
                        <a:pt x="1842" y="994"/>
                      </a:lnTo>
                      <a:lnTo>
                        <a:pt x="1842" y="994"/>
                      </a:lnTo>
                      <a:lnTo>
                        <a:pt x="1845" y="990"/>
                      </a:lnTo>
                      <a:lnTo>
                        <a:pt x="1852" y="983"/>
                      </a:lnTo>
                      <a:lnTo>
                        <a:pt x="1868" y="966"/>
                      </a:lnTo>
                      <a:lnTo>
                        <a:pt x="1868" y="966"/>
                      </a:lnTo>
                      <a:lnTo>
                        <a:pt x="1881" y="950"/>
                      </a:lnTo>
                      <a:lnTo>
                        <a:pt x="1886" y="942"/>
                      </a:lnTo>
                      <a:lnTo>
                        <a:pt x="1891" y="935"/>
                      </a:lnTo>
                      <a:lnTo>
                        <a:pt x="1891" y="935"/>
                      </a:lnTo>
                      <a:lnTo>
                        <a:pt x="1895" y="929"/>
                      </a:lnTo>
                      <a:lnTo>
                        <a:pt x="1899" y="924"/>
                      </a:lnTo>
                      <a:lnTo>
                        <a:pt x="1908" y="912"/>
                      </a:lnTo>
                      <a:lnTo>
                        <a:pt x="1908" y="912"/>
                      </a:lnTo>
                      <a:lnTo>
                        <a:pt x="1912" y="907"/>
                      </a:lnTo>
                      <a:lnTo>
                        <a:pt x="1918" y="895"/>
                      </a:lnTo>
                      <a:lnTo>
                        <a:pt x="1918" y="895"/>
                      </a:lnTo>
                      <a:lnTo>
                        <a:pt x="1922" y="885"/>
                      </a:lnTo>
                      <a:lnTo>
                        <a:pt x="1923" y="871"/>
                      </a:lnTo>
                      <a:lnTo>
                        <a:pt x="1925" y="860"/>
                      </a:lnTo>
                      <a:lnTo>
                        <a:pt x="1925" y="854"/>
                      </a:lnTo>
                      <a:lnTo>
                        <a:pt x="1925" y="854"/>
                      </a:lnTo>
                      <a:lnTo>
                        <a:pt x="1926" y="850"/>
                      </a:lnTo>
                      <a:lnTo>
                        <a:pt x="1928" y="847"/>
                      </a:lnTo>
                      <a:lnTo>
                        <a:pt x="1928" y="844"/>
                      </a:lnTo>
                      <a:lnTo>
                        <a:pt x="1928" y="844"/>
                      </a:lnTo>
                      <a:lnTo>
                        <a:pt x="1930" y="838"/>
                      </a:lnTo>
                      <a:lnTo>
                        <a:pt x="1932" y="836"/>
                      </a:lnTo>
                      <a:lnTo>
                        <a:pt x="1935" y="833"/>
                      </a:lnTo>
                      <a:lnTo>
                        <a:pt x="1935" y="833"/>
                      </a:lnTo>
                      <a:lnTo>
                        <a:pt x="1936" y="830"/>
                      </a:lnTo>
                      <a:lnTo>
                        <a:pt x="1938" y="827"/>
                      </a:lnTo>
                      <a:lnTo>
                        <a:pt x="1936" y="821"/>
                      </a:lnTo>
                      <a:lnTo>
                        <a:pt x="1936" y="821"/>
                      </a:lnTo>
                      <a:lnTo>
                        <a:pt x="1936" y="816"/>
                      </a:lnTo>
                      <a:lnTo>
                        <a:pt x="1936" y="810"/>
                      </a:lnTo>
                      <a:lnTo>
                        <a:pt x="1936" y="810"/>
                      </a:lnTo>
                      <a:lnTo>
                        <a:pt x="1935" y="807"/>
                      </a:lnTo>
                      <a:lnTo>
                        <a:pt x="1938" y="804"/>
                      </a:lnTo>
                      <a:lnTo>
                        <a:pt x="1938" y="804"/>
                      </a:lnTo>
                      <a:lnTo>
                        <a:pt x="1939" y="803"/>
                      </a:lnTo>
                      <a:lnTo>
                        <a:pt x="1938" y="802"/>
                      </a:lnTo>
                      <a:lnTo>
                        <a:pt x="1932" y="797"/>
                      </a:lnTo>
                      <a:lnTo>
                        <a:pt x="1932" y="797"/>
                      </a:lnTo>
                      <a:lnTo>
                        <a:pt x="1926" y="794"/>
                      </a:lnTo>
                      <a:lnTo>
                        <a:pt x="1923" y="792"/>
                      </a:lnTo>
                      <a:lnTo>
                        <a:pt x="1922" y="789"/>
                      </a:lnTo>
                      <a:lnTo>
                        <a:pt x="1922" y="789"/>
                      </a:lnTo>
                      <a:lnTo>
                        <a:pt x="1921" y="786"/>
                      </a:lnTo>
                      <a:lnTo>
                        <a:pt x="1918" y="783"/>
                      </a:lnTo>
                      <a:lnTo>
                        <a:pt x="1913" y="780"/>
                      </a:lnTo>
                      <a:lnTo>
                        <a:pt x="1909" y="780"/>
                      </a:lnTo>
                      <a:lnTo>
                        <a:pt x="1909" y="780"/>
                      </a:lnTo>
                      <a:lnTo>
                        <a:pt x="1901" y="779"/>
                      </a:lnTo>
                      <a:lnTo>
                        <a:pt x="1896" y="779"/>
                      </a:lnTo>
                      <a:lnTo>
                        <a:pt x="1896" y="779"/>
                      </a:lnTo>
                      <a:lnTo>
                        <a:pt x="1896" y="780"/>
                      </a:lnTo>
                      <a:lnTo>
                        <a:pt x="1896" y="780"/>
                      </a:lnTo>
                      <a:lnTo>
                        <a:pt x="1896" y="783"/>
                      </a:lnTo>
                      <a:lnTo>
                        <a:pt x="1896" y="785"/>
                      </a:lnTo>
                      <a:lnTo>
                        <a:pt x="1895" y="786"/>
                      </a:lnTo>
                      <a:lnTo>
                        <a:pt x="1892" y="786"/>
                      </a:lnTo>
                      <a:lnTo>
                        <a:pt x="1892" y="786"/>
                      </a:lnTo>
                      <a:lnTo>
                        <a:pt x="1891" y="786"/>
                      </a:lnTo>
                      <a:lnTo>
                        <a:pt x="1889" y="786"/>
                      </a:lnTo>
                      <a:lnTo>
                        <a:pt x="1886" y="792"/>
                      </a:lnTo>
                      <a:lnTo>
                        <a:pt x="1886" y="792"/>
                      </a:lnTo>
                      <a:lnTo>
                        <a:pt x="1882" y="794"/>
                      </a:lnTo>
                      <a:lnTo>
                        <a:pt x="1878" y="796"/>
                      </a:lnTo>
                      <a:lnTo>
                        <a:pt x="1877" y="794"/>
                      </a:lnTo>
                      <a:lnTo>
                        <a:pt x="1877" y="794"/>
                      </a:lnTo>
                      <a:lnTo>
                        <a:pt x="1877" y="793"/>
                      </a:lnTo>
                      <a:lnTo>
                        <a:pt x="1877" y="793"/>
                      </a:lnTo>
                      <a:lnTo>
                        <a:pt x="1879" y="790"/>
                      </a:lnTo>
                      <a:lnTo>
                        <a:pt x="1878" y="787"/>
                      </a:lnTo>
                      <a:lnTo>
                        <a:pt x="1877" y="786"/>
                      </a:lnTo>
                      <a:lnTo>
                        <a:pt x="1877" y="783"/>
                      </a:lnTo>
                      <a:lnTo>
                        <a:pt x="1877" y="783"/>
                      </a:lnTo>
                      <a:lnTo>
                        <a:pt x="1878" y="777"/>
                      </a:lnTo>
                      <a:lnTo>
                        <a:pt x="1878" y="776"/>
                      </a:lnTo>
                      <a:lnTo>
                        <a:pt x="1875" y="776"/>
                      </a:lnTo>
                      <a:lnTo>
                        <a:pt x="1875" y="776"/>
                      </a:lnTo>
                      <a:lnTo>
                        <a:pt x="1872" y="779"/>
                      </a:lnTo>
                      <a:lnTo>
                        <a:pt x="1871" y="783"/>
                      </a:lnTo>
                      <a:lnTo>
                        <a:pt x="1868" y="786"/>
                      </a:lnTo>
                      <a:lnTo>
                        <a:pt x="1865" y="787"/>
                      </a:lnTo>
                      <a:lnTo>
                        <a:pt x="1865" y="787"/>
                      </a:lnTo>
                      <a:lnTo>
                        <a:pt x="1864" y="787"/>
                      </a:lnTo>
                      <a:lnTo>
                        <a:pt x="1864" y="786"/>
                      </a:lnTo>
                      <a:lnTo>
                        <a:pt x="1862" y="782"/>
                      </a:lnTo>
                      <a:lnTo>
                        <a:pt x="1864" y="772"/>
                      </a:lnTo>
                      <a:lnTo>
                        <a:pt x="1864" y="772"/>
                      </a:lnTo>
                      <a:lnTo>
                        <a:pt x="1864" y="770"/>
                      </a:lnTo>
                      <a:lnTo>
                        <a:pt x="1862" y="770"/>
                      </a:lnTo>
                      <a:lnTo>
                        <a:pt x="1860" y="770"/>
                      </a:lnTo>
                      <a:lnTo>
                        <a:pt x="1852" y="770"/>
                      </a:lnTo>
                      <a:lnTo>
                        <a:pt x="1845" y="772"/>
                      </a:lnTo>
                      <a:lnTo>
                        <a:pt x="1845" y="772"/>
                      </a:lnTo>
                      <a:lnTo>
                        <a:pt x="1841" y="769"/>
                      </a:lnTo>
                      <a:lnTo>
                        <a:pt x="1840" y="768"/>
                      </a:lnTo>
                      <a:lnTo>
                        <a:pt x="1840" y="766"/>
                      </a:lnTo>
                      <a:lnTo>
                        <a:pt x="1841" y="763"/>
                      </a:lnTo>
                      <a:lnTo>
                        <a:pt x="1847" y="759"/>
                      </a:lnTo>
                      <a:lnTo>
                        <a:pt x="1847" y="759"/>
                      </a:lnTo>
                      <a:lnTo>
                        <a:pt x="1851" y="756"/>
                      </a:lnTo>
                      <a:lnTo>
                        <a:pt x="1854" y="753"/>
                      </a:lnTo>
                      <a:lnTo>
                        <a:pt x="1855" y="751"/>
                      </a:lnTo>
                      <a:lnTo>
                        <a:pt x="1857" y="749"/>
                      </a:lnTo>
                      <a:lnTo>
                        <a:pt x="1857" y="749"/>
                      </a:lnTo>
                      <a:lnTo>
                        <a:pt x="1867" y="743"/>
                      </a:lnTo>
                      <a:lnTo>
                        <a:pt x="1878" y="738"/>
                      </a:lnTo>
                      <a:lnTo>
                        <a:pt x="1878" y="738"/>
                      </a:lnTo>
                      <a:lnTo>
                        <a:pt x="1881" y="735"/>
                      </a:lnTo>
                      <a:lnTo>
                        <a:pt x="1884" y="732"/>
                      </a:lnTo>
                      <a:lnTo>
                        <a:pt x="1886" y="726"/>
                      </a:lnTo>
                      <a:lnTo>
                        <a:pt x="1886" y="726"/>
                      </a:lnTo>
                      <a:lnTo>
                        <a:pt x="1889" y="722"/>
                      </a:lnTo>
                      <a:lnTo>
                        <a:pt x="1895" y="719"/>
                      </a:lnTo>
                      <a:lnTo>
                        <a:pt x="1909" y="708"/>
                      </a:lnTo>
                      <a:lnTo>
                        <a:pt x="1909" y="708"/>
                      </a:lnTo>
                      <a:lnTo>
                        <a:pt x="1921" y="698"/>
                      </a:lnTo>
                      <a:lnTo>
                        <a:pt x="1926" y="691"/>
                      </a:lnTo>
                      <a:lnTo>
                        <a:pt x="1926" y="691"/>
                      </a:lnTo>
                      <a:lnTo>
                        <a:pt x="1930" y="687"/>
                      </a:lnTo>
                      <a:lnTo>
                        <a:pt x="1936" y="682"/>
                      </a:lnTo>
                      <a:lnTo>
                        <a:pt x="1942" y="678"/>
                      </a:lnTo>
                      <a:lnTo>
                        <a:pt x="1945" y="675"/>
                      </a:lnTo>
                      <a:lnTo>
                        <a:pt x="1945" y="675"/>
                      </a:lnTo>
                      <a:lnTo>
                        <a:pt x="1947" y="673"/>
                      </a:lnTo>
                      <a:lnTo>
                        <a:pt x="1955" y="667"/>
                      </a:lnTo>
                      <a:lnTo>
                        <a:pt x="1964" y="663"/>
                      </a:lnTo>
                      <a:lnTo>
                        <a:pt x="1974" y="660"/>
                      </a:lnTo>
                      <a:lnTo>
                        <a:pt x="1974" y="660"/>
                      </a:lnTo>
                      <a:lnTo>
                        <a:pt x="1984" y="660"/>
                      </a:lnTo>
                      <a:lnTo>
                        <a:pt x="1996" y="660"/>
                      </a:lnTo>
                      <a:lnTo>
                        <a:pt x="2004" y="661"/>
                      </a:lnTo>
                      <a:lnTo>
                        <a:pt x="2010" y="664"/>
                      </a:lnTo>
                      <a:lnTo>
                        <a:pt x="2010" y="664"/>
                      </a:lnTo>
                      <a:lnTo>
                        <a:pt x="2011" y="665"/>
                      </a:lnTo>
                      <a:lnTo>
                        <a:pt x="2014" y="667"/>
                      </a:lnTo>
                      <a:lnTo>
                        <a:pt x="2017" y="664"/>
                      </a:lnTo>
                      <a:lnTo>
                        <a:pt x="2017" y="664"/>
                      </a:lnTo>
                      <a:lnTo>
                        <a:pt x="2020" y="663"/>
                      </a:lnTo>
                      <a:lnTo>
                        <a:pt x="2023" y="663"/>
                      </a:lnTo>
                      <a:lnTo>
                        <a:pt x="2033" y="664"/>
                      </a:lnTo>
                      <a:lnTo>
                        <a:pt x="2033" y="664"/>
                      </a:lnTo>
                      <a:lnTo>
                        <a:pt x="2038" y="664"/>
                      </a:lnTo>
                      <a:lnTo>
                        <a:pt x="2041" y="663"/>
                      </a:lnTo>
                      <a:lnTo>
                        <a:pt x="2044" y="661"/>
                      </a:lnTo>
                      <a:lnTo>
                        <a:pt x="2048" y="661"/>
                      </a:lnTo>
                      <a:lnTo>
                        <a:pt x="2048" y="661"/>
                      </a:lnTo>
                      <a:lnTo>
                        <a:pt x="2052" y="663"/>
                      </a:lnTo>
                      <a:lnTo>
                        <a:pt x="2055" y="663"/>
                      </a:lnTo>
                      <a:lnTo>
                        <a:pt x="2058" y="661"/>
                      </a:lnTo>
                      <a:lnTo>
                        <a:pt x="2061" y="658"/>
                      </a:lnTo>
                      <a:lnTo>
                        <a:pt x="2061" y="658"/>
                      </a:lnTo>
                      <a:lnTo>
                        <a:pt x="2062" y="656"/>
                      </a:lnTo>
                      <a:lnTo>
                        <a:pt x="2065" y="654"/>
                      </a:lnTo>
                      <a:lnTo>
                        <a:pt x="2072" y="653"/>
                      </a:lnTo>
                      <a:lnTo>
                        <a:pt x="2079" y="654"/>
                      </a:lnTo>
                      <a:lnTo>
                        <a:pt x="2084" y="656"/>
                      </a:lnTo>
                      <a:lnTo>
                        <a:pt x="2084" y="656"/>
                      </a:lnTo>
                      <a:lnTo>
                        <a:pt x="2089" y="658"/>
                      </a:lnTo>
                      <a:lnTo>
                        <a:pt x="2092" y="660"/>
                      </a:lnTo>
                      <a:lnTo>
                        <a:pt x="2095" y="658"/>
                      </a:lnTo>
                      <a:lnTo>
                        <a:pt x="2095" y="658"/>
                      </a:lnTo>
                      <a:lnTo>
                        <a:pt x="2098" y="657"/>
                      </a:lnTo>
                      <a:lnTo>
                        <a:pt x="2099" y="657"/>
                      </a:lnTo>
                      <a:lnTo>
                        <a:pt x="2101" y="658"/>
                      </a:lnTo>
                      <a:lnTo>
                        <a:pt x="2103" y="661"/>
                      </a:lnTo>
                      <a:lnTo>
                        <a:pt x="2106" y="664"/>
                      </a:lnTo>
                      <a:lnTo>
                        <a:pt x="2106" y="664"/>
                      </a:lnTo>
                      <a:lnTo>
                        <a:pt x="2109" y="664"/>
                      </a:lnTo>
                      <a:lnTo>
                        <a:pt x="2109" y="667"/>
                      </a:lnTo>
                      <a:lnTo>
                        <a:pt x="2108" y="668"/>
                      </a:lnTo>
                      <a:lnTo>
                        <a:pt x="2103" y="668"/>
                      </a:lnTo>
                      <a:lnTo>
                        <a:pt x="2103" y="668"/>
                      </a:lnTo>
                      <a:lnTo>
                        <a:pt x="2101" y="668"/>
                      </a:lnTo>
                      <a:lnTo>
                        <a:pt x="2098" y="670"/>
                      </a:lnTo>
                      <a:lnTo>
                        <a:pt x="2096" y="671"/>
                      </a:lnTo>
                      <a:lnTo>
                        <a:pt x="2099" y="674"/>
                      </a:lnTo>
                      <a:lnTo>
                        <a:pt x="2099" y="674"/>
                      </a:lnTo>
                      <a:lnTo>
                        <a:pt x="2103" y="674"/>
                      </a:lnTo>
                      <a:lnTo>
                        <a:pt x="2108" y="674"/>
                      </a:lnTo>
                      <a:lnTo>
                        <a:pt x="2111" y="673"/>
                      </a:lnTo>
                      <a:lnTo>
                        <a:pt x="2115" y="671"/>
                      </a:lnTo>
                      <a:lnTo>
                        <a:pt x="2115" y="671"/>
                      </a:lnTo>
                      <a:lnTo>
                        <a:pt x="2122" y="671"/>
                      </a:lnTo>
                      <a:lnTo>
                        <a:pt x="2128" y="671"/>
                      </a:lnTo>
                      <a:lnTo>
                        <a:pt x="2132" y="668"/>
                      </a:lnTo>
                      <a:lnTo>
                        <a:pt x="2132" y="668"/>
                      </a:lnTo>
                      <a:lnTo>
                        <a:pt x="2135" y="667"/>
                      </a:lnTo>
                      <a:lnTo>
                        <a:pt x="2138" y="668"/>
                      </a:lnTo>
                      <a:lnTo>
                        <a:pt x="2140" y="670"/>
                      </a:lnTo>
                      <a:lnTo>
                        <a:pt x="2143" y="668"/>
                      </a:lnTo>
                      <a:lnTo>
                        <a:pt x="2143" y="668"/>
                      </a:lnTo>
                      <a:lnTo>
                        <a:pt x="2146" y="667"/>
                      </a:lnTo>
                      <a:lnTo>
                        <a:pt x="2152" y="665"/>
                      </a:lnTo>
                      <a:lnTo>
                        <a:pt x="2159" y="664"/>
                      </a:lnTo>
                      <a:lnTo>
                        <a:pt x="2159" y="664"/>
                      </a:lnTo>
                      <a:lnTo>
                        <a:pt x="2162" y="664"/>
                      </a:lnTo>
                      <a:lnTo>
                        <a:pt x="2160" y="663"/>
                      </a:lnTo>
                      <a:lnTo>
                        <a:pt x="2157" y="660"/>
                      </a:lnTo>
                      <a:lnTo>
                        <a:pt x="2153" y="660"/>
                      </a:lnTo>
                      <a:lnTo>
                        <a:pt x="2153" y="660"/>
                      </a:lnTo>
                      <a:lnTo>
                        <a:pt x="2149" y="658"/>
                      </a:lnTo>
                      <a:lnTo>
                        <a:pt x="2147" y="657"/>
                      </a:lnTo>
                      <a:lnTo>
                        <a:pt x="2149" y="653"/>
                      </a:lnTo>
                      <a:lnTo>
                        <a:pt x="2152" y="646"/>
                      </a:lnTo>
                      <a:lnTo>
                        <a:pt x="2152" y="646"/>
                      </a:lnTo>
                      <a:lnTo>
                        <a:pt x="2157" y="640"/>
                      </a:lnTo>
                      <a:lnTo>
                        <a:pt x="2163" y="634"/>
                      </a:lnTo>
                      <a:lnTo>
                        <a:pt x="2176" y="626"/>
                      </a:lnTo>
                      <a:lnTo>
                        <a:pt x="2176" y="626"/>
                      </a:lnTo>
                      <a:lnTo>
                        <a:pt x="2180" y="622"/>
                      </a:lnTo>
                      <a:lnTo>
                        <a:pt x="2184" y="622"/>
                      </a:lnTo>
                      <a:lnTo>
                        <a:pt x="2186" y="620"/>
                      </a:lnTo>
                      <a:lnTo>
                        <a:pt x="2187" y="619"/>
                      </a:lnTo>
                      <a:lnTo>
                        <a:pt x="2187" y="619"/>
                      </a:lnTo>
                      <a:lnTo>
                        <a:pt x="2187" y="614"/>
                      </a:lnTo>
                      <a:lnTo>
                        <a:pt x="2190" y="610"/>
                      </a:lnTo>
                      <a:lnTo>
                        <a:pt x="2193" y="606"/>
                      </a:lnTo>
                      <a:lnTo>
                        <a:pt x="2196" y="603"/>
                      </a:lnTo>
                      <a:lnTo>
                        <a:pt x="2196" y="603"/>
                      </a:lnTo>
                      <a:lnTo>
                        <a:pt x="2207" y="605"/>
                      </a:lnTo>
                      <a:lnTo>
                        <a:pt x="2216" y="603"/>
                      </a:lnTo>
                      <a:lnTo>
                        <a:pt x="2221" y="602"/>
                      </a:lnTo>
                      <a:lnTo>
                        <a:pt x="2221" y="602"/>
                      </a:lnTo>
                      <a:lnTo>
                        <a:pt x="2227" y="600"/>
                      </a:lnTo>
                      <a:lnTo>
                        <a:pt x="2228" y="602"/>
                      </a:lnTo>
                      <a:lnTo>
                        <a:pt x="2231" y="605"/>
                      </a:lnTo>
                      <a:lnTo>
                        <a:pt x="2233" y="606"/>
                      </a:lnTo>
                      <a:lnTo>
                        <a:pt x="2233" y="606"/>
                      </a:lnTo>
                      <a:lnTo>
                        <a:pt x="2235" y="606"/>
                      </a:lnTo>
                      <a:lnTo>
                        <a:pt x="2238" y="603"/>
                      </a:lnTo>
                      <a:lnTo>
                        <a:pt x="2241" y="602"/>
                      </a:lnTo>
                      <a:lnTo>
                        <a:pt x="2244" y="602"/>
                      </a:lnTo>
                      <a:lnTo>
                        <a:pt x="2244" y="602"/>
                      </a:lnTo>
                      <a:lnTo>
                        <a:pt x="2245" y="602"/>
                      </a:lnTo>
                      <a:lnTo>
                        <a:pt x="2245" y="603"/>
                      </a:lnTo>
                      <a:lnTo>
                        <a:pt x="2242" y="607"/>
                      </a:lnTo>
                      <a:lnTo>
                        <a:pt x="2240" y="612"/>
                      </a:lnTo>
                      <a:lnTo>
                        <a:pt x="2237" y="616"/>
                      </a:lnTo>
                      <a:lnTo>
                        <a:pt x="2237" y="616"/>
                      </a:lnTo>
                      <a:lnTo>
                        <a:pt x="2237" y="620"/>
                      </a:lnTo>
                      <a:lnTo>
                        <a:pt x="2238" y="622"/>
                      </a:lnTo>
                      <a:lnTo>
                        <a:pt x="2242" y="622"/>
                      </a:lnTo>
                      <a:lnTo>
                        <a:pt x="2245" y="623"/>
                      </a:lnTo>
                      <a:lnTo>
                        <a:pt x="2245" y="623"/>
                      </a:lnTo>
                      <a:lnTo>
                        <a:pt x="2247" y="623"/>
                      </a:lnTo>
                      <a:lnTo>
                        <a:pt x="2247" y="624"/>
                      </a:lnTo>
                      <a:lnTo>
                        <a:pt x="2244" y="626"/>
                      </a:lnTo>
                      <a:lnTo>
                        <a:pt x="2242" y="627"/>
                      </a:lnTo>
                      <a:lnTo>
                        <a:pt x="2241" y="629"/>
                      </a:lnTo>
                      <a:lnTo>
                        <a:pt x="2241" y="629"/>
                      </a:lnTo>
                      <a:lnTo>
                        <a:pt x="2242" y="630"/>
                      </a:lnTo>
                      <a:lnTo>
                        <a:pt x="2247" y="629"/>
                      </a:lnTo>
                      <a:lnTo>
                        <a:pt x="2254" y="626"/>
                      </a:lnTo>
                      <a:lnTo>
                        <a:pt x="2261" y="620"/>
                      </a:lnTo>
                      <a:lnTo>
                        <a:pt x="2261" y="620"/>
                      </a:lnTo>
                      <a:lnTo>
                        <a:pt x="2268" y="614"/>
                      </a:lnTo>
                      <a:lnTo>
                        <a:pt x="2275" y="610"/>
                      </a:lnTo>
                      <a:lnTo>
                        <a:pt x="2281" y="609"/>
                      </a:lnTo>
                      <a:lnTo>
                        <a:pt x="2286" y="607"/>
                      </a:lnTo>
                      <a:lnTo>
                        <a:pt x="2286" y="607"/>
                      </a:lnTo>
                      <a:lnTo>
                        <a:pt x="2291" y="607"/>
                      </a:lnTo>
                      <a:lnTo>
                        <a:pt x="2291" y="605"/>
                      </a:lnTo>
                      <a:lnTo>
                        <a:pt x="2291" y="592"/>
                      </a:lnTo>
                      <a:lnTo>
                        <a:pt x="2291" y="592"/>
                      </a:lnTo>
                      <a:lnTo>
                        <a:pt x="2291" y="589"/>
                      </a:lnTo>
                      <a:lnTo>
                        <a:pt x="2294" y="586"/>
                      </a:lnTo>
                      <a:lnTo>
                        <a:pt x="2298" y="585"/>
                      </a:lnTo>
                      <a:lnTo>
                        <a:pt x="2302" y="583"/>
                      </a:lnTo>
                      <a:lnTo>
                        <a:pt x="2311" y="582"/>
                      </a:lnTo>
                      <a:lnTo>
                        <a:pt x="2318" y="583"/>
                      </a:lnTo>
                      <a:lnTo>
                        <a:pt x="2318" y="583"/>
                      </a:lnTo>
                      <a:lnTo>
                        <a:pt x="2322" y="585"/>
                      </a:lnTo>
                      <a:lnTo>
                        <a:pt x="2322" y="586"/>
                      </a:lnTo>
                      <a:lnTo>
                        <a:pt x="2320" y="587"/>
                      </a:lnTo>
                      <a:lnTo>
                        <a:pt x="2318" y="586"/>
                      </a:lnTo>
                      <a:lnTo>
                        <a:pt x="2318" y="586"/>
                      </a:lnTo>
                      <a:lnTo>
                        <a:pt x="2313" y="586"/>
                      </a:lnTo>
                      <a:lnTo>
                        <a:pt x="2309" y="589"/>
                      </a:lnTo>
                      <a:lnTo>
                        <a:pt x="2306" y="593"/>
                      </a:lnTo>
                      <a:lnTo>
                        <a:pt x="2305" y="599"/>
                      </a:lnTo>
                      <a:lnTo>
                        <a:pt x="2305" y="599"/>
                      </a:lnTo>
                      <a:lnTo>
                        <a:pt x="2305" y="603"/>
                      </a:lnTo>
                      <a:lnTo>
                        <a:pt x="2303" y="607"/>
                      </a:lnTo>
                      <a:lnTo>
                        <a:pt x="2302" y="610"/>
                      </a:lnTo>
                      <a:lnTo>
                        <a:pt x="2302" y="612"/>
                      </a:lnTo>
                      <a:lnTo>
                        <a:pt x="2302" y="612"/>
                      </a:lnTo>
                      <a:lnTo>
                        <a:pt x="2303" y="614"/>
                      </a:lnTo>
                      <a:lnTo>
                        <a:pt x="2302" y="616"/>
                      </a:lnTo>
                      <a:lnTo>
                        <a:pt x="2299" y="617"/>
                      </a:lnTo>
                      <a:lnTo>
                        <a:pt x="2298" y="619"/>
                      </a:lnTo>
                      <a:lnTo>
                        <a:pt x="2298" y="619"/>
                      </a:lnTo>
                      <a:lnTo>
                        <a:pt x="2298" y="623"/>
                      </a:lnTo>
                      <a:lnTo>
                        <a:pt x="2296" y="626"/>
                      </a:lnTo>
                      <a:lnTo>
                        <a:pt x="2294" y="627"/>
                      </a:lnTo>
                      <a:lnTo>
                        <a:pt x="2294" y="627"/>
                      </a:lnTo>
                      <a:lnTo>
                        <a:pt x="2281" y="630"/>
                      </a:lnTo>
                      <a:lnTo>
                        <a:pt x="2275" y="631"/>
                      </a:lnTo>
                      <a:lnTo>
                        <a:pt x="2274" y="634"/>
                      </a:lnTo>
                      <a:lnTo>
                        <a:pt x="2272" y="636"/>
                      </a:lnTo>
                      <a:lnTo>
                        <a:pt x="2272" y="636"/>
                      </a:lnTo>
                      <a:lnTo>
                        <a:pt x="2271" y="640"/>
                      </a:lnTo>
                      <a:lnTo>
                        <a:pt x="2267" y="643"/>
                      </a:lnTo>
                      <a:lnTo>
                        <a:pt x="2262" y="646"/>
                      </a:lnTo>
                      <a:lnTo>
                        <a:pt x="2259" y="650"/>
                      </a:lnTo>
                      <a:lnTo>
                        <a:pt x="2259" y="650"/>
                      </a:lnTo>
                      <a:lnTo>
                        <a:pt x="2254" y="656"/>
                      </a:lnTo>
                      <a:lnTo>
                        <a:pt x="2247" y="661"/>
                      </a:lnTo>
                      <a:lnTo>
                        <a:pt x="2238" y="668"/>
                      </a:lnTo>
                      <a:lnTo>
                        <a:pt x="2234" y="673"/>
                      </a:lnTo>
                      <a:lnTo>
                        <a:pt x="2230" y="677"/>
                      </a:lnTo>
                      <a:lnTo>
                        <a:pt x="2230" y="677"/>
                      </a:lnTo>
                      <a:lnTo>
                        <a:pt x="2225" y="682"/>
                      </a:lnTo>
                      <a:lnTo>
                        <a:pt x="2221" y="687"/>
                      </a:lnTo>
                      <a:lnTo>
                        <a:pt x="2213" y="691"/>
                      </a:lnTo>
                      <a:lnTo>
                        <a:pt x="2206" y="694"/>
                      </a:lnTo>
                      <a:lnTo>
                        <a:pt x="2204" y="694"/>
                      </a:lnTo>
                      <a:lnTo>
                        <a:pt x="2203" y="695"/>
                      </a:lnTo>
                      <a:lnTo>
                        <a:pt x="2203" y="695"/>
                      </a:lnTo>
                      <a:lnTo>
                        <a:pt x="2201" y="697"/>
                      </a:lnTo>
                      <a:lnTo>
                        <a:pt x="2197" y="698"/>
                      </a:lnTo>
                      <a:lnTo>
                        <a:pt x="2189" y="698"/>
                      </a:lnTo>
                      <a:lnTo>
                        <a:pt x="2189" y="698"/>
                      </a:lnTo>
                      <a:lnTo>
                        <a:pt x="2187" y="700"/>
                      </a:lnTo>
                      <a:lnTo>
                        <a:pt x="2187" y="701"/>
                      </a:lnTo>
                      <a:lnTo>
                        <a:pt x="2187" y="705"/>
                      </a:lnTo>
                      <a:lnTo>
                        <a:pt x="2187" y="711"/>
                      </a:lnTo>
                      <a:lnTo>
                        <a:pt x="2186" y="714"/>
                      </a:lnTo>
                      <a:lnTo>
                        <a:pt x="2183" y="718"/>
                      </a:lnTo>
                      <a:lnTo>
                        <a:pt x="2183" y="718"/>
                      </a:lnTo>
                      <a:lnTo>
                        <a:pt x="2177" y="725"/>
                      </a:lnTo>
                      <a:lnTo>
                        <a:pt x="2173" y="735"/>
                      </a:lnTo>
                      <a:lnTo>
                        <a:pt x="2169" y="745"/>
                      </a:lnTo>
                      <a:lnTo>
                        <a:pt x="2169" y="755"/>
                      </a:lnTo>
                      <a:lnTo>
                        <a:pt x="2169" y="755"/>
                      </a:lnTo>
                      <a:lnTo>
                        <a:pt x="2172" y="786"/>
                      </a:lnTo>
                      <a:lnTo>
                        <a:pt x="2174" y="803"/>
                      </a:lnTo>
                      <a:lnTo>
                        <a:pt x="2177" y="813"/>
                      </a:lnTo>
                      <a:lnTo>
                        <a:pt x="2177" y="813"/>
                      </a:lnTo>
                      <a:lnTo>
                        <a:pt x="2179" y="820"/>
                      </a:lnTo>
                      <a:lnTo>
                        <a:pt x="2180" y="829"/>
                      </a:lnTo>
                      <a:lnTo>
                        <a:pt x="2180" y="836"/>
                      </a:lnTo>
                      <a:lnTo>
                        <a:pt x="2181" y="841"/>
                      </a:lnTo>
                      <a:lnTo>
                        <a:pt x="2181" y="841"/>
                      </a:lnTo>
                      <a:lnTo>
                        <a:pt x="2184" y="844"/>
                      </a:lnTo>
                      <a:lnTo>
                        <a:pt x="2184" y="847"/>
                      </a:lnTo>
                      <a:lnTo>
                        <a:pt x="2186" y="850"/>
                      </a:lnTo>
                      <a:lnTo>
                        <a:pt x="2186" y="853"/>
                      </a:lnTo>
                      <a:lnTo>
                        <a:pt x="2186" y="853"/>
                      </a:lnTo>
                      <a:lnTo>
                        <a:pt x="2187" y="853"/>
                      </a:lnTo>
                      <a:lnTo>
                        <a:pt x="2189" y="851"/>
                      </a:lnTo>
                      <a:lnTo>
                        <a:pt x="2193" y="848"/>
                      </a:lnTo>
                      <a:lnTo>
                        <a:pt x="2203" y="838"/>
                      </a:lnTo>
                      <a:lnTo>
                        <a:pt x="2203" y="838"/>
                      </a:lnTo>
                      <a:lnTo>
                        <a:pt x="2207" y="834"/>
                      </a:lnTo>
                      <a:lnTo>
                        <a:pt x="2208" y="833"/>
                      </a:lnTo>
                      <a:lnTo>
                        <a:pt x="2208" y="830"/>
                      </a:lnTo>
                      <a:lnTo>
                        <a:pt x="2211" y="829"/>
                      </a:lnTo>
                      <a:lnTo>
                        <a:pt x="2211" y="829"/>
                      </a:lnTo>
                      <a:lnTo>
                        <a:pt x="2213" y="826"/>
                      </a:lnTo>
                      <a:lnTo>
                        <a:pt x="2214" y="820"/>
                      </a:lnTo>
                      <a:lnTo>
                        <a:pt x="2214" y="813"/>
                      </a:lnTo>
                      <a:lnTo>
                        <a:pt x="2214" y="813"/>
                      </a:lnTo>
                      <a:lnTo>
                        <a:pt x="2217" y="810"/>
                      </a:lnTo>
                      <a:lnTo>
                        <a:pt x="2220" y="809"/>
                      </a:lnTo>
                      <a:lnTo>
                        <a:pt x="2223" y="807"/>
                      </a:lnTo>
                      <a:lnTo>
                        <a:pt x="2225" y="804"/>
                      </a:lnTo>
                      <a:lnTo>
                        <a:pt x="2225" y="804"/>
                      </a:lnTo>
                      <a:lnTo>
                        <a:pt x="2228" y="803"/>
                      </a:lnTo>
                      <a:lnTo>
                        <a:pt x="2231" y="803"/>
                      </a:lnTo>
                      <a:lnTo>
                        <a:pt x="2237" y="803"/>
                      </a:lnTo>
                      <a:lnTo>
                        <a:pt x="2237" y="803"/>
                      </a:lnTo>
                      <a:lnTo>
                        <a:pt x="2238" y="800"/>
                      </a:lnTo>
                      <a:lnTo>
                        <a:pt x="2238" y="797"/>
                      </a:lnTo>
                      <a:lnTo>
                        <a:pt x="2235" y="789"/>
                      </a:lnTo>
                      <a:lnTo>
                        <a:pt x="2235" y="789"/>
                      </a:lnTo>
                      <a:lnTo>
                        <a:pt x="2237" y="787"/>
                      </a:lnTo>
                      <a:lnTo>
                        <a:pt x="2237" y="786"/>
                      </a:lnTo>
                      <a:lnTo>
                        <a:pt x="2241" y="782"/>
                      </a:lnTo>
                      <a:lnTo>
                        <a:pt x="2251" y="775"/>
                      </a:lnTo>
                      <a:lnTo>
                        <a:pt x="2251" y="775"/>
                      </a:lnTo>
                      <a:lnTo>
                        <a:pt x="2255" y="773"/>
                      </a:lnTo>
                      <a:lnTo>
                        <a:pt x="2261" y="773"/>
                      </a:lnTo>
                      <a:lnTo>
                        <a:pt x="2265" y="773"/>
                      </a:lnTo>
                      <a:lnTo>
                        <a:pt x="2268" y="773"/>
                      </a:lnTo>
                      <a:lnTo>
                        <a:pt x="2271" y="772"/>
                      </a:lnTo>
                      <a:lnTo>
                        <a:pt x="2271" y="772"/>
                      </a:lnTo>
                      <a:lnTo>
                        <a:pt x="2272" y="769"/>
                      </a:lnTo>
                      <a:lnTo>
                        <a:pt x="2274" y="766"/>
                      </a:lnTo>
                      <a:lnTo>
                        <a:pt x="2272" y="762"/>
                      </a:lnTo>
                      <a:lnTo>
                        <a:pt x="2269" y="758"/>
                      </a:lnTo>
                      <a:lnTo>
                        <a:pt x="2268" y="755"/>
                      </a:lnTo>
                      <a:lnTo>
                        <a:pt x="2268" y="755"/>
                      </a:lnTo>
                      <a:lnTo>
                        <a:pt x="2268" y="753"/>
                      </a:lnTo>
                      <a:lnTo>
                        <a:pt x="2268" y="751"/>
                      </a:lnTo>
                      <a:lnTo>
                        <a:pt x="2271" y="745"/>
                      </a:lnTo>
                      <a:lnTo>
                        <a:pt x="2275" y="739"/>
                      </a:lnTo>
                      <a:lnTo>
                        <a:pt x="2279" y="736"/>
                      </a:lnTo>
                      <a:lnTo>
                        <a:pt x="2279" y="736"/>
                      </a:lnTo>
                      <a:lnTo>
                        <a:pt x="2282" y="736"/>
                      </a:lnTo>
                      <a:lnTo>
                        <a:pt x="2285" y="736"/>
                      </a:lnTo>
                      <a:lnTo>
                        <a:pt x="2288" y="736"/>
                      </a:lnTo>
                      <a:lnTo>
                        <a:pt x="2291" y="735"/>
                      </a:lnTo>
                      <a:lnTo>
                        <a:pt x="2291" y="735"/>
                      </a:lnTo>
                      <a:lnTo>
                        <a:pt x="2292" y="734"/>
                      </a:lnTo>
                      <a:lnTo>
                        <a:pt x="2292" y="732"/>
                      </a:lnTo>
                      <a:lnTo>
                        <a:pt x="2291" y="728"/>
                      </a:lnTo>
                      <a:lnTo>
                        <a:pt x="2286" y="725"/>
                      </a:lnTo>
                      <a:lnTo>
                        <a:pt x="2284" y="725"/>
                      </a:lnTo>
                      <a:lnTo>
                        <a:pt x="2284" y="725"/>
                      </a:lnTo>
                      <a:lnTo>
                        <a:pt x="2282" y="724"/>
                      </a:lnTo>
                      <a:lnTo>
                        <a:pt x="2282" y="722"/>
                      </a:lnTo>
                      <a:lnTo>
                        <a:pt x="2281" y="718"/>
                      </a:lnTo>
                      <a:lnTo>
                        <a:pt x="2282" y="712"/>
                      </a:lnTo>
                      <a:lnTo>
                        <a:pt x="2285" y="709"/>
                      </a:lnTo>
                      <a:lnTo>
                        <a:pt x="2286" y="707"/>
                      </a:lnTo>
                      <a:lnTo>
                        <a:pt x="2286" y="707"/>
                      </a:lnTo>
                      <a:lnTo>
                        <a:pt x="2291" y="704"/>
                      </a:lnTo>
                      <a:lnTo>
                        <a:pt x="2292" y="701"/>
                      </a:lnTo>
                      <a:lnTo>
                        <a:pt x="2291" y="700"/>
                      </a:lnTo>
                      <a:lnTo>
                        <a:pt x="2286" y="698"/>
                      </a:lnTo>
                      <a:lnTo>
                        <a:pt x="2286" y="698"/>
                      </a:lnTo>
                      <a:lnTo>
                        <a:pt x="2284" y="698"/>
                      </a:lnTo>
                      <a:lnTo>
                        <a:pt x="2281" y="698"/>
                      </a:lnTo>
                      <a:lnTo>
                        <a:pt x="2277" y="700"/>
                      </a:lnTo>
                      <a:lnTo>
                        <a:pt x="2277" y="700"/>
                      </a:lnTo>
                      <a:lnTo>
                        <a:pt x="2274" y="698"/>
                      </a:lnTo>
                      <a:lnTo>
                        <a:pt x="2272" y="694"/>
                      </a:lnTo>
                      <a:lnTo>
                        <a:pt x="2272" y="688"/>
                      </a:lnTo>
                      <a:lnTo>
                        <a:pt x="2275" y="682"/>
                      </a:lnTo>
                      <a:lnTo>
                        <a:pt x="2275" y="682"/>
                      </a:lnTo>
                      <a:lnTo>
                        <a:pt x="2279" y="678"/>
                      </a:lnTo>
                      <a:lnTo>
                        <a:pt x="2284" y="675"/>
                      </a:lnTo>
                      <a:lnTo>
                        <a:pt x="2286" y="673"/>
                      </a:lnTo>
                      <a:lnTo>
                        <a:pt x="2288" y="668"/>
                      </a:lnTo>
                      <a:lnTo>
                        <a:pt x="2288" y="668"/>
                      </a:lnTo>
                      <a:lnTo>
                        <a:pt x="2291" y="663"/>
                      </a:lnTo>
                      <a:lnTo>
                        <a:pt x="2294" y="657"/>
                      </a:lnTo>
                      <a:lnTo>
                        <a:pt x="2301" y="648"/>
                      </a:lnTo>
                      <a:lnTo>
                        <a:pt x="2301" y="648"/>
                      </a:lnTo>
                      <a:lnTo>
                        <a:pt x="2302" y="647"/>
                      </a:lnTo>
                      <a:lnTo>
                        <a:pt x="2306" y="647"/>
                      </a:lnTo>
                      <a:lnTo>
                        <a:pt x="2313" y="647"/>
                      </a:lnTo>
                      <a:lnTo>
                        <a:pt x="2313" y="647"/>
                      </a:lnTo>
                      <a:lnTo>
                        <a:pt x="2316" y="648"/>
                      </a:lnTo>
                      <a:lnTo>
                        <a:pt x="2316" y="650"/>
                      </a:lnTo>
                      <a:lnTo>
                        <a:pt x="2318" y="651"/>
                      </a:lnTo>
                      <a:lnTo>
                        <a:pt x="2320" y="650"/>
                      </a:lnTo>
                      <a:lnTo>
                        <a:pt x="2320" y="650"/>
                      </a:lnTo>
                      <a:lnTo>
                        <a:pt x="2328" y="641"/>
                      </a:lnTo>
                      <a:lnTo>
                        <a:pt x="2332" y="637"/>
                      </a:lnTo>
                      <a:lnTo>
                        <a:pt x="2336" y="634"/>
                      </a:lnTo>
                      <a:lnTo>
                        <a:pt x="2336" y="634"/>
                      </a:lnTo>
                      <a:lnTo>
                        <a:pt x="2338" y="636"/>
                      </a:lnTo>
                      <a:lnTo>
                        <a:pt x="2339" y="636"/>
                      </a:lnTo>
                      <a:lnTo>
                        <a:pt x="2339" y="640"/>
                      </a:lnTo>
                      <a:lnTo>
                        <a:pt x="2339" y="644"/>
                      </a:lnTo>
                      <a:lnTo>
                        <a:pt x="2339" y="648"/>
                      </a:lnTo>
                      <a:lnTo>
                        <a:pt x="2339" y="648"/>
                      </a:lnTo>
                      <a:lnTo>
                        <a:pt x="2342" y="651"/>
                      </a:lnTo>
                      <a:lnTo>
                        <a:pt x="2343" y="648"/>
                      </a:lnTo>
                      <a:lnTo>
                        <a:pt x="2355" y="640"/>
                      </a:lnTo>
                      <a:lnTo>
                        <a:pt x="2355" y="640"/>
                      </a:lnTo>
                      <a:lnTo>
                        <a:pt x="2359" y="639"/>
                      </a:lnTo>
                      <a:lnTo>
                        <a:pt x="2364" y="636"/>
                      </a:lnTo>
                      <a:lnTo>
                        <a:pt x="2376" y="634"/>
                      </a:lnTo>
                      <a:lnTo>
                        <a:pt x="2387" y="636"/>
                      </a:lnTo>
                      <a:lnTo>
                        <a:pt x="2394" y="637"/>
                      </a:lnTo>
                      <a:lnTo>
                        <a:pt x="2394" y="637"/>
                      </a:lnTo>
                      <a:lnTo>
                        <a:pt x="2398" y="640"/>
                      </a:lnTo>
                      <a:lnTo>
                        <a:pt x="2401" y="644"/>
                      </a:lnTo>
                      <a:lnTo>
                        <a:pt x="2404" y="647"/>
                      </a:lnTo>
                      <a:lnTo>
                        <a:pt x="2406" y="647"/>
                      </a:lnTo>
                      <a:lnTo>
                        <a:pt x="2406" y="647"/>
                      </a:lnTo>
                      <a:lnTo>
                        <a:pt x="2408" y="646"/>
                      </a:lnTo>
                      <a:lnTo>
                        <a:pt x="2410" y="643"/>
                      </a:lnTo>
                      <a:lnTo>
                        <a:pt x="2410" y="640"/>
                      </a:lnTo>
                      <a:lnTo>
                        <a:pt x="2413" y="639"/>
                      </a:lnTo>
                      <a:lnTo>
                        <a:pt x="2413" y="639"/>
                      </a:lnTo>
                      <a:lnTo>
                        <a:pt x="2424" y="633"/>
                      </a:lnTo>
                      <a:lnTo>
                        <a:pt x="2435" y="624"/>
                      </a:lnTo>
                      <a:lnTo>
                        <a:pt x="2435" y="624"/>
                      </a:lnTo>
                      <a:lnTo>
                        <a:pt x="2442" y="622"/>
                      </a:lnTo>
                      <a:lnTo>
                        <a:pt x="2445" y="619"/>
                      </a:lnTo>
                      <a:lnTo>
                        <a:pt x="2445" y="619"/>
                      </a:lnTo>
                      <a:lnTo>
                        <a:pt x="2448" y="616"/>
                      </a:lnTo>
                      <a:lnTo>
                        <a:pt x="2451" y="614"/>
                      </a:lnTo>
                      <a:lnTo>
                        <a:pt x="2454" y="614"/>
                      </a:lnTo>
                      <a:lnTo>
                        <a:pt x="2455" y="613"/>
                      </a:lnTo>
                      <a:lnTo>
                        <a:pt x="2455" y="613"/>
                      </a:lnTo>
                      <a:lnTo>
                        <a:pt x="2458" y="610"/>
                      </a:lnTo>
                      <a:lnTo>
                        <a:pt x="2464" y="606"/>
                      </a:lnTo>
                      <a:lnTo>
                        <a:pt x="2471" y="603"/>
                      </a:lnTo>
                      <a:lnTo>
                        <a:pt x="2482" y="600"/>
                      </a:lnTo>
                      <a:lnTo>
                        <a:pt x="2482" y="600"/>
                      </a:lnTo>
                      <a:lnTo>
                        <a:pt x="2494" y="597"/>
                      </a:lnTo>
                      <a:lnTo>
                        <a:pt x="2505" y="592"/>
                      </a:lnTo>
                      <a:lnTo>
                        <a:pt x="2512" y="587"/>
                      </a:lnTo>
                      <a:lnTo>
                        <a:pt x="2515" y="586"/>
                      </a:lnTo>
                      <a:lnTo>
                        <a:pt x="2515" y="585"/>
                      </a:lnTo>
                      <a:lnTo>
                        <a:pt x="2515" y="585"/>
                      </a:lnTo>
                      <a:lnTo>
                        <a:pt x="2516" y="582"/>
                      </a:lnTo>
                      <a:lnTo>
                        <a:pt x="2518" y="580"/>
                      </a:lnTo>
                      <a:lnTo>
                        <a:pt x="2520" y="580"/>
                      </a:lnTo>
                      <a:lnTo>
                        <a:pt x="2522" y="583"/>
                      </a:lnTo>
                      <a:lnTo>
                        <a:pt x="2522" y="583"/>
                      </a:lnTo>
                      <a:lnTo>
                        <a:pt x="2523" y="585"/>
                      </a:lnTo>
                      <a:lnTo>
                        <a:pt x="2526" y="585"/>
                      </a:lnTo>
                      <a:lnTo>
                        <a:pt x="2536" y="586"/>
                      </a:lnTo>
                      <a:lnTo>
                        <a:pt x="2536" y="586"/>
                      </a:lnTo>
                      <a:lnTo>
                        <a:pt x="2545" y="589"/>
                      </a:lnTo>
                      <a:lnTo>
                        <a:pt x="2549" y="587"/>
                      </a:lnTo>
                      <a:lnTo>
                        <a:pt x="2553" y="585"/>
                      </a:lnTo>
                      <a:lnTo>
                        <a:pt x="2553" y="585"/>
                      </a:lnTo>
                      <a:lnTo>
                        <a:pt x="2556" y="580"/>
                      </a:lnTo>
                      <a:lnTo>
                        <a:pt x="2555" y="578"/>
                      </a:lnTo>
                      <a:lnTo>
                        <a:pt x="2553" y="575"/>
                      </a:lnTo>
                      <a:lnTo>
                        <a:pt x="2553" y="572"/>
                      </a:lnTo>
                      <a:lnTo>
                        <a:pt x="2553" y="572"/>
                      </a:lnTo>
                      <a:lnTo>
                        <a:pt x="2552" y="568"/>
                      </a:lnTo>
                      <a:lnTo>
                        <a:pt x="2547" y="565"/>
                      </a:lnTo>
                      <a:lnTo>
                        <a:pt x="2545" y="561"/>
                      </a:lnTo>
                      <a:lnTo>
                        <a:pt x="2543" y="559"/>
                      </a:lnTo>
                      <a:lnTo>
                        <a:pt x="2543" y="558"/>
                      </a:lnTo>
                      <a:lnTo>
                        <a:pt x="2543" y="558"/>
                      </a:lnTo>
                      <a:lnTo>
                        <a:pt x="2543" y="552"/>
                      </a:lnTo>
                      <a:lnTo>
                        <a:pt x="2539" y="546"/>
                      </a:lnTo>
                      <a:lnTo>
                        <a:pt x="2536" y="542"/>
                      </a:lnTo>
                      <a:lnTo>
                        <a:pt x="2533" y="541"/>
                      </a:lnTo>
                      <a:lnTo>
                        <a:pt x="2532" y="542"/>
                      </a:lnTo>
                      <a:lnTo>
                        <a:pt x="2532" y="542"/>
                      </a:lnTo>
                      <a:lnTo>
                        <a:pt x="2530" y="542"/>
                      </a:lnTo>
                      <a:lnTo>
                        <a:pt x="2526" y="541"/>
                      </a:lnTo>
                      <a:lnTo>
                        <a:pt x="2525" y="538"/>
                      </a:lnTo>
                      <a:lnTo>
                        <a:pt x="2523" y="535"/>
                      </a:lnTo>
                      <a:lnTo>
                        <a:pt x="2523" y="535"/>
                      </a:lnTo>
                      <a:lnTo>
                        <a:pt x="2522" y="531"/>
                      </a:lnTo>
                      <a:lnTo>
                        <a:pt x="2520" y="529"/>
                      </a:lnTo>
                      <a:lnTo>
                        <a:pt x="2518" y="531"/>
                      </a:lnTo>
                      <a:lnTo>
                        <a:pt x="2518" y="531"/>
                      </a:lnTo>
                      <a:lnTo>
                        <a:pt x="2515" y="532"/>
                      </a:lnTo>
                      <a:lnTo>
                        <a:pt x="2511" y="531"/>
                      </a:lnTo>
                      <a:lnTo>
                        <a:pt x="2506" y="529"/>
                      </a:lnTo>
                      <a:lnTo>
                        <a:pt x="2505" y="528"/>
                      </a:lnTo>
                      <a:lnTo>
                        <a:pt x="2505" y="528"/>
                      </a:lnTo>
                      <a:lnTo>
                        <a:pt x="2505" y="525"/>
                      </a:lnTo>
                      <a:lnTo>
                        <a:pt x="2505" y="525"/>
                      </a:lnTo>
                      <a:lnTo>
                        <a:pt x="2509" y="522"/>
                      </a:lnTo>
                      <a:lnTo>
                        <a:pt x="2515" y="522"/>
                      </a:lnTo>
                      <a:lnTo>
                        <a:pt x="2520" y="522"/>
                      </a:lnTo>
                      <a:lnTo>
                        <a:pt x="2520" y="522"/>
                      </a:lnTo>
                      <a:lnTo>
                        <a:pt x="2525" y="525"/>
                      </a:lnTo>
                      <a:lnTo>
                        <a:pt x="2526" y="527"/>
                      </a:lnTo>
                      <a:lnTo>
                        <a:pt x="2528" y="529"/>
                      </a:lnTo>
                      <a:lnTo>
                        <a:pt x="2529" y="531"/>
                      </a:lnTo>
                      <a:lnTo>
                        <a:pt x="2529" y="531"/>
                      </a:lnTo>
                      <a:lnTo>
                        <a:pt x="2533" y="532"/>
                      </a:lnTo>
                      <a:lnTo>
                        <a:pt x="2537" y="532"/>
                      </a:lnTo>
                      <a:lnTo>
                        <a:pt x="2543" y="531"/>
                      </a:lnTo>
                      <a:lnTo>
                        <a:pt x="2547" y="529"/>
                      </a:lnTo>
                      <a:lnTo>
                        <a:pt x="2547" y="529"/>
                      </a:lnTo>
                      <a:lnTo>
                        <a:pt x="2559" y="525"/>
                      </a:lnTo>
                      <a:lnTo>
                        <a:pt x="2564" y="522"/>
                      </a:lnTo>
                      <a:lnTo>
                        <a:pt x="2569" y="518"/>
                      </a:lnTo>
                      <a:lnTo>
                        <a:pt x="2569" y="518"/>
                      </a:lnTo>
                      <a:lnTo>
                        <a:pt x="2570" y="517"/>
                      </a:lnTo>
                      <a:lnTo>
                        <a:pt x="2570" y="514"/>
                      </a:lnTo>
                      <a:lnTo>
                        <a:pt x="2570" y="512"/>
                      </a:lnTo>
                      <a:lnTo>
                        <a:pt x="2573" y="511"/>
                      </a:lnTo>
                      <a:lnTo>
                        <a:pt x="2573" y="511"/>
                      </a:lnTo>
                      <a:lnTo>
                        <a:pt x="2574" y="508"/>
                      </a:lnTo>
                      <a:lnTo>
                        <a:pt x="2574" y="505"/>
                      </a:lnTo>
                      <a:lnTo>
                        <a:pt x="2573" y="502"/>
                      </a:lnTo>
                      <a:lnTo>
                        <a:pt x="2570" y="501"/>
                      </a:lnTo>
                      <a:lnTo>
                        <a:pt x="2570" y="501"/>
                      </a:lnTo>
                      <a:lnTo>
                        <a:pt x="2569" y="498"/>
                      </a:lnTo>
                      <a:lnTo>
                        <a:pt x="2567" y="497"/>
                      </a:lnTo>
                      <a:lnTo>
                        <a:pt x="2569" y="494"/>
                      </a:lnTo>
                      <a:lnTo>
                        <a:pt x="2572" y="492"/>
                      </a:lnTo>
                      <a:lnTo>
                        <a:pt x="2572" y="492"/>
                      </a:lnTo>
                      <a:lnTo>
                        <a:pt x="2573" y="492"/>
                      </a:lnTo>
                      <a:lnTo>
                        <a:pt x="2574" y="491"/>
                      </a:lnTo>
                      <a:lnTo>
                        <a:pt x="2576" y="488"/>
                      </a:lnTo>
                      <a:lnTo>
                        <a:pt x="2577" y="488"/>
                      </a:lnTo>
                      <a:lnTo>
                        <a:pt x="2577" y="488"/>
                      </a:lnTo>
                      <a:lnTo>
                        <a:pt x="2580" y="488"/>
                      </a:lnTo>
                      <a:lnTo>
                        <a:pt x="2583" y="488"/>
                      </a:lnTo>
                      <a:lnTo>
                        <a:pt x="2586" y="487"/>
                      </a:lnTo>
                      <a:lnTo>
                        <a:pt x="2586" y="487"/>
                      </a:lnTo>
                      <a:lnTo>
                        <a:pt x="2589" y="487"/>
                      </a:lnTo>
                      <a:lnTo>
                        <a:pt x="2587" y="490"/>
                      </a:lnTo>
                      <a:lnTo>
                        <a:pt x="2583" y="495"/>
                      </a:lnTo>
                      <a:lnTo>
                        <a:pt x="2583" y="495"/>
                      </a:lnTo>
                      <a:lnTo>
                        <a:pt x="2583" y="500"/>
                      </a:lnTo>
                      <a:lnTo>
                        <a:pt x="2586" y="502"/>
                      </a:lnTo>
                      <a:lnTo>
                        <a:pt x="2587" y="505"/>
                      </a:lnTo>
                      <a:lnTo>
                        <a:pt x="2589" y="507"/>
                      </a:lnTo>
                      <a:lnTo>
                        <a:pt x="2589" y="507"/>
                      </a:lnTo>
                      <a:lnTo>
                        <a:pt x="2591" y="508"/>
                      </a:lnTo>
                      <a:lnTo>
                        <a:pt x="2596" y="510"/>
                      </a:lnTo>
                      <a:lnTo>
                        <a:pt x="2601" y="510"/>
                      </a:lnTo>
                      <a:lnTo>
                        <a:pt x="2606" y="507"/>
                      </a:lnTo>
                      <a:lnTo>
                        <a:pt x="2606" y="507"/>
                      </a:lnTo>
                      <a:lnTo>
                        <a:pt x="2608" y="507"/>
                      </a:lnTo>
                      <a:lnTo>
                        <a:pt x="2611" y="507"/>
                      </a:lnTo>
                      <a:lnTo>
                        <a:pt x="2620" y="508"/>
                      </a:lnTo>
                      <a:lnTo>
                        <a:pt x="2627" y="512"/>
                      </a:lnTo>
                      <a:lnTo>
                        <a:pt x="2630" y="514"/>
                      </a:lnTo>
                      <a:lnTo>
                        <a:pt x="2631" y="515"/>
                      </a:lnTo>
                      <a:lnTo>
                        <a:pt x="2631" y="515"/>
                      </a:lnTo>
                      <a:lnTo>
                        <a:pt x="2633" y="519"/>
                      </a:lnTo>
                      <a:lnTo>
                        <a:pt x="2634" y="522"/>
                      </a:lnTo>
                      <a:lnTo>
                        <a:pt x="2637" y="527"/>
                      </a:lnTo>
                      <a:lnTo>
                        <a:pt x="2642" y="529"/>
                      </a:lnTo>
                      <a:lnTo>
                        <a:pt x="2642" y="529"/>
                      </a:lnTo>
                      <a:lnTo>
                        <a:pt x="2648" y="531"/>
                      </a:lnTo>
                      <a:lnTo>
                        <a:pt x="2652" y="532"/>
                      </a:lnTo>
                      <a:lnTo>
                        <a:pt x="2657" y="534"/>
                      </a:lnTo>
                      <a:lnTo>
                        <a:pt x="2658" y="535"/>
                      </a:lnTo>
                      <a:lnTo>
                        <a:pt x="2658" y="535"/>
                      </a:lnTo>
                      <a:lnTo>
                        <a:pt x="2659" y="538"/>
                      </a:lnTo>
                      <a:lnTo>
                        <a:pt x="2661" y="539"/>
                      </a:lnTo>
                      <a:lnTo>
                        <a:pt x="2664" y="539"/>
                      </a:lnTo>
                      <a:lnTo>
                        <a:pt x="2667" y="539"/>
                      </a:lnTo>
                      <a:lnTo>
                        <a:pt x="2667" y="539"/>
                      </a:lnTo>
                      <a:lnTo>
                        <a:pt x="2669" y="539"/>
                      </a:lnTo>
                      <a:lnTo>
                        <a:pt x="2672" y="541"/>
                      </a:lnTo>
                      <a:lnTo>
                        <a:pt x="2674" y="541"/>
                      </a:lnTo>
                      <a:lnTo>
                        <a:pt x="2676" y="541"/>
                      </a:lnTo>
                      <a:lnTo>
                        <a:pt x="2676" y="541"/>
                      </a:lnTo>
                      <a:lnTo>
                        <a:pt x="2678" y="539"/>
                      </a:lnTo>
                      <a:lnTo>
                        <a:pt x="2681" y="539"/>
                      </a:lnTo>
                      <a:lnTo>
                        <a:pt x="2682" y="539"/>
                      </a:lnTo>
                      <a:lnTo>
                        <a:pt x="2685" y="538"/>
                      </a:lnTo>
                      <a:lnTo>
                        <a:pt x="2685" y="538"/>
                      </a:lnTo>
                      <a:lnTo>
                        <a:pt x="2686" y="536"/>
                      </a:lnTo>
                      <a:lnTo>
                        <a:pt x="2685" y="536"/>
                      </a:lnTo>
                      <a:lnTo>
                        <a:pt x="2682" y="534"/>
                      </a:lnTo>
                      <a:lnTo>
                        <a:pt x="2679" y="532"/>
                      </a:lnTo>
                      <a:lnTo>
                        <a:pt x="2678" y="531"/>
                      </a:lnTo>
                      <a:lnTo>
                        <a:pt x="2678" y="529"/>
                      </a:lnTo>
                      <a:lnTo>
                        <a:pt x="2678" y="529"/>
                      </a:lnTo>
                      <a:lnTo>
                        <a:pt x="2679" y="529"/>
                      </a:lnTo>
                      <a:lnTo>
                        <a:pt x="2681" y="529"/>
                      </a:lnTo>
                      <a:lnTo>
                        <a:pt x="2684" y="531"/>
                      </a:lnTo>
                      <a:lnTo>
                        <a:pt x="2685" y="532"/>
                      </a:lnTo>
                      <a:lnTo>
                        <a:pt x="2685" y="532"/>
                      </a:lnTo>
                      <a:lnTo>
                        <a:pt x="2686" y="531"/>
                      </a:lnTo>
                      <a:lnTo>
                        <a:pt x="2686" y="528"/>
                      </a:lnTo>
                      <a:lnTo>
                        <a:pt x="2686" y="525"/>
                      </a:lnTo>
                      <a:lnTo>
                        <a:pt x="2688" y="524"/>
                      </a:lnTo>
                      <a:lnTo>
                        <a:pt x="2688" y="524"/>
                      </a:lnTo>
                      <a:lnTo>
                        <a:pt x="2688" y="521"/>
                      </a:lnTo>
                      <a:lnTo>
                        <a:pt x="2688" y="517"/>
                      </a:lnTo>
                      <a:lnTo>
                        <a:pt x="2686" y="511"/>
                      </a:lnTo>
                      <a:lnTo>
                        <a:pt x="2685" y="508"/>
                      </a:lnTo>
                      <a:lnTo>
                        <a:pt x="2685" y="508"/>
                      </a:lnTo>
                      <a:lnTo>
                        <a:pt x="2684" y="507"/>
                      </a:lnTo>
                      <a:lnTo>
                        <a:pt x="2685" y="505"/>
                      </a:lnTo>
                      <a:lnTo>
                        <a:pt x="2686" y="504"/>
                      </a:lnTo>
                      <a:lnTo>
                        <a:pt x="2689" y="507"/>
                      </a:lnTo>
                      <a:lnTo>
                        <a:pt x="2689" y="507"/>
                      </a:lnTo>
                      <a:lnTo>
                        <a:pt x="2695" y="508"/>
                      </a:lnTo>
                      <a:lnTo>
                        <a:pt x="2699" y="510"/>
                      </a:lnTo>
                      <a:lnTo>
                        <a:pt x="2708" y="510"/>
                      </a:lnTo>
                      <a:lnTo>
                        <a:pt x="2708" y="510"/>
                      </a:lnTo>
                      <a:lnTo>
                        <a:pt x="2709" y="510"/>
                      </a:lnTo>
                      <a:lnTo>
                        <a:pt x="2709" y="508"/>
                      </a:lnTo>
                      <a:lnTo>
                        <a:pt x="2708" y="507"/>
                      </a:lnTo>
                      <a:lnTo>
                        <a:pt x="2703" y="505"/>
                      </a:lnTo>
                      <a:lnTo>
                        <a:pt x="2703" y="505"/>
                      </a:lnTo>
                      <a:lnTo>
                        <a:pt x="2702" y="504"/>
                      </a:lnTo>
                      <a:lnTo>
                        <a:pt x="2703" y="504"/>
                      </a:lnTo>
                      <a:lnTo>
                        <a:pt x="2705" y="502"/>
                      </a:lnTo>
                      <a:lnTo>
                        <a:pt x="2708" y="504"/>
                      </a:lnTo>
                      <a:lnTo>
                        <a:pt x="2708" y="504"/>
                      </a:lnTo>
                      <a:lnTo>
                        <a:pt x="2713" y="507"/>
                      </a:lnTo>
                      <a:lnTo>
                        <a:pt x="2715" y="507"/>
                      </a:lnTo>
                      <a:lnTo>
                        <a:pt x="2716" y="505"/>
                      </a:lnTo>
                      <a:lnTo>
                        <a:pt x="2716" y="505"/>
                      </a:lnTo>
                      <a:lnTo>
                        <a:pt x="2719" y="500"/>
                      </a:lnTo>
                      <a:lnTo>
                        <a:pt x="2722" y="497"/>
                      </a:lnTo>
                      <a:lnTo>
                        <a:pt x="2725" y="497"/>
                      </a:lnTo>
                      <a:lnTo>
                        <a:pt x="2725" y="497"/>
                      </a:lnTo>
                      <a:lnTo>
                        <a:pt x="2728" y="495"/>
                      </a:lnTo>
                      <a:lnTo>
                        <a:pt x="2729" y="495"/>
                      </a:lnTo>
                      <a:lnTo>
                        <a:pt x="2729" y="494"/>
                      </a:lnTo>
                      <a:lnTo>
                        <a:pt x="2726" y="492"/>
                      </a:lnTo>
                      <a:lnTo>
                        <a:pt x="2726" y="492"/>
                      </a:lnTo>
                      <a:close/>
                      <a:moveTo>
                        <a:pt x="1407" y="802"/>
                      </a:moveTo>
                      <a:lnTo>
                        <a:pt x="1407" y="802"/>
                      </a:lnTo>
                      <a:lnTo>
                        <a:pt x="1401" y="806"/>
                      </a:lnTo>
                      <a:lnTo>
                        <a:pt x="1396" y="810"/>
                      </a:lnTo>
                      <a:lnTo>
                        <a:pt x="1382" y="816"/>
                      </a:lnTo>
                      <a:lnTo>
                        <a:pt x="1372" y="820"/>
                      </a:lnTo>
                      <a:lnTo>
                        <a:pt x="1367" y="823"/>
                      </a:lnTo>
                      <a:lnTo>
                        <a:pt x="1367" y="827"/>
                      </a:lnTo>
                      <a:lnTo>
                        <a:pt x="1367" y="827"/>
                      </a:lnTo>
                      <a:lnTo>
                        <a:pt x="1366" y="830"/>
                      </a:lnTo>
                      <a:lnTo>
                        <a:pt x="1362" y="833"/>
                      </a:lnTo>
                      <a:lnTo>
                        <a:pt x="1356" y="836"/>
                      </a:lnTo>
                      <a:lnTo>
                        <a:pt x="1350" y="837"/>
                      </a:lnTo>
                      <a:lnTo>
                        <a:pt x="1338" y="838"/>
                      </a:lnTo>
                      <a:lnTo>
                        <a:pt x="1333" y="838"/>
                      </a:lnTo>
                      <a:lnTo>
                        <a:pt x="1332" y="837"/>
                      </a:lnTo>
                      <a:lnTo>
                        <a:pt x="1332" y="837"/>
                      </a:lnTo>
                      <a:lnTo>
                        <a:pt x="1332" y="836"/>
                      </a:lnTo>
                      <a:lnTo>
                        <a:pt x="1335" y="834"/>
                      </a:lnTo>
                      <a:lnTo>
                        <a:pt x="1343" y="831"/>
                      </a:lnTo>
                      <a:lnTo>
                        <a:pt x="1355" y="827"/>
                      </a:lnTo>
                      <a:lnTo>
                        <a:pt x="1359" y="823"/>
                      </a:lnTo>
                      <a:lnTo>
                        <a:pt x="1362" y="819"/>
                      </a:lnTo>
                      <a:lnTo>
                        <a:pt x="1362" y="819"/>
                      </a:lnTo>
                      <a:lnTo>
                        <a:pt x="1365" y="813"/>
                      </a:lnTo>
                      <a:lnTo>
                        <a:pt x="1370" y="809"/>
                      </a:lnTo>
                      <a:lnTo>
                        <a:pt x="1382" y="800"/>
                      </a:lnTo>
                      <a:lnTo>
                        <a:pt x="1394" y="790"/>
                      </a:lnTo>
                      <a:lnTo>
                        <a:pt x="1400" y="785"/>
                      </a:lnTo>
                      <a:lnTo>
                        <a:pt x="1404" y="777"/>
                      </a:lnTo>
                      <a:lnTo>
                        <a:pt x="1404" y="777"/>
                      </a:lnTo>
                      <a:lnTo>
                        <a:pt x="1410" y="766"/>
                      </a:lnTo>
                      <a:lnTo>
                        <a:pt x="1416" y="756"/>
                      </a:lnTo>
                      <a:lnTo>
                        <a:pt x="1421" y="748"/>
                      </a:lnTo>
                      <a:lnTo>
                        <a:pt x="1423" y="746"/>
                      </a:lnTo>
                      <a:lnTo>
                        <a:pt x="1425" y="745"/>
                      </a:lnTo>
                      <a:lnTo>
                        <a:pt x="1425" y="745"/>
                      </a:lnTo>
                      <a:lnTo>
                        <a:pt x="1425" y="748"/>
                      </a:lnTo>
                      <a:lnTo>
                        <a:pt x="1425" y="753"/>
                      </a:lnTo>
                      <a:lnTo>
                        <a:pt x="1423" y="769"/>
                      </a:lnTo>
                      <a:lnTo>
                        <a:pt x="1420" y="779"/>
                      </a:lnTo>
                      <a:lnTo>
                        <a:pt x="1417" y="789"/>
                      </a:lnTo>
                      <a:lnTo>
                        <a:pt x="1413" y="796"/>
                      </a:lnTo>
                      <a:lnTo>
                        <a:pt x="1407" y="802"/>
                      </a:lnTo>
                      <a:lnTo>
                        <a:pt x="1407" y="802"/>
                      </a:lnTo>
                      <a:close/>
                      <a:moveTo>
                        <a:pt x="1468" y="247"/>
                      </a:moveTo>
                      <a:lnTo>
                        <a:pt x="1468" y="247"/>
                      </a:lnTo>
                      <a:lnTo>
                        <a:pt x="1465" y="249"/>
                      </a:lnTo>
                      <a:lnTo>
                        <a:pt x="1462" y="250"/>
                      </a:lnTo>
                      <a:lnTo>
                        <a:pt x="1460" y="253"/>
                      </a:lnTo>
                      <a:lnTo>
                        <a:pt x="1458" y="253"/>
                      </a:lnTo>
                      <a:lnTo>
                        <a:pt x="1458" y="254"/>
                      </a:lnTo>
                      <a:lnTo>
                        <a:pt x="1458" y="254"/>
                      </a:lnTo>
                      <a:lnTo>
                        <a:pt x="1461" y="256"/>
                      </a:lnTo>
                      <a:lnTo>
                        <a:pt x="1465" y="257"/>
                      </a:lnTo>
                      <a:lnTo>
                        <a:pt x="1475" y="257"/>
                      </a:lnTo>
                      <a:lnTo>
                        <a:pt x="1484" y="254"/>
                      </a:lnTo>
                      <a:lnTo>
                        <a:pt x="1486" y="253"/>
                      </a:lnTo>
                      <a:lnTo>
                        <a:pt x="1488" y="250"/>
                      </a:lnTo>
                      <a:lnTo>
                        <a:pt x="1488" y="250"/>
                      </a:lnTo>
                      <a:lnTo>
                        <a:pt x="1486" y="247"/>
                      </a:lnTo>
                      <a:lnTo>
                        <a:pt x="1485" y="246"/>
                      </a:lnTo>
                      <a:lnTo>
                        <a:pt x="1479" y="244"/>
                      </a:lnTo>
                      <a:lnTo>
                        <a:pt x="1472" y="244"/>
                      </a:lnTo>
                      <a:lnTo>
                        <a:pt x="1469" y="246"/>
                      </a:lnTo>
                      <a:lnTo>
                        <a:pt x="1468" y="247"/>
                      </a:lnTo>
                      <a:lnTo>
                        <a:pt x="1468" y="247"/>
                      </a:lnTo>
                      <a:close/>
                      <a:moveTo>
                        <a:pt x="607" y="13"/>
                      </a:moveTo>
                      <a:lnTo>
                        <a:pt x="607" y="13"/>
                      </a:lnTo>
                      <a:lnTo>
                        <a:pt x="614" y="12"/>
                      </a:lnTo>
                      <a:lnTo>
                        <a:pt x="617" y="10"/>
                      </a:lnTo>
                      <a:lnTo>
                        <a:pt x="618" y="8"/>
                      </a:lnTo>
                      <a:lnTo>
                        <a:pt x="623" y="8"/>
                      </a:lnTo>
                      <a:lnTo>
                        <a:pt x="623" y="8"/>
                      </a:lnTo>
                      <a:lnTo>
                        <a:pt x="628" y="8"/>
                      </a:lnTo>
                      <a:lnTo>
                        <a:pt x="634" y="8"/>
                      </a:lnTo>
                      <a:lnTo>
                        <a:pt x="637" y="6"/>
                      </a:lnTo>
                      <a:lnTo>
                        <a:pt x="637" y="5"/>
                      </a:lnTo>
                      <a:lnTo>
                        <a:pt x="637" y="3"/>
                      </a:lnTo>
                      <a:lnTo>
                        <a:pt x="637" y="3"/>
                      </a:lnTo>
                      <a:lnTo>
                        <a:pt x="634" y="2"/>
                      </a:lnTo>
                      <a:lnTo>
                        <a:pt x="630" y="0"/>
                      </a:lnTo>
                      <a:lnTo>
                        <a:pt x="620" y="0"/>
                      </a:lnTo>
                      <a:lnTo>
                        <a:pt x="611" y="2"/>
                      </a:lnTo>
                      <a:lnTo>
                        <a:pt x="609" y="2"/>
                      </a:lnTo>
                      <a:lnTo>
                        <a:pt x="609" y="3"/>
                      </a:lnTo>
                      <a:lnTo>
                        <a:pt x="609" y="3"/>
                      </a:lnTo>
                      <a:lnTo>
                        <a:pt x="609" y="5"/>
                      </a:lnTo>
                      <a:lnTo>
                        <a:pt x="606" y="6"/>
                      </a:lnTo>
                      <a:lnTo>
                        <a:pt x="599" y="6"/>
                      </a:lnTo>
                      <a:lnTo>
                        <a:pt x="590" y="8"/>
                      </a:lnTo>
                      <a:lnTo>
                        <a:pt x="586" y="8"/>
                      </a:lnTo>
                      <a:lnTo>
                        <a:pt x="586" y="8"/>
                      </a:lnTo>
                      <a:lnTo>
                        <a:pt x="589" y="10"/>
                      </a:lnTo>
                      <a:lnTo>
                        <a:pt x="593" y="12"/>
                      </a:lnTo>
                      <a:lnTo>
                        <a:pt x="600" y="13"/>
                      </a:lnTo>
                      <a:lnTo>
                        <a:pt x="607" y="13"/>
                      </a:lnTo>
                      <a:lnTo>
                        <a:pt x="607" y="13"/>
                      </a:lnTo>
                      <a:close/>
                      <a:moveTo>
                        <a:pt x="549" y="44"/>
                      </a:moveTo>
                      <a:lnTo>
                        <a:pt x="549" y="44"/>
                      </a:lnTo>
                      <a:lnTo>
                        <a:pt x="548" y="43"/>
                      </a:lnTo>
                      <a:lnTo>
                        <a:pt x="545" y="42"/>
                      </a:lnTo>
                      <a:lnTo>
                        <a:pt x="538" y="43"/>
                      </a:lnTo>
                      <a:lnTo>
                        <a:pt x="531" y="46"/>
                      </a:lnTo>
                      <a:lnTo>
                        <a:pt x="528" y="46"/>
                      </a:lnTo>
                      <a:lnTo>
                        <a:pt x="529" y="47"/>
                      </a:lnTo>
                      <a:lnTo>
                        <a:pt x="529" y="47"/>
                      </a:lnTo>
                      <a:lnTo>
                        <a:pt x="533" y="49"/>
                      </a:lnTo>
                      <a:lnTo>
                        <a:pt x="540" y="50"/>
                      </a:lnTo>
                      <a:lnTo>
                        <a:pt x="546" y="49"/>
                      </a:lnTo>
                      <a:lnTo>
                        <a:pt x="548" y="47"/>
                      </a:lnTo>
                      <a:lnTo>
                        <a:pt x="549" y="44"/>
                      </a:lnTo>
                      <a:lnTo>
                        <a:pt x="549" y="44"/>
                      </a:lnTo>
                      <a:close/>
                      <a:moveTo>
                        <a:pt x="610" y="39"/>
                      </a:moveTo>
                      <a:lnTo>
                        <a:pt x="610" y="39"/>
                      </a:lnTo>
                      <a:lnTo>
                        <a:pt x="610" y="42"/>
                      </a:lnTo>
                      <a:lnTo>
                        <a:pt x="609" y="43"/>
                      </a:lnTo>
                      <a:lnTo>
                        <a:pt x="597" y="43"/>
                      </a:lnTo>
                      <a:lnTo>
                        <a:pt x="597" y="43"/>
                      </a:lnTo>
                      <a:lnTo>
                        <a:pt x="591" y="44"/>
                      </a:lnTo>
                      <a:lnTo>
                        <a:pt x="587" y="46"/>
                      </a:lnTo>
                      <a:lnTo>
                        <a:pt x="586" y="49"/>
                      </a:lnTo>
                      <a:lnTo>
                        <a:pt x="589" y="53"/>
                      </a:lnTo>
                      <a:lnTo>
                        <a:pt x="589" y="53"/>
                      </a:lnTo>
                      <a:lnTo>
                        <a:pt x="591" y="54"/>
                      </a:lnTo>
                      <a:lnTo>
                        <a:pt x="596" y="54"/>
                      </a:lnTo>
                      <a:lnTo>
                        <a:pt x="607" y="54"/>
                      </a:lnTo>
                      <a:lnTo>
                        <a:pt x="617" y="53"/>
                      </a:lnTo>
                      <a:lnTo>
                        <a:pt x="621" y="52"/>
                      </a:lnTo>
                      <a:lnTo>
                        <a:pt x="623" y="50"/>
                      </a:lnTo>
                      <a:lnTo>
                        <a:pt x="623" y="50"/>
                      </a:lnTo>
                      <a:lnTo>
                        <a:pt x="626" y="49"/>
                      </a:lnTo>
                      <a:lnTo>
                        <a:pt x="627" y="47"/>
                      </a:lnTo>
                      <a:lnTo>
                        <a:pt x="633" y="46"/>
                      </a:lnTo>
                      <a:lnTo>
                        <a:pt x="637" y="46"/>
                      </a:lnTo>
                      <a:lnTo>
                        <a:pt x="640" y="44"/>
                      </a:lnTo>
                      <a:lnTo>
                        <a:pt x="640" y="43"/>
                      </a:lnTo>
                      <a:lnTo>
                        <a:pt x="640" y="43"/>
                      </a:lnTo>
                      <a:lnTo>
                        <a:pt x="640" y="42"/>
                      </a:lnTo>
                      <a:lnTo>
                        <a:pt x="637" y="40"/>
                      </a:lnTo>
                      <a:lnTo>
                        <a:pt x="626" y="37"/>
                      </a:lnTo>
                      <a:lnTo>
                        <a:pt x="614" y="37"/>
                      </a:lnTo>
                      <a:lnTo>
                        <a:pt x="611" y="37"/>
                      </a:lnTo>
                      <a:lnTo>
                        <a:pt x="610" y="39"/>
                      </a:lnTo>
                      <a:lnTo>
                        <a:pt x="610" y="39"/>
                      </a:lnTo>
                      <a:close/>
                      <a:moveTo>
                        <a:pt x="545" y="284"/>
                      </a:moveTo>
                      <a:lnTo>
                        <a:pt x="545" y="284"/>
                      </a:lnTo>
                      <a:lnTo>
                        <a:pt x="545" y="288"/>
                      </a:lnTo>
                      <a:lnTo>
                        <a:pt x="543" y="290"/>
                      </a:lnTo>
                      <a:lnTo>
                        <a:pt x="539" y="293"/>
                      </a:lnTo>
                      <a:lnTo>
                        <a:pt x="533" y="293"/>
                      </a:lnTo>
                      <a:lnTo>
                        <a:pt x="533" y="293"/>
                      </a:lnTo>
                      <a:lnTo>
                        <a:pt x="531" y="293"/>
                      </a:lnTo>
                      <a:lnTo>
                        <a:pt x="531" y="294"/>
                      </a:lnTo>
                      <a:lnTo>
                        <a:pt x="532" y="297"/>
                      </a:lnTo>
                      <a:lnTo>
                        <a:pt x="536" y="300"/>
                      </a:lnTo>
                      <a:lnTo>
                        <a:pt x="539" y="304"/>
                      </a:lnTo>
                      <a:lnTo>
                        <a:pt x="539" y="304"/>
                      </a:lnTo>
                      <a:lnTo>
                        <a:pt x="539" y="305"/>
                      </a:lnTo>
                      <a:lnTo>
                        <a:pt x="538" y="307"/>
                      </a:lnTo>
                      <a:lnTo>
                        <a:pt x="535" y="307"/>
                      </a:lnTo>
                      <a:lnTo>
                        <a:pt x="531" y="308"/>
                      </a:lnTo>
                      <a:lnTo>
                        <a:pt x="531" y="311"/>
                      </a:lnTo>
                      <a:lnTo>
                        <a:pt x="529" y="312"/>
                      </a:lnTo>
                      <a:lnTo>
                        <a:pt x="529" y="312"/>
                      </a:lnTo>
                      <a:lnTo>
                        <a:pt x="529" y="315"/>
                      </a:lnTo>
                      <a:lnTo>
                        <a:pt x="526" y="317"/>
                      </a:lnTo>
                      <a:lnTo>
                        <a:pt x="521" y="317"/>
                      </a:lnTo>
                      <a:lnTo>
                        <a:pt x="513" y="318"/>
                      </a:lnTo>
                      <a:lnTo>
                        <a:pt x="511" y="321"/>
                      </a:lnTo>
                      <a:lnTo>
                        <a:pt x="509" y="324"/>
                      </a:lnTo>
                      <a:lnTo>
                        <a:pt x="509" y="324"/>
                      </a:lnTo>
                      <a:lnTo>
                        <a:pt x="509" y="327"/>
                      </a:lnTo>
                      <a:lnTo>
                        <a:pt x="509" y="329"/>
                      </a:lnTo>
                      <a:lnTo>
                        <a:pt x="512" y="331"/>
                      </a:lnTo>
                      <a:lnTo>
                        <a:pt x="513" y="332"/>
                      </a:lnTo>
                      <a:lnTo>
                        <a:pt x="519" y="332"/>
                      </a:lnTo>
                      <a:lnTo>
                        <a:pt x="525" y="332"/>
                      </a:lnTo>
                      <a:lnTo>
                        <a:pt x="525" y="332"/>
                      </a:lnTo>
                      <a:lnTo>
                        <a:pt x="528" y="334"/>
                      </a:lnTo>
                      <a:lnTo>
                        <a:pt x="528" y="334"/>
                      </a:lnTo>
                      <a:lnTo>
                        <a:pt x="528" y="338"/>
                      </a:lnTo>
                      <a:lnTo>
                        <a:pt x="526" y="341"/>
                      </a:lnTo>
                      <a:lnTo>
                        <a:pt x="526" y="344"/>
                      </a:lnTo>
                      <a:lnTo>
                        <a:pt x="528" y="345"/>
                      </a:lnTo>
                      <a:lnTo>
                        <a:pt x="528" y="345"/>
                      </a:lnTo>
                      <a:lnTo>
                        <a:pt x="532" y="346"/>
                      </a:lnTo>
                      <a:lnTo>
                        <a:pt x="535" y="346"/>
                      </a:lnTo>
                      <a:lnTo>
                        <a:pt x="536" y="344"/>
                      </a:lnTo>
                      <a:lnTo>
                        <a:pt x="535" y="339"/>
                      </a:lnTo>
                      <a:lnTo>
                        <a:pt x="535" y="339"/>
                      </a:lnTo>
                      <a:lnTo>
                        <a:pt x="535" y="338"/>
                      </a:lnTo>
                      <a:lnTo>
                        <a:pt x="536" y="337"/>
                      </a:lnTo>
                      <a:lnTo>
                        <a:pt x="542" y="338"/>
                      </a:lnTo>
                      <a:lnTo>
                        <a:pt x="545" y="341"/>
                      </a:lnTo>
                      <a:lnTo>
                        <a:pt x="548" y="344"/>
                      </a:lnTo>
                      <a:lnTo>
                        <a:pt x="549" y="346"/>
                      </a:lnTo>
                      <a:lnTo>
                        <a:pt x="548" y="348"/>
                      </a:lnTo>
                      <a:lnTo>
                        <a:pt x="548" y="348"/>
                      </a:lnTo>
                      <a:lnTo>
                        <a:pt x="546" y="351"/>
                      </a:lnTo>
                      <a:lnTo>
                        <a:pt x="546" y="352"/>
                      </a:lnTo>
                      <a:lnTo>
                        <a:pt x="548" y="355"/>
                      </a:lnTo>
                      <a:lnTo>
                        <a:pt x="552" y="356"/>
                      </a:lnTo>
                      <a:lnTo>
                        <a:pt x="560" y="359"/>
                      </a:lnTo>
                      <a:lnTo>
                        <a:pt x="567" y="359"/>
                      </a:lnTo>
                      <a:lnTo>
                        <a:pt x="567" y="359"/>
                      </a:lnTo>
                      <a:lnTo>
                        <a:pt x="591" y="362"/>
                      </a:lnTo>
                      <a:lnTo>
                        <a:pt x="604" y="363"/>
                      </a:lnTo>
                      <a:lnTo>
                        <a:pt x="607" y="362"/>
                      </a:lnTo>
                      <a:lnTo>
                        <a:pt x="609" y="359"/>
                      </a:lnTo>
                      <a:lnTo>
                        <a:pt x="609" y="359"/>
                      </a:lnTo>
                      <a:lnTo>
                        <a:pt x="609" y="358"/>
                      </a:lnTo>
                      <a:lnTo>
                        <a:pt x="607" y="356"/>
                      </a:lnTo>
                      <a:lnTo>
                        <a:pt x="603" y="352"/>
                      </a:lnTo>
                      <a:lnTo>
                        <a:pt x="596" y="346"/>
                      </a:lnTo>
                      <a:lnTo>
                        <a:pt x="587" y="341"/>
                      </a:lnTo>
                      <a:lnTo>
                        <a:pt x="587" y="341"/>
                      </a:lnTo>
                      <a:lnTo>
                        <a:pt x="580" y="332"/>
                      </a:lnTo>
                      <a:lnTo>
                        <a:pt x="577" y="322"/>
                      </a:lnTo>
                      <a:lnTo>
                        <a:pt x="576" y="317"/>
                      </a:lnTo>
                      <a:lnTo>
                        <a:pt x="576" y="312"/>
                      </a:lnTo>
                      <a:lnTo>
                        <a:pt x="579" y="310"/>
                      </a:lnTo>
                      <a:lnTo>
                        <a:pt x="582" y="305"/>
                      </a:lnTo>
                      <a:lnTo>
                        <a:pt x="582" y="305"/>
                      </a:lnTo>
                      <a:lnTo>
                        <a:pt x="586" y="304"/>
                      </a:lnTo>
                      <a:lnTo>
                        <a:pt x="587" y="301"/>
                      </a:lnTo>
                      <a:lnTo>
                        <a:pt x="589" y="297"/>
                      </a:lnTo>
                      <a:lnTo>
                        <a:pt x="590" y="293"/>
                      </a:lnTo>
                      <a:lnTo>
                        <a:pt x="591" y="290"/>
                      </a:lnTo>
                      <a:lnTo>
                        <a:pt x="594" y="287"/>
                      </a:lnTo>
                      <a:lnTo>
                        <a:pt x="594" y="287"/>
                      </a:lnTo>
                      <a:lnTo>
                        <a:pt x="599" y="284"/>
                      </a:lnTo>
                      <a:lnTo>
                        <a:pt x="600" y="281"/>
                      </a:lnTo>
                      <a:lnTo>
                        <a:pt x="603" y="277"/>
                      </a:lnTo>
                      <a:lnTo>
                        <a:pt x="604" y="273"/>
                      </a:lnTo>
                      <a:lnTo>
                        <a:pt x="606" y="271"/>
                      </a:lnTo>
                      <a:lnTo>
                        <a:pt x="609" y="271"/>
                      </a:lnTo>
                      <a:lnTo>
                        <a:pt x="609" y="271"/>
                      </a:lnTo>
                      <a:lnTo>
                        <a:pt x="611" y="270"/>
                      </a:lnTo>
                      <a:lnTo>
                        <a:pt x="613" y="268"/>
                      </a:lnTo>
                      <a:lnTo>
                        <a:pt x="613" y="266"/>
                      </a:lnTo>
                      <a:lnTo>
                        <a:pt x="613" y="263"/>
                      </a:lnTo>
                      <a:lnTo>
                        <a:pt x="614" y="261"/>
                      </a:lnTo>
                      <a:lnTo>
                        <a:pt x="617" y="260"/>
                      </a:lnTo>
                      <a:lnTo>
                        <a:pt x="617" y="260"/>
                      </a:lnTo>
                      <a:lnTo>
                        <a:pt x="620" y="259"/>
                      </a:lnTo>
                      <a:lnTo>
                        <a:pt x="623" y="257"/>
                      </a:lnTo>
                      <a:lnTo>
                        <a:pt x="627" y="253"/>
                      </a:lnTo>
                      <a:lnTo>
                        <a:pt x="627" y="249"/>
                      </a:lnTo>
                      <a:lnTo>
                        <a:pt x="627" y="244"/>
                      </a:lnTo>
                      <a:lnTo>
                        <a:pt x="627" y="244"/>
                      </a:lnTo>
                      <a:lnTo>
                        <a:pt x="627" y="243"/>
                      </a:lnTo>
                      <a:lnTo>
                        <a:pt x="628" y="243"/>
                      </a:lnTo>
                      <a:lnTo>
                        <a:pt x="633" y="243"/>
                      </a:lnTo>
                      <a:lnTo>
                        <a:pt x="637" y="242"/>
                      </a:lnTo>
                      <a:lnTo>
                        <a:pt x="640" y="242"/>
                      </a:lnTo>
                      <a:lnTo>
                        <a:pt x="643" y="239"/>
                      </a:lnTo>
                      <a:lnTo>
                        <a:pt x="643" y="239"/>
                      </a:lnTo>
                      <a:lnTo>
                        <a:pt x="644" y="237"/>
                      </a:lnTo>
                      <a:lnTo>
                        <a:pt x="647" y="236"/>
                      </a:lnTo>
                      <a:lnTo>
                        <a:pt x="654" y="236"/>
                      </a:lnTo>
                      <a:lnTo>
                        <a:pt x="660" y="233"/>
                      </a:lnTo>
                      <a:lnTo>
                        <a:pt x="662" y="232"/>
                      </a:lnTo>
                      <a:lnTo>
                        <a:pt x="664" y="229"/>
                      </a:lnTo>
                      <a:lnTo>
                        <a:pt x="664" y="229"/>
                      </a:lnTo>
                      <a:lnTo>
                        <a:pt x="667" y="226"/>
                      </a:lnTo>
                      <a:lnTo>
                        <a:pt x="675" y="222"/>
                      </a:lnTo>
                      <a:lnTo>
                        <a:pt x="698" y="212"/>
                      </a:lnTo>
                      <a:lnTo>
                        <a:pt x="726" y="203"/>
                      </a:lnTo>
                      <a:lnTo>
                        <a:pt x="752" y="196"/>
                      </a:lnTo>
                      <a:lnTo>
                        <a:pt x="752" y="196"/>
                      </a:lnTo>
                      <a:lnTo>
                        <a:pt x="773" y="189"/>
                      </a:lnTo>
                      <a:lnTo>
                        <a:pt x="782" y="186"/>
                      </a:lnTo>
                      <a:lnTo>
                        <a:pt x="789" y="182"/>
                      </a:lnTo>
                      <a:lnTo>
                        <a:pt x="793" y="178"/>
                      </a:lnTo>
                      <a:lnTo>
                        <a:pt x="796" y="175"/>
                      </a:lnTo>
                      <a:lnTo>
                        <a:pt x="796" y="171"/>
                      </a:lnTo>
                      <a:lnTo>
                        <a:pt x="793" y="168"/>
                      </a:lnTo>
                      <a:lnTo>
                        <a:pt x="793" y="168"/>
                      </a:lnTo>
                      <a:lnTo>
                        <a:pt x="789" y="165"/>
                      </a:lnTo>
                      <a:lnTo>
                        <a:pt x="783" y="165"/>
                      </a:lnTo>
                      <a:lnTo>
                        <a:pt x="776" y="165"/>
                      </a:lnTo>
                      <a:lnTo>
                        <a:pt x="767" y="166"/>
                      </a:lnTo>
                      <a:lnTo>
                        <a:pt x="753" y="172"/>
                      </a:lnTo>
                      <a:lnTo>
                        <a:pt x="745" y="176"/>
                      </a:lnTo>
                      <a:lnTo>
                        <a:pt x="745" y="176"/>
                      </a:lnTo>
                      <a:lnTo>
                        <a:pt x="742" y="179"/>
                      </a:lnTo>
                      <a:lnTo>
                        <a:pt x="738" y="179"/>
                      </a:lnTo>
                      <a:lnTo>
                        <a:pt x="732" y="181"/>
                      </a:lnTo>
                      <a:lnTo>
                        <a:pt x="725" y="181"/>
                      </a:lnTo>
                      <a:lnTo>
                        <a:pt x="718" y="183"/>
                      </a:lnTo>
                      <a:lnTo>
                        <a:pt x="718" y="183"/>
                      </a:lnTo>
                      <a:lnTo>
                        <a:pt x="712" y="186"/>
                      </a:lnTo>
                      <a:lnTo>
                        <a:pt x="702" y="188"/>
                      </a:lnTo>
                      <a:lnTo>
                        <a:pt x="694" y="188"/>
                      </a:lnTo>
                      <a:lnTo>
                        <a:pt x="691" y="188"/>
                      </a:lnTo>
                      <a:lnTo>
                        <a:pt x="687" y="186"/>
                      </a:lnTo>
                      <a:lnTo>
                        <a:pt x="687" y="186"/>
                      </a:lnTo>
                      <a:lnTo>
                        <a:pt x="684" y="185"/>
                      </a:lnTo>
                      <a:lnTo>
                        <a:pt x="681" y="185"/>
                      </a:lnTo>
                      <a:lnTo>
                        <a:pt x="674" y="186"/>
                      </a:lnTo>
                      <a:lnTo>
                        <a:pt x="668" y="190"/>
                      </a:lnTo>
                      <a:lnTo>
                        <a:pt x="662" y="192"/>
                      </a:lnTo>
                      <a:lnTo>
                        <a:pt x="662" y="192"/>
                      </a:lnTo>
                      <a:lnTo>
                        <a:pt x="658" y="192"/>
                      </a:lnTo>
                      <a:lnTo>
                        <a:pt x="654" y="195"/>
                      </a:lnTo>
                      <a:lnTo>
                        <a:pt x="648" y="196"/>
                      </a:lnTo>
                      <a:lnTo>
                        <a:pt x="643" y="198"/>
                      </a:lnTo>
                      <a:lnTo>
                        <a:pt x="643" y="198"/>
                      </a:lnTo>
                      <a:lnTo>
                        <a:pt x="637" y="198"/>
                      </a:lnTo>
                      <a:lnTo>
                        <a:pt x="631" y="200"/>
                      </a:lnTo>
                      <a:lnTo>
                        <a:pt x="626" y="203"/>
                      </a:lnTo>
                      <a:lnTo>
                        <a:pt x="623" y="206"/>
                      </a:lnTo>
                      <a:lnTo>
                        <a:pt x="623" y="206"/>
                      </a:lnTo>
                      <a:lnTo>
                        <a:pt x="620" y="209"/>
                      </a:lnTo>
                      <a:lnTo>
                        <a:pt x="616" y="209"/>
                      </a:lnTo>
                      <a:lnTo>
                        <a:pt x="611" y="212"/>
                      </a:lnTo>
                      <a:lnTo>
                        <a:pt x="611" y="212"/>
                      </a:lnTo>
                      <a:lnTo>
                        <a:pt x="610" y="213"/>
                      </a:lnTo>
                      <a:lnTo>
                        <a:pt x="610" y="213"/>
                      </a:lnTo>
                      <a:lnTo>
                        <a:pt x="609" y="217"/>
                      </a:lnTo>
                      <a:lnTo>
                        <a:pt x="606" y="219"/>
                      </a:lnTo>
                      <a:lnTo>
                        <a:pt x="600" y="220"/>
                      </a:lnTo>
                      <a:lnTo>
                        <a:pt x="596" y="219"/>
                      </a:lnTo>
                      <a:lnTo>
                        <a:pt x="596" y="219"/>
                      </a:lnTo>
                      <a:lnTo>
                        <a:pt x="594" y="217"/>
                      </a:lnTo>
                      <a:lnTo>
                        <a:pt x="593" y="217"/>
                      </a:lnTo>
                      <a:lnTo>
                        <a:pt x="590" y="220"/>
                      </a:lnTo>
                      <a:lnTo>
                        <a:pt x="590" y="225"/>
                      </a:lnTo>
                      <a:lnTo>
                        <a:pt x="590" y="227"/>
                      </a:lnTo>
                      <a:lnTo>
                        <a:pt x="593" y="229"/>
                      </a:lnTo>
                      <a:lnTo>
                        <a:pt x="593" y="229"/>
                      </a:lnTo>
                      <a:lnTo>
                        <a:pt x="594" y="232"/>
                      </a:lnTo>
                      <a:lnTo>
                        <a:pt x="593" y="233"/>
                      </a:lnTo>
                      <a:lnTo>
                        <a:pt x="590" y="236"/>
                      </a:lnTo>
                      <a:lnTo>
                        <a:pt x="584" y="237"/>
                      </a:lnTo>
                      <a:lnTo>
                        <a:pt x="583" y="239"/>
                      </a:lnTo>
                      <a:lnTo>
                        <a:pt x="583" y="240"/>
                      </a:lnTo>
                      <a:lnTo>
                        <a:pt x="583" y="240"/>
                      </a:lnTo>
                      <a:lnTo>
                        <a:pt x="584" y="242"/>
                      </a:lnTo>
                      <a:lnTo>
                        <a:pt x="584" y="243"/>
                      </a:lnTo>
                      <a:lnTo>
                        <a:pt x="582" y="244"/>
                      </a:lnTo>
                      <a:lnTo>
                        <a:pt x="579" y="247"/>
                      </a:lnTo>
                      <a:lnTo>
                        <a:pt x="579" y="249"/>
                      </a:lnTo>
                      <a:lnTo>
                        <a:pt x="579" y="250"/>
                      </a:lnTo>
                      <a:lnTo>
                        <a:pt x="579" y="250"/>
                      </a:lnTo>
                      <a:lnTo>
                        <a:pt x="579" y="251"/>
                      </a:lnTo>
                      <a:lnTo>
                        <a:pt x="579" y="253"/>
                      </a:lnTo>
                      <a:lnTo>
                        <a:pt x="576" y="254"/>
                      </a:lnTo>
                      <a:lnTo>
                        <a:pt x="565" y="257"/>
                      </a:lnTo>
                      <a:lnTo>
                        <a:pt x="565" y="257"/>
                      </a:lnTo>
                      <a:lnTo>
                        <a:pt x="560" y="260"/>
                      </a:lnTo>
                      <a:lnTo>
                        <a:pt x="559" y="263"/>
                      </a:lnTo>
                      <a:lnTo>
                        <a:pt x="557" y="266"/>
                      </a:lnTo>
                      <a:lnTo>
                        <a:pt x="559" y="267"/>
                      </a:lnTo>
                      <a:lnTo>
                        <a:pt x="560" y="268"/>
                      </a:lnTo>
                      <a:lnTo>
                        <a:pt x="563" y="268"/>
                      </a:lnTo>
                      <a:lnTo>
                        <a:pt x="563" y="268"/>
                      </a:lnTo>
                      <a:lnTo>
                        <a:pt x="566" y="268"/>
                      </a:lnTo>
                      <a:lnTo>
                        <a:pt x="565" y="270"/>
                      </a:lnTo>
                      <a:lnTo>
                        <a:pt x="560" y="273"/>
                      </a:lnTo>
                      <a:lnTo>
                        <a:pt x="559" y="276"/>
                      </a:lnTo>
                      <a:lnTo>
                        <a:pt x="559" y="277"/>
                      </a:lnTo>
                      <a:lnTo>
                        <a:pt x="559" y="277"/>
                      </a:lnTo>
                      <a:lnTo>
                        <a:pt x="559" y="280"/>
                      </a:lnTo>
                      <a:lnTo>
                        <a:pt x="557" y="281"/>
                      </a:lnTo>
                      <a:lnTo>
                        <a:pt x="552" y="283"/>
                      </a:lnTo>
                      <a:lnTo>
                        <a:pt x="548" y="283"/>
                      </a:lnTo>
                      <a:lnTo>
                        <a:pt x="546" y="283"/>
                      </a:lnTo>
                      <a:lnTo>
                        <a:pt x="545" y="284"/>
                      </a:lnTo>
                      <a:lnTo>
                        <a:pt x="545" y="284"/>
                      </a:lnTo>
                      <a:close/>
                      <a:moveTo>
                        <a:pt x="616" y="22"/>
                      </a:moveTo>
                      <a:lnTo>
                        <a:pt x="616" y="22"/>
                      </a:lnTo>
                      <a:lnTo>
                        <a:pt x="616" y="19"/>
                      </a:lnTo>
                      <a:lnTo>
                        <a:pt x="613" y="18"/>
                      </a:lnTo>
                      <a:lnTo>
                        <a:pt x="607" y="18"/>
                      </a:lnTo>
                      <a:lnTo>
                        <a:pt x="597" y="18"/>
                      </a:lnTo>
                      <a:lnTo>
                        <a:pt x="593" y="16"/>
                      </a:lnTo>
                      <a:lnTo>
                        <a:pt x="587" y="15"/>
                      </a:lnTo>
                      <a:lnTo>
                        <a:pt x="587" y="15"/>
                      </a:lnTo>
                      <a:lnTo>
                        <a:pt x="580" y="12"/>
                      </a:lnTo>
                      <a:lnTo>
                        <a:pt x="574" y="12"/>
                      </a:lnTo>
                      <a:lnTo>
                        <a:pt x="573" y="12"/>
                      </a:lnTo>
                      <a:lnTo>
                        <a:pt x="573" y="13"/>
                      </a:lnTo>
                      <a:lnTo>
                        <a:pt x="576" y="18"/>
                      </a:lnTo>
                      <a:lnTo>
                        <a:pt x="576" y="18"/>
                      </a:lnTo>
                      <a:lnTo>
                        <a:pt x="577" y="19"/>
                      </a:lnTo>
                      <a:lnTo>
                        <a:pt x="574" y="20"/>
                      </a:lnTo>
                      <a:lnTo>
                        <a:pt x="567" y="22"/>
                      </a:lnTo>
                      <a:lnTo>
                        <a:pt x="562" y="25"/>
                      </a:lnTo>
                      <a:lnTo>
                        <a:pt x="559" y="26"/>
                      </a:lnTo>
                      <a:lnTo>
                        <a:pt x="559" y="27"/>
                      </a:lnTo>
                      <a:lnTo>
                        <a:pt x="559" y="27"/>
                      </a:lnTo>
                      <a:lnTo>
                        <a:pt x="565" y="30"/>
                      </a:lnTo>
                      <a:lnTo>
                        <a:pt x="572" y="32"/>
                      </a:lnTo>
                      <a:lnTo>
                        <a:pt x="580" y="33"/>
                      </a:lnTo>
                      <a:lnTo>
                        <a:pt x="590" y="32"/>
                      </a:lnTo>
                      <a:lnTo>
                        <a:pt x="600" y="30"/>
                      </a:lnTo>
                      <a:lnTo>
                        <a:pt x="607" y="29"/>
                      </a:lnTo>
                      <a:lnTo>
                        <a:pt x="613" y="26"/>
                      </a:lnTo>
                      <a:lnTo>
                        <a:pt x="614" y="25"/>
                      </a:lnTo>
                      <a:lnTo>
                        <a:pt x="616" y="22"/>
                      </a:lnTo>
                      <a:lnTo>
                        <a:pt x="616" y="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60"/>
                <p:cNvSpPr>
                  <a:spLocks/>
                </p:cNvSpPr>
                <p:nvPr/>
              </p:nvSpPr>
              <p:spPr bwMode="auto">
                <a:xfrm>
                  <a:off x="5994048" y="4549327"/>
                  <a:ext cx="529945" cy="548032"/>
                </a:xfrm>
                <a:custGeom>
                  <a:avLst/>
                  <a:gdLst>
                    <a:gd name="T0" fmla="*/ 259 w 293"/>
                    <a:gd name="T1" fmla="*/ 150 h 303"/>
                    <a:gd name="T2" fmla="*/ 262 w 293"/>
                    <a:gd name="T3" fmla="*/ 130 h 303"/>
                    <a:gd name="T4" fmla="*/ 258 w 293"/>
                    <a:gd name="T5" fmla="*/ 122 h 303"/>
                    <a:gd name="T6" fmla="*/ 265 w 293"/>
                    <a:gd name="T7" fmla="*/ 110 h 303"/>
                    <a:gd name="T8" fmla="*/ 269 w 293"/>
                    <a:gd name="T9" fmla="*/ 96 h 303"/>
                    <a:gd name="T10" fmla="*/ 276 w 293"/>
                    <a:gd name="T11" fmla="*/ 72 h 303"/>
                    <a:gd name="T12" fmla="*/ 282 w 293"/>
                    <a:gd name="T13" fmla="*/ 62 h 303"/>
                    <a:gd name="T14" fmla="*/ 293 w 293"/>
                    <a:gd name="T15" fmla="*/ 49 h 303"/>
                    <a:gd name="T16" fmla="*/ 288 w 293"/>
                    <a:gd name="T17" fmla="*/ 42 h 303"/>
                    <a:gd name="T18" fmla="*/ 271 w 293"/>
                    <a:gd name="T19" fmla="*/ 13 h 303"/>
                    <a:gd name="T20" fmla="*/ 258 w 293"/>
                    <a:gd name="T21" fmla="*/ 13 h 303"/>
                    <a:gd name="T22" fmla="*/ 244 w 293"/>
                    <a:gd name="T23" fmla="*/ 14 h 303"/>
                    <a:gd name="T24" fmla="*/ 234 w 293"/>
                    <a:gd name="T25" fmla="*/ 1 h 303"/>
                    <a:gd name="T26" fmla="*/ 205 w 293"/>
                    <a:gd name="T27" fmla="*/ 1 h 303"/>
                    <a:gd name="T28" fmla="*/ 191 w 293"/>
                    <a:gd name="T29" fmla="*/ 4 h 303"/>
                    <a:gd name="T30" fmla="*/ 167 w 293"/>
                    <a:gd name="T31" fmla="*/ 10 h 303"/>
                    <a:gd name="T32" fmla="*/ 157 w 293"/>
                    <a:gd name="T33" fmla="*/ 20 h 303"/>
                    <a:gd name="T34" fmla="*/ 113 w 293"/>
                    <a:gd name="T35" fmla="*/ 5 h 303"/>
                    <a:gd name="T36" fmla="*/ 96 w 293"/>
                    <a:gd name="T37" fmla="*/ 28 h 303"/>
                    <a:gd name="T38" fmla="*/ 89 w 293"/>
                    <a:gd name="T39" fmla="*/ 57 h 303"/>
                    <a:gd name="T40" fmla="*/ 76 w 293"/>
                    <a:gd name="T41" fmla="*/ 96 h 303"/>
                    <a:gd name="T42" fmla="*/ 64 w 293"/>
                    <a:gd name="T43" fmla="*/ 112 h 303"/>
                    <a:gd name="T44" fmla="*/ 58 w 293"/>
                    <a:gd name="T45" fmla="*/ 147 h 303"/>
                    <a:gd name="T46" fmla="*/ 49 w 293"/>
                    <a:gd name="T47" fmla="*/ 159 h 303"/>
                    <a:gd name="T48" fmla="*/ 38 w 293"/>
                    <a:gd name="T49" fmla="*/ 161 h 303"/>
                    <a:gd name="T50" fmla="*/ 22 w 293"/>
                    <a:gd name="T51" fmla="*/ 163 h 303"/>
                    <a:gd name="T52" fmla="*/ 0 w 293"/>
                    <a:gd name="T53" fmla="*/ 169 h 303"/>
                    <a:gd name="T54" fmla="*/ 11 w 293"/>
                    <a:gd name="T55" fmla="*/ 184 h 303"/>
                    <a:gd name="T56" fmla="*/ 69 w 293"/>
                    <a:gd name="T57" fmla="*/ 187 h 303"/>
                    <a:gd name="T58" fmla="*/ 73 w 293"/>
                    <a:gd name="T59" fmla="*/ 203 h 303"/>
                    <a:gd name="T60" fmla="*/ 89 w 293"/>
                    <a:gd name="T61" fmla="*/ 218 h 303"/>
                    <a:gd name="T62" fmla="*/ 109 w 293"/>
                    <a:gd name="T63" fmla="*/ 214 h 303"/>
                    <a:gd name="T64" fmla="*/ 122 w 293"/>
                    <a:gd name="T65" fmla="*/ 200 h 303"/>
                    <a:gd name="T66" fmla="*/ 134 w 293"/>
                    <a:gd name="T67" fmla="*/ 204 h 303"/>
                    <a:gd name="T68" fmla="*/ 147 w 293"/>
                    <a:gd name="T69" fmla="*/ 217 h 303"/>
                    <a:gd name="T70" fmla="*/ 146 w 293"/>
                    <a:gd name="T71" fmla="*/ 241 h 303"/>
                    <a:gd name="T72" fmla="*/ 154 w 293"/>
                    <a:gd name="T73" fmla="*/ 255 h 303"/>
                    <a:gd name="T74" fmla="*/ 157 w 293"/>
                    <a:gd name="T75" fmla="*/ 265 h 303"/>
                    <a:gd name="T76" fmla="*/ 177 w 293"/>
                    <a:gd name="T77" fmla="*/ 262 h 303"/>
                    <a:gd name="T78" fmla="*/ 186 w 293"/>
                    <a:gd name="T79" fmla="*/ 266 h 303"/>
                    <a:gd name="T80" fmla="*/ 198 w 293"/>
                    <a:gd name="T81" fmla="*/ 268 h 303"/>
                    <a:gd name="T82" fmla="*/ 204 w 293"/>
                    <a:gd name="T83" fmla="*/ 276 h 303"/>
                    <a:gd name="T84" fmla="*/ 218 w 293"/>
                    <a:gd name="T85" fmla="*/ 281 h 303"/>
                    <a:gd name="T86" fmla="*/ 227 w 293"/>
                    <a:gd name="T87" fmla="*/ 275 h 303"/>
                    <a:gd name="T88" fmla="*/ 239 w 293"/>
                    <a:gd name="T89" fmla="*/ 285 h 303"/>
                    <a:gd name="T90" fmla="*/ 254 w 293"/>
                    <a:gd name="T91" fmla="*/ 295 h 303"/>
                    <a:gd name="T92" fmla="*/ 269 w 293"/>
                    <a:gd name="T93" fmla="*/ 302 h 303"/>
                    <a:gd name="T94" fmla="*/ 272 w 293"/>
                    <a:gd name="T95" fmla="*/ 286 h 303"/>
                    <a:gd name="T96" fmla="*/ 259 w 293"/>
                    <a:gd name="T97" fmla="*/ 286 h 303"/>
                    <a:gd name="T98" fmla="*/ 248 w 293"/>
                    <a:gd name="T99" fmla="*/ 272 h 303"/>
                    <a:gd name="T100" fmla="*/ 254 w 293"/>
                    <a:gd name="T101" fmla="*/ 244 h 303"/>
                    <a:gd name="T102" fmla="*/ 255 w 293"/>
                    <a:gd name="T103" fmla="*/ 232 h 303"/>
                    <a:gd name="T104" fmla="*/ 259 w 293"/>
                    <a:gd name="T105" fmla="*/ 222 h 303"/>
                    <a:gd name="T106" fmla="*/ 279 w 293"/>
                    <a:gd name="T107" fmla="*/ 218 h 303"/>
                    <a:gd name="T108" fmla="*/ 268 w 293"/>
                    <a:gd name="T109" fmla="*/ 20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93" h="303">
                      <a:moveTo>
                        <a:pt x="268" y="200"/>
                      </a:moveTo>
                      <a:lnTo>
                        <a:pt x="268" y="200"/>
                      </a:lnTo>
                      <a:lnTo>
                        <a:pt x="265" y="195"/>
                      </a:lnTo>
                      <a:lnTo>
                        <a:pt x="264" y="188"/>
                      </a:lnTo>
                      <a:lnTo>
                        <a:pt x="261" y="169"/>
                      </a:lnTo>
                      <a:lnTo>
                        <a:pt x="259" y="150"/>
                      </a:lnTo>
                      <a:lnTo>
                        <a:pt x="261" y="143"/>
                      </a:lnTo>
                      <a:lnTo>
                        <a:pt x="261" y="140"/>
                      </a:lnTo>
                      <a:lnTo>
                        <a:pt x="261" y="140"/>
                      </a:lnTo>
                      <a:lnTo>
                        <a:pt x="262" y="142"/>
                      </a:lnTo>
                      <a:lnTo>
                        <a:pt x="262" y="130"/>
                      </a:lnTo>
                      <a:lnTo>
                        <a:pt x="262" y="130"/>
                      </a:lnTo>
                      <a:lnTo>
                        <a:pt x="261" y="129"/>
                      </a:lnTo>
                      <a:lnTo>
                        <a:pt x="261" y="129"/>
                      </a:lnTo>
                      <a:lnTo>
                        <a:pt x="259" y="127"/>
                      </a:lnTo>
                      <a:lnTo>
                        <a:pt x="258" y="125"/>
                      </a:lnTo>
                      <a:lnTo>
                        <a:pt x="258" y="125"/>
                      </a:lnTo>
                      <a:lnTo>
                        <a:pt x="258" y="122"/>
                      </a:lnTo>
                      <a:lnTo>
                        <a:pt x="259" y="120"/>
                      </a:lnTo>
                      <a:lnTo>
                        <a:pt x="261" y="120"/>
                      </a:lnTo>
                      <a:lnTo>
                        <a:pt x="261" y="120"/>
                      </a:lnTo>
                      <a:lnTo>
                        <a:pt x="261" y="116"/>
                      </a:lnTo>
                      <a:lnTo>
                        <a:pt x="262" y="112"/>
                      </a:lnTo>
                      <a:lnTo>
                        <a:pt x="265" y="110"/>
                      </a:lnTo>
                      <a:lnTo>
                        <a:pt x="265" y="110"/>
                      </a:lnTo>
                      <a:lnTo>
                        <a:pt x="266" y="109"/>
                      </a:lnTo>
                      <a:lnTo>
                        <a:pt x="266" y="109"/>
                      </a:lnTo>
                      <a:lnTo>
                        <a:pt x="268" y="103"/>
                      </a:lnTo>
                      <a:lnTo>
                        <a:pt x="269" y="96"/>
                      </a:lnTo>
                      <a:lnTo>
                        <a:pt x="269" y="96"/>
                      </a:lnTo>
                      <a:lnTo>
                        <a:pt x="269" y="89"/>
                      </a:lnTo>
                      <a:lnTo>
                        <a:pt x="272" y="83"/>
                      </a:lnTo>
                      <a:lnTo>
                        <a:pt x="272" y="83"/>
                      </a:lnTo>
                      <a:lnTo>
                        <a:pt x="273" y="76"/>
                      </a:lnTo>
                      <a:lnTo>
                        <a:pt x="273" y="74"/>
                      </a:lnTo>
                      <a:lnTo>
                        <a:pt x="276" y="72"/>
                      </a:lnTo>
                      <a:lnTo>
                        <a:pt x="276" y="72"/>
                      </a:lnTo>
                      <a:lnTo>
                        <a:pt x="278" y="69"/>
                      </a:lnTo>
                      <a:lnTo>
                        <a:pt x="279" y="66"/>
                      </a:lnTo>
                      <a:lnTo>
                        <a:pt x="279" y="65"/>
                      </a:lnTo>
                      <a:lnTo>
                        <a:pt x="282" y="62"/>
                      </a:lnTo>
                      <a:lnTo>
                        <a:pt x="282" y="62"/>
                      </a:lnTo>
                      <a:lnTo>
                        <a:pt x="286" y="61"/>
                      </a:lnTo>
                      <a:lnTo>
                        <a:pt x="289" y="58"/>
                      </a:lnTo>
                      <a:lnTo>
                        <a:pt x="289" y="58"/>
                      </a:lnTo>
                      <a:lnTo>
                        <a:pt x="290" y="55"/>
                      </a:lnTo>
                      <a:lnTo>
                        <a:pt x="292" y="52"/>
                      </a:lnTo>
                      <a:lnTo>
                        <a:pt x="293" y="49"/>
                      </a:lnTo>
                      <a:lnTo>
                        <a:pt x="293" y="49"/>
                      </a:lnTo>
                      <a:lnTo>
                        <a:pt x="292" y="48"/>
                      </a:lnTo>
                      <a:lnTo>
                        <a:pt x="290" y="47"/>
                      </a:lnTo>
                      <a:lnTo>
                        <a:pt x="289" y="45"/>
                      </a:lnTo>
                      <a:lnTo>
                        <a:pt x="288" y="42"/>
                      </a:lnTo>
                      <a:lnTo>
                        <a:pt x="288" y="42"/>
                      </a:lnTo>
                      <a:lnTo>
                        <a:pt x="289" y="28"/>
                      </a:lnTo>
                      <a:lnTo>
                        <a:pt x="289" y="28"/>
                      </a:lnTo>
                      <a:lnTo>
                        <a:pt x="289" y="28"/>
                      </a:lnTo>
                      <a:lnTo>
                        <a:pt x="289" y="28"/>
                      </a:lnTo>
                      <a:lnTo>
                        <a:pt x="271" y="13"/>
                      </a:lnTo>
                      <a:lnTo>
                        <a:pt x="271" y="13"/>
                      </a:lnTo>
                      <a:lnTo>
                        <a:pt x="268" y="13"/>
                      </a:lnTo>
                      <a:lnTo>
                        <a:pt x="266" y="13"/>
                      </a:lnTo>
                      <a:lnTo>
                        <a:pt x="264" y="15"/>
                      </a:lnTo>
                      <a:lnTo>
                        <a:pt x="264" y="15"/>
                      </a:lnTo>
                      <a:lnTo>
                        <a:pt x="261" y="13"/>
                      </a:lnTo>
                      <a:lnTo>
                        <a:pt x="258" y="13"/>
                      </a:lnTo>
                      <a:lnTo>
                        <a:pt x="254" y="14"/>
                      </a:lnTo>
                      <a:lnTo>
                        <a:pt x="254" y="14"/>
                      </a:lnTo>
                      <a:lnTo>
                        <a:pt x="251" y="15"/>
                      </a:lnTo>
                      <a:lnTo>
                        <a:pt x="248" y="15"/>
                      </a:lnTo>
                      <a:lnTo>
                        <a:pt x="244" y="14"/>
                      </a:lnTo>
                      <a:lnTo>
                        <a:pt x="244" y="14"/>
                      </a:lnTo>
                      <a:lnTo>
                        <a:pt x="241" y="11"/>
                      </a:lnTo>
                      <a:lnTo>
                        <a:pt x="239" y="10"/>
                      </a:lnTo>
                      <a:lnTo>
                        <a:pt x="238" y="5"/>
                      </a:lnTo>
                      <a:lnTo>
                        <a:pt x="238" y="5"/>
                      </a:lnTo>
                      <a:lnTo>
                        <a:pt x="235" y="4"/>
                      </a:lnTo>
                      <a:lnTo>
                        <a:pt x="234" y="1"/>
                      </a:lnTo>
                      <a:lnTo>
                        <a:pt x="234" y="3"/>
                      </a:lnTo>
                      <a:lnTo>
                        <a:pt x="221" y="4"/>
                      </a:lnTo>
                      <a:lnTo>
                        <a:pt x="221" y="4"/>
                      </a:lnTo>
                      <a:lnTo>
                        <a:pt x="214" y="1"/>
                      </a:lnTo>
                      <a:lnTo>
                        <a:pt x="208" y="0"/>
                      </a:lnTo>
                      <a:lnTo>
                        <a:pt x="205" y="1"/>
                      </a:lnTo>
                      <a:lnTo>
                        <a:pt x="204" y="3"/>
                      </a:lnTo>
                      <a:lnTo>
                        <a:pt x="204" y="3"/>
                      </a:lnTo>
                      <a:lnTo>
                        <a:pt x="201" y="5"/>
                      </a:lnTo>
                      <a:lnTo>
                        <a:pt x="198" y="5"/>
                      </a:lnTo>
                      <a:lnTo>
                        <a:pt x="191" y="4"/>
                      </a:lnTo>
                      <a:lnTo>
                        <a:pt x="191" y="4"/>
                      </a:lnTo>
                      <a:lnTo>
                        <a:pt x="186" y="5"/>
                      </a:lnTo>
                      <a:lnTo>
                        <a:pt x="181" y="5"/>
                      </a:lnTo>
                      <a:lnTo>
                        <a:pt x="174" y="10"/>
                      </a:lnTo>
                      <a:lnTo>
                        <a:pt x="174" y="10"/>
                      </a:lnTo>
                      <a:lnTo>
                        <a:pt x="171" y="10"/>
                      </a:lnTo>
                      <a:lnTo>
                        <a:pt x="167" y="10"/>
                      </a:lnTo>
                      <a:lnTo>
                        <a:pt x="164" y="8"/>
                      </a:lnTo>
                      <a:lnTo>
                        <a:pt x="161" y="10"/>
                      </a:lnTo>
                      <a:lnTo>
                        <a:pt x="161" y="10"/>
                      </a:lnTo>
                      <a:lnTo>
                        <a:pt x="160" y="11"/>
                      </a:lnTo>
                      <a:lnTo>
                        <a:pt x="159" y="15"/>
                      </a:lnTo>
                      <a:lnTo>
                        <a:pt x="157" y="20"/>
                      </a:lnTo>
                      <a:lnTo>
                        <a:pt x="126" y="14"/>
                      </a:lnTo>
                      <a:lnTo>
                        <a:pt x="126" y="14"/>
                      </a:lnTo>
                      <a:lnTo>
                        <a:pt x="122" y="10"/>
                      </a:lnTo>
                      <a:lnTo>
                        <a:pt x="117" y="7"/>
                      </a:lnTo>
                      <a:lnTo>
                        <a:pt x="113" y="5"/>
                      </a:lnTo>
                      <a:lnTo>
                        <a:pt x="113" y="5"/>
                      </a:lnTo>
                      <a:lnTo>
                        <a:pt x="110" y="5"/>
                      </a:lnTo>
                      <a:lnTo>
                        <a:pt x="108" y="7"/>
                      </a:lnTo>
                      <a:lnTo>
                        <a:pt x="102" y="11"/>
                      </a:lnTo>
                      <a:lnTo>
                        <a:pt x="96" y="18"/>
                      </a:lnTo>
                      <a:lnTo>
                        <a:pt x="96" y="28"/>
                      </a:lnTo>
                      <a:lnTo>
                        <a:pt x="96" y="28"/>
                      </a:lnTo>
                      <a:lnTo>
                        <a:pt x="96" y="34"/>
                      </a:lnTo>
                      <a:lnTo>
                        <a:pt x="96" y="38"/>
                      </a:lnTo>
                      <a:lnTo>
                        <a:pt x="93" y="45"/>
                      </a:lnTo>
                      <a:lnTo>
                        <a:pt x="93" y="45"/>
                      </a:lnTo>
                      <a:lnTo>
                        <a:pt x="91" y="52"/>
                      </a:lnTo>
                      <a:lnTo>
                        <a:pt x="89" y="57"/>
                      </a:lnTo>
                      <a:lnTo>
                        <a:pt x="88" y="62"/>
                      </a:lnTo>
                      <a:lnTo>
                        <a:pt x="88" y="62"/>
                      </a:lnTo>
                      <a:lnTo>
                        <a:pt x="86" y="71"/>
                      </a:lnTo>
                      <a:lnTo>
                        <a:pt x="82" y="79"/>
                      </a:lnTo>
                      <a:lnTo>
                        <a:pt x="78" y="89"/>
                      </a:lnTo>
                      <a:lnTo>
                        <a:pt x="76" y="96"/>
                      </a:lnTo>
                      <a:lnTo>
                        <a:pt x="76" y="96"/>
                      </a:lnTo>
                      <a:lnTo>
                        <a:pt x="76" y="99"/>
                      </a:lnTo>
                      <a:lnTo>
                        <a:pt x="73" y="102"/>
                      </a:lnTo>
                      <a:lnTo>
                        <a:pt x="69" y="106"/>
                      </a:lnTo>
                      <a:lnTo>
                        <a:pt x="65" y="110"/>
                      </a:lnTo>
                      <a:lnTo>
                        <a:pt x="64" y="112"/>
                      </a:lnTo>
                      <a:lnTo>
                        <a:pt x="62" y="113"/>
                      </a:lnTo>
                      <a:lnTo>
                        <a:pt x="62" y="113"/>
                      </a:lnTo>
                      <a:lnTo>
                        <a:pt x="61" y="140"/>
                      </a:lnTo>
                      <a:lnTo>
                        <a:pt x="61" y="140"/>
                      </a:lnTo>
                      <a:lnTo>
                        <a:pt x="61" y="146"/>
                      </a:lnTo>
                      <a:lnTo>
                        <a:pt x="58" y="147"/>
                      </a:lnTo>
                      <a:lnTo>
                        <a:pt x="56" y="147"/>
                      </a:lnTo>
                      <a:lnTo>
                        <a:pt x="55" y="152"/>
                      </a:lnTo>
                      <a:lnTo>
                        <a:pt x="55" y="152"/>
                      </a:lnTo>
                      <a:lnTo>
                        <a:pt x="55" y="157"/>
                      </a:lnTo>
                      <a:lnTo>
                        <a:pt x="52" y="159"/>
                      </a:lnTo>
                      <a:lnTo>
                        <a:pt x="49" y="159"/>
                      </a:lnTo>
                      <a:lnTo>
                        <a:pt x="45" y="161"/>
                      </a:lnTo>
                      <a:lnTo>
                        <a:pt x="45" y="161"/>
                      </a:lnTo>
                      <a:lnTo>
                        <a:pt x="41" y="166"/>
                      </a:lnTo>
                      <a:lnTo>
                        <a:pt x="39" y="164"/>
                      </a:lnTo>
                      <a:lnTo>
                        <a:pt x="38" y="161"/>
                      </a:lnTo>
                      <a:lnTo>
                        <a:pt x="38" y="161"/>
                      </a:lnTo>
                      <a:lnTo>
                        <a:pt x="38" y="159"/>
                      </a:lnTo>
                      <a:lnTo>
                        <a:pt x="34" y="157"/>
                      </a:lnTo>
                      <a:lnTo>
                        <a:pt x="31" y="159"/>
                      </a:lnTo>
                      <a:lnTo>
                        <a:pt x="25" y="161"/>
                      </a:lnTo>
                      <a:lnTo>
                        <a:pt x="25" y="161"/>
                      </a:lnTo>
                      <a:lnTo>
                        <a:pt x="22" y="163"/>
                      </a:lnTo>
                      <a:lnTo>
                        <a:pt x="20" y="163"/>
                      </a:lnTo>
                      <a:lnTo>
                        <a:pt x="15" y="160"/>
                      </a:lnTo>
                      <a:lnTo>
                        <a:pt x="15" y="160"/>
                      </a:lnTo>
                      <a:lnTo>
                        <a:pt x="10" y="161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4" y="177"/>
                      </a:lnTo>
                      <a:lnTo>
                        <a:pt x="5" y="186"/>
                      </a:lnTo>
                      <a:lnTo>
                        <a:pt x="5" y="186"/>
                      </a:lnTo>
                      <a:lnTo>
                        <a:pt x="5" y="187"/>
                      </a:lnTo>
                      <a:lnTo>
                        <a:pt x="5" y="187"/>
                      </a:lnTo>
                      <a:lnTo>
                        <a:pt x="11" y="184"/>
                      </a:lnTo>
                      <a:lnTo>
                        <a:pt x="15" y="183"/>
                      </a:lnTo>
                      <a:lnTo>
                        <a:pt x="15" y="183"/>
                      </a:lnTo>
                      <a:lnTo>
                        <a:pt x="42" y="183"/>
                      </a:lnTo>
                      <a:lnTo>
                        <a:pt x="66" y="183"/>
                      </a:lnTo>
                      <a:lnTo>
                        <a:pt x="66" y="183"/>
                      </a:lnTo>
                      <a:lnTo>
                        <a:pt x="69" y="187"/>
                      </a:lnTo>
                      <a:lnTo>
                        <a:pt x="69" y="191"/>
                      </a:lnTo>
                      <a:lnTo>
                        <a:pt x="69" y="195"/>
                      </a:lnTo>
                      <a:lnTo>
                        <a:pt x="69" y="195"/>
                      </a:lnTo>
                      <a:lnTo>
                        <a:pt x="69" y="200"/>
                      </a:lnTo>
                      <a:lnTo>
                        <a:pt x="71" y="201"/>
                      </a:lnTo>
                      <a:lnTo>
                        <a:pt x="73" y="203"/>
                      </a:lnTo>
                      <a:lnTo>
                        <a:pt x="76" y="208"/>
                      </a:lnTo>
                      <a:lnTo>
                        <a:pt x="76" y="208"/>
                      </a:lnTo>
                      <a:lnTo>
                        <a:pt x="79" y="214"/>
                      </a:lnTo>
                      <a:lnTo>
                        <a:pt x="82" y="217"/>
                      </a:lnTo>
                      <a:lnTo>
                        <a:pt x="85" y="218"/>
                      </a:lnTo>
                      <a:lnTo>
                        <a:pt x="89" y="218"/>
                      </a:lnTo>
                      <a:lnTo>
                        <a:pt x="89" y="218"/>
                      </a:lnTo>
                      <a:lnTo>
                        <a:pt x="100" y="215"/>
                      </a:lnTo>
                      <a:lnTo>
                        <a:pt x="108" y="215"/>
                      </a:lnTo>
                      <a:lnTo>
                        <a:pt x="108" y="215"/>
                      </a:lnTo>
                      <a:lnTo>
                        <a:pt x="109" y="214"/>
                      </a:lnTo>
                      <a:lnTo>
                        <a:pt x="109" y="214"/>
                      </a:lnTo>
                      <a:lnTo>
                        <a:pt x="110" y="208"/>
                      </a:lnTo>
                      <a:lnTo>
                        <a:pt x="112" y="204"/>
                      </a:lnTo>
                      <a:lnTo>
                        <a:pt x="115" y="201"/>
                      </a:lnTo>
                      <a:lnTo>
                        <a:pt x="115" y="201"/>
                      </a:lnTo>
                      <a:lnTo>
                        <a:pt x="117" y="200"/>
                      </a:lnTo>
                      <a:lnTo>
                        <a:pt x="122" y="200"/>
                      </a:lnTo>
                      <a:lnTo>
                        <a:pt x="127" y="201"/>
                      </a:lnTo>
                      <a:lnTo>
                        <a:pt x="127" y="201"/>
                      </a:lnTo>
                      <a:lnTo>
                        <a:pt x="129" y="203"/>
                      </a:lnTo>
                      <a:lnTo>
                        <a:pt x="130" y="204"/>
                      </a:lnTo>
                      <a:lnTo>
                        <a:pt x="134" y="204"/>
                      </a:lnTo>
                      <a:lnTo>
                        <a:pt x="134" y="204"/>
                      </a:lnTo>
                      <a:lnTo>
                        <a:pt x="143" y="204"/>
                      </a:lnTo>
                      <a:lnTo>
                        <a:pt x="144" y="204"/>
                      </a:lnTo>
                      <a:lnTo>
                        <a:pt x="146" y="207"/>
                      </a:lnTo>
                      <a:lnTo>
                        <a:pt x="146" y="207"/>
                      </a:lnTo>
                      <a:lnTo>
                        <a:pt x="146" y="214"/>
                      </a:lnTo>
                      <a:lnTo>
                        <a:pt x="147" y="217"/>
                      </a:lnTo>
                      <a:lnTo>
                        <a:pt x="149" y="220"/>
                      </a:lnTo>
                      <a:lnTo>
                        <a:pt x="149" y="220"/>
                      </a:lnTo>
                      <a:lnTo>
                        <a:pt x="149" y="224"/>
                      </a:lnTo>
                      <a:lnTo>
                        <a:pt x="147" y="231"/>
                      </a:lnTo>
                      <a:lnTo>
                        <a:pt x="146" y="238"/>
                      </a:lnTo>
                      <a:lnTo>
                        <a:pt x="146" y="241"/>
                      </a:lnTo>
                      <a:lnTo>
                        <a:pt x="146" y="242"/>
                      </a:lnTo>
                      <a:lnTo>
                        <a:pt x="146" y="242"/>
                      </a:lnTo>
                      <a:lnTo>
                        <a:pt x="151" y="248"/>
                      </a:lnTo>
                      <a:lnTo>
                        <a:pt x="154" y="252"/>
                      </a:lnTo>
                      <a:lnTo>
                        <a:pt x="154" y="255"/>
                      </a:lnTo>
                      <a:lnTo>
                        <a:pt x="154" y="255"/>
                      </a:lnTo>
                      <a:lnTo>
                        <a:pt x="153" y="262"/>
                      </a:lnTo>
                      <a:lnTo>
                        <a:pt x="153" y="265"/>
                      </a:lnTo>
                      <a:lnTo>
                        <a:pt x="154" y="268"/>
                      </a:lnTo>
                      <a:lnTo>
                        <a:pt x="154" y="268"/>
                      </a:lnTo>
                      <a:lnTo>
                        <a:pt x="156" y="266"/>
                      </a:lnTo>
                      <a:lnTo>
                        <a:pt x="157" y="265"/>
                      </a:lnTo>
                      <a:lnTo>
                        <a:pt x="160" y="264"/>
                      </a:lnTo>
                      <a:lnTo>
                        <a:pt x="163" y="264"/>
                      </a:lnTo>
                      <a:lnTo>
                        <a:pt x="163" y="264"/>
                      </a:lnTo>
                      <a:lnTo>
                        <a:pt x="170" y="264"/>
                      </a:lnTo>
                      <a:lnTo>
                        <a:pt x="177" y="262"/>
                      </a:lnTo>
                      <a:lnTo>
                        <a:pt x="177" y="262"/>
                      </a:lnTo>
                      <a:lnTo>
                        <a:pt x="178" y="261"/>
                      </a:lnTo>
                      <a:lnTo>
                        <a:pt x="181" y="262"/>
                      </a:lnTo>
                      <a:lnTo>
                        <a:pt x="181" y="262"/>
                      </a:lnTo>
                      <a:lnTo>
                        <a:pt x="184" y="265"/>
                      </a:lnTo>
                      <a:lnTo>
                        <a:pt x="186" y="266"/>
                      </a:lnTo>
                      <a:lnTo>
                        <a:pt x="186" y="266"/>
                      </a:lnTo>
                      <a:lnTo>
                        <a:pt x="187" y="268"/>
                      </a:lnTo>
                      <a:lnTo>
                        <a:pt x="188" y="269"/>
                      </a:lnTo>
                      <a:lnTo>
                        <a:pt x="190" y="269"/>
                      </a:lnTo>
                      <a:lnTo>
                        <a:pt x="190" y="269"/>
                      </a:lnTo>
                      <a:lnTo>
                        <a:pt x="195" y="268"/>
                      </a:lnTo>
                      <a:lnTo>
                        <a:pt x="198" y="268"/>
                      </a:lnTo>
                      <a:lnTo>
                        <a:pt x="200" y="269"/>
                      </a:lnTo>
                      <a:lnTo>
                        <a:pt x="200" y="269"/>
                      </a:lnTo>
                      <a:lnTo>
                        <a:pt x="200" y="272"/>
                      </a:lnTo>
                      <a:lnTo>
                        <a:pt x="201" y="275"/>
                      </a:lnTo>
                      <a:lnTo>
                        <a:pt x="203" y="276"/>
                      </a:lnTo>
                      <a:lnTo>
                        <a:pt x="204" y="276"/>
                      </a:lnTo>
                      <a:lnTo>
                        <a:pt x="204" y="276"/>
                      </a:lnTo>
                      <a:lnTo>
                        <a:pt x="207" y="276"/>
                      </a:lnTo>
                      <a:lnTo>
                        <a:pt x="211" y="278"/>
                      </a:lnTo>
                      <a:lnTo>
                        <a:pt x="215" y="281"/>
                      </a:lnTo>
                      <a:lnTo>
                        <a:pt x="218" y="281"/>
                      </a:lnTo>
                      <a:lnTo>
                        <a:pt x="218" y="281"/>
                      </a:lnTo>
                      <a:lnTo>
                        <a:pt x="222" y="281"/>
                      </a:lnTo>
                      <a:lnTo>
                        <a:pt x="224" y="281"/>
                      </a:lnTo>
                      <a:lnTo>
                        <a:pt x="225" y="279"/>
                      </a:lnTo>
                      <a:lnTo>
                        <a:pt x="225" y="279"/>
                      </a:lnTo>
                      <a:lnTo>
                        <a:pt x="225" y="276"/>
                      </a:lnTo>
                      <a:lnTo>
                        <a:pt x="227" y="275"/>
                      </a:lnTo>
                      <a:lnTo>
                        <a:pt x="230" y="275"/>
                      </a:lnTo>
                      <a:lnTo>
                        <a:pt x="231" y="276"/>
                      </a:lnTo>
                      <a:lnTo>
                        <a:pt x="231" y="276"/>
                      </a:lnTo>
                      <a:lnTo>
                        <a:pt x="234" y="282"/>
                      </a:lnTo>
                      <a:lnTo>
                        <a:pt x="237" y="283"/>
                      </a:lnTo>
                      <a:lnTo>
                        <a:pt x="239" y="285"/>
                      </a:lnTo>
                      <a:lnTo>
                        <a:pt x="239" y="285"/>
                      </a:lnTo>
                      <a:lnTo>
                        <a:pt x="247" y="285"/>
                      </a:lnTo>
                      <a:lnTo>
                        <a:pt x="249" y="286"/>
                      </a:lnTo>
                      <a:lnTo>
                        <a:pt x="251" y="288"/>
                      </a:lnTo>
                      <a:lnTo>
                        <a:pt x="251" y="288"/>
                      </a:lnTo>
                      <a:lnTo>
                        <a:pt x="254" y="295"/>
                      </a:lnTo>
                      <a:lnTo>
                        <a:pt x="255" y="299"/>
                      </a:lnTo>
                      <a:lnTo>
                        <a:pt x="258" y="302"/>
                      </a:lnTo>
                      <a:lnTo>
                        <a:pt x="258" y="302"/>
                      </a:lnTo>
                      <a:lnTo>
                        <a:pt x="261" y="303"/>
                      </a:lnTo>
                      <a:lnTo>
                        <a:pt x="265" y="302"/>
                      </a:lnTo>
                      <a:lnTo>
                        <a:pt x="269" y="302"/>
                      </a:lnTo>
                      <a:lnTo>
                        <a:pt x="269" y="302"/>
                      </a:lnTo>
                      <a:lnTo>
                        <a:pt x="271" y="300"/>
                      </a:lnTo>
                      <a:lnTo>
                        <a:pt x="272" y="298"/>
                      </a:lnTo>
                      <a:lnTo>
                        <a:pt x="272" y="295"/>
                      </a:lnTo>
                      <a:lnTo>
                        <a:pt x="272" y="295"/>
                      </a:lnTo>
                      <a:lnTo>
                        <a:pt x="272" y="286"/>
                      </a:lnTo>
                      <a:lnTo>
                        <a:pt x="271" y="283"/>
                      </a:lnTo>
                      <a:lnTo>
                        <a:pt x="269" y="283"/>
                      </a:lnTo>
                      <a:lnTo>
                        <a:pt x="269" y="283"/>
                      </a:lnTo>
                      <a:lnTo>
                        <a:pt x="265" y="285"/>
                      </a:lnTo>
                      <a:lnTo>
                        <a:pt x="262" y="286"/>
                      </a:lnTo>
                      <a:lnTo>
                        <a:pt x="259" y="286"/>
                      </a:lnTo>
                      <a:lnTo>
                        <a:pt x="259" y="286"/>
                      </a:lnTo>
                      <a:lnTo>
                        <a:pt x="255" y="285"/>
                      </a:lnTo>
                      <a:lnTo>
                        <a:pt x="252" y="281"/>
                      </a:lnTo>
                      <a:lnTo>
                        <a:pt x="248" y="273"/>
                      </a:lnTo>
                      <a:lnTo>
                        <a:pt x="248" y="273"/>
                      </a:lnTo>
                      <a:lnTo>
                        <a:pt x="248" y="272"/>
                      </a:lnTo>
                      <a:lnTo>
                        <a:pt x="249" y="268"/>
                      </a:lnTo>
                      <a:lnTo>
                        <a:pt x="251" y="262"/>
                      </a:lnTo>
                      <a:lnTo>
                        <a:pt x="252" y="259"/>
                      </a:lnTo>
                      <a:lnTo>
                        <a:pt x="252" y="259"/>
                      </a:lnTo>
                      <a:lnTo>
                        <a:pt x="254" y="249"/>
                      </a:lnTo>
                      <a:lnTo>
                        <a:pt x="254" y="244"/>
                      </a:lnTo>
                      <a:lnTo>
                        <a:pt x="252" y="241"/>
                      </a:lnTo>
                      <a:lnTo>
                        <a:pt x="252" y="241"/>
                      </a:lnTo>
                      <a:lnTo>
                        <a:pt x="251" y="239"/>
                      </a:lnTo>
                      <a:lnTo>
                        <a:pt x="251" y="238"/>
                      </a:lnTo>
                      <a:lnTo>
                        <a:pt x="252" y="235"/>
                      </a:lnTo>
                      <a:lnTo>
                        <a:pt x="255" y="232"/>
                      </a:lnTo>
                      <a:lnTo>
                        <a:pt x="255" y="232"/>
                      </a:lnTo>
                      <a:lnTo>
                        <a:pt x="256" y="230"/>
                      </a:lnTo>
                      <a:lnTo>
                        <a:pt x="256" y="227"/>
                      </a:lnTo>
                      <a:lnTo>
                        <a:pt x="256" y="224"/>
                      </a:lnTo>
                      <a:lnTo>
                        <a:pt x="258" y="222"/>
                      </a:lnTo>
                      <a:lnTo>
                        <a:pt x="259" y="222"/>
                      </a:lnTo>
                      <a:lnTo>
                        <a:pt x="259" y="222"/>
                      </a:lnTo>
                      <a:lnTo>
                        <a:pt x="269" y="222"/>
                      </a:lnTo>
                      <a:lnTo>
                        <a:pt x="275" y="221"/>
                      </a:lnTo>
                      <a:lnTo>
                        <a:pt x="278" y="220"/>
                      </a:lnTo>
                      <a:lnTo>
                        <a:pt x="278" y="220"/>
                      </a:lnTo>
                      <a:lnTo>
                        <a:pt x="279" y="218"/>
                      </a:lnTo>
                      <a:lnTo>
                        <a:pt x="279" y="218"/>
                      </a:lnTo>
                      <a:lnTo>
                        <a:pt x="281" y="215"/>
                      </a:lnTo>
                      <a:lnTo>
                        <a:pt x="281" y="215"/>
                      </a:lnTo>
                      <a:lnTo>
                        <a:pt x="275" y="207"/>
                      </a:lnTo>
                      <a:lnTo>
                        <a:pt x="272" y="203"/>
                      </a:lnTo>
                      <a:lnTo>
                        <a:pt x="268" y="200"/>
                      </a:lnTo>
                      <a:lnTo>
                        <a:pt x="268" y="20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61"/>
                <p:cNvSpPr>
                  <a:spLocks/>
                </p:cNvSpPr>
                <p:nvPr/>
              </p:nvSpPr>
              <p:spPr bwMode="auto">
                <a:xfrm>
                  <a:off x="6466115" y="4775412"/>
                  <a:ext cx="45218" cy="61495"/>
                </a:xfrm>
                <a:custGeom>
                  <a:avLst/>
                  <a:gdLst>
                    <a:gd name="T0" fmla="*/ 1 w 25"/>
                    <a:gd name="T1" fmla="*/ 17 h 34"/>
                    <a:gd name="T2" fmla="*/ 1 w 25"/>
                    <a:gd name="T3" fmla="*/ 17 h 34"/>
                    <a:gd name="T4" fmla="*/ 5 w 25"/>
                    <a:gd name="T5" fmla="*/ 34 h 34"/>
                    <a:gd name="T6" fmla="*/ 5 w 25"/>
                    <a:gd name="T7" fmla="*/ 34 h 34"/>
                    <a:gd name="T8" fmla="*/ 12 w 25"/>
                    <a:gd name="T9" fmla="*/ 29 h 34"/>
                    <a:gd name="T10" fmla="*/ 12 w 25"/>
                    <a:gd name="T11" fmla="*/ 29 h 34"/>
                    <a:gd name="T12" fmla="*/ 17 w 25"/>
                    <a:gd name="T13" fmla="*/ 27 h 34"/>
                    <a:gd name="T14" fmla="*/ 21 w 25"/>
                    <a:gd name="T15" fmla="*/ 19 h 34"/>
                    <a:gd name="T16" fmla="*/ 25 w 25"/>
                    <a:gd name="T17" fmla="*/ 11 h 34"/>
                    <a:gd name="T18" fmla="*/ 21 w 25"/>
                    <a:gd name="T19" fmla="*/ 8 h 34"/>
                    <a:gd name="T20" fmla="*/ 21 w 25"/>
                    <a:gd name="T21" fmla="*/ 8 h 34"/>
                    <a:gd name="T22" fmla="*/ 21 w 25"/>
                    <a:gd name="T23" fmla="*/ 5 h 34"/>
                    <a:gd name="T24" fmla="*/ 21 w 25"/>
                    <a:gd name="T25" fmla="*/ 0 h 34"/>
                    <a:gd name="T26" fmla="*/ 21 w 25"/>
                    <a:gd name="T27" fmla="*/ 0 h 34"/>
                    <a:gd name="T28" fmla="*/ 14 w 25"/>
                    <a:gd name="T29" fmla="*/ 0 h 34"/>
                    <a:gd name="T30" fmla="*/ 14 w 25"/>
                    <a:gd name="T31" fmla="*/ 0 h 34"/>
                    <a:gd name="T32" fmla="*/ 14 w 25"/>
                    <a:gd name="T33" fmla="*/ 1 h 34"/>
                    <a:gd name="T34" fmla="*/ 12 w 25"/>
                    <a:gd name="T35" fmla="*/ 4 h 34"/>
                    <a:gd name="T36" fmla="*/ 10 w 25"/>
                    <a:gd name="T37" fmla="*/ 5 h 34"/>
                    <a:gd name="T38" fmla="*/ 5 w 25"/>
                    <a:gd name="T39" fmla="*/ 5 h 34"/>
                    <a:gd name="T40" fmla="*/ 5 w 25"/>
                    <a:gd name="T41" fmla="*/ 5 h 34"/>
                    <a:gd name="T42" fmla="*/ 0 w 25"/>
                    <a:gd name="T43" fmla="*/ 4 h 34"/>
                    <a:gd name="T44" fmla="*/ 0 w 25"/>
                    <a:gd name="T45" fmla="*/ 4 h 34"/>
                    <a:gd name="T46" fmla="*/ 1 w 25"/>
                    <a:gd name="T47" fmla="*/ 5 h 34"/>
                    <a:gd name="T48" fmla="*/ 1 w 25"/>
                    <a:gd name="T49" fmla="*/ 1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5" h="34">
                      <a:moveTo>
                        <a:pt x="1" y="17"/>
                      </a:moveTo>
                      <a:lnTo>
                        <a:pt x="1" y="17"/>
                      </a:lnTo>
                      <a:lnTo>
                        <a:pt x="5" y="34"/>
                      </a:lnTo>
                      <a:lnTo>
                        <a:pt x="5" y="34"/>
                      </a:lnTo>
                      <a:lnTo>
                        <a:pt x="12" y="29"/>
                      </a:lnTo>
                      <a:lnTo>
                        <a:pt x="12" y="29"/>
                      </a:lnTo>
                      <a:lnTo>
                        <a:pt x="17" y="27"/>
                      </a:lnTo>
                      <a:lnTo>
                        <a:pt x="21" y="19"/>
                      </a:lnTo>
                      <a:lnTo>
                        <a:pt x="25" y="11"/>
                      </a:lnTo>
                      <a:lnTo>
                        <a:pt x="21" y="8"/>
                      </a:lnTo>
                      <a:lnTo>
                        <a:pt x="21" y="8"/>
                      </a:lnTo>
                      <a:lnTo>
                        <a:pt x="21" y="5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4" y="1"/>
                      </a:lnTo>
                      <a:lnTo>
                        <a:pt x="12" y="4"/>
                      </a:lnTo>
                      <a:lnTo>
                        <a:pt x="10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5"/>
                      </a:lnTo>
                      <a:lnTo>
                        <a:pt x="1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62"/>
                <p:cNvSpPr>
                  <a:spLocks/>
                </p:cNvSpPr>
                <p:nvPr/>
              </p:nvSpPr>
              <p:spPr bwMode="auto">
                <a:xfrm>
                  <a:off x="6493245" y="5012352"/>
                  <a:ext cx="309286" cy="495580"/>
                </a:xfrm>
                <a:custGeom>
                  <a:avLst/>
                  <a:gdLst>
                    <a:gd name="T0" fmla="*/ 166 w 171"/>
                    <a:gd name="T1" fmla="*/ 47 h 274"/>
                    <a:gd name="T2" fmla="*/ 165 w 171"/>
                    <a:gd name="T3" fmla="*/ 2 h 274"/>
                    <a:gd name="T4" fmla="*/ 153 w 171"/>
                    <a:gd name="T5" fmla="*/ 6 h 274"/>
                    <a:gd name="T6" fmla="*/ 142 w 171"/>
                    <a:gd name="T7" fmla="*/ 12 h 274"/>
                    <a:gd name="T8" fmla="*/ 134 w 171"/>
                    <a:gd name="T9" fmla="*/ 15 h 274"/>
                    <a:gd name="T10" fmla="*/ 125 w 171"/>
                    <a:gd name="T11" fmla="*/ 13 h 274"/>
                    <a:gd name="T12" fmla="*/ 121 w 171"/>
                    <a:gd name="T13" fmla="*/ 20 h 274"/>
                    <a:gd name="T14" fmla="*/ 105 w 171"/>
                    <a:gd name="T15" fmla="*/ 20 h 274"/>
                    <a:gd name="T16" fmla="*/ 95 w 171"/>
                    <a:gd name="T17" fmla="*/ 19 h 274"/>
                    <a:gd name="T18" fmla="*/ 90 w 171"/>
                    <a:gd name="T19" fmla="*/ 16 h 274"/>
                    <a:gd name="T20" fmla="*/ 74 w 171"/>
                    <a:gd name="T21" fmla="*/ 17 h 274"/>
                    <a:gd name="T22" fmla="*/ 73 w 171"/>
                    <a:gd name="T23" fmla="*/ 26 h 274"/>
                    <a:gd name="T24" fmla="*/ 81 w 171"/>
                    <a:gd name="T25" fmla="*/ 57 h 274"/>
                    <a:gd name="T26" fmla="*/ 93 w 171"/>
                    <a:gd name="T27" fmla="*/ 70 h 274"/>
                    <a:gd name="T28" fmla="*/ 91 w 171"/>
                    <a:gd name="T29" fmla="*/ 83 h 274"/>
                    <a:gd name="T30" fmla="*/ 81 w 171"/>
                    <a:gd name="T31" fmla="*/ 93 h 274"/>
                    <a:gd name="T32" fmla="*/ 80 w 171"/>
                    <a:gd name="T33" fmla="*/ 107 h 274"/>
                    <a:gd name="T34" fmla="*/ 73 w 171"/>
                    <a:gd name="T35" fmla="*/ 100 h 274"/>
                    <a:gd name="T36" fmla="*/ 67 w 171"/>
                    <a:gd name="T37" fmla="*/ 78 h 274"/>
                    <a:gd name="T38" fmla="*/ 68 w 171"/>
                    <a:gd name="T39" fmla="*/ 66 h 274"/>
                    <a:gd name="T40" fmla="*/ 56 w 171"/>
                    <a:gd name="T41" fmla="*/ 66 h 274"/>
                    <a:gd name="T42" fmla="*/ 46 w 171"/>
                    <a:gd name="T43" fmla="*/ 57 h 274"/>
                    <a:gd name="T44" fmla="*/ 6 w 171"/>
                    <a:gd name="T45" fmla="*/ 91 h 274"/>
                    <a:gd name="T46" fmla="*/ 26 w 171"/>
                    <a:gd name="T47" fmla="*/ 95 h 274"/>
                    <a:gd name="T48" fmla="*/ 44 w 171"/>
                    <a:gd name="T49" fmla="*/ 103 h 274"/>
                    <a:gd name="T50" fmla="*/ 46 w 171"/>
                    <a:gd name="T51" fmla="*/ 127 h 274"/>
                    <a:gd name="T52" fmla="*/ 40 w 171"/>
                    <a:gd name="T53" fmla="*/ 138 h 274"/>
                    <a:gd name="T54" fmla="*/ 43 w 171"/>
                    <a:gd name="T55" fmla="*/ 145 h 274"/>
                    <a:gd name="T56" fmla="*/ 46 w 171"/>
                    <a:gd name="T57" fmla="*/ 154 h 274"/>
                    <a:gd name="T58" fmla="*/ 37 w 171"/>
                    <a:gd name="T59" fmla="*/ 165 h 274"/>
                    <a:gd name="T60" fmla="*/ 36 w 171"/>
                    <a:gd name="T61" fmla="*/ 176 h 274"/>
                    <a:gd name="T62" fmla="*/ 17 w 171"/>
                    <a:gd name="T63" fmla="*/ 198 h 274"/>
                    <a:gd name="T64" fmla="*/ 22 w 171"/>
                    <a:gd name="T65" fmla="*/ 212 h 274"/>
                    <a:gd name="T66" fmla="*/ 27 w 171"/>
                    <a:gd name="T67" fmla="*/ 227 h 274"/>
                    <a:gd name="T68" fmla="*/ 29 w 171"/>
                    <a:gd name="T69" fmla="*/ 256 h 274"/>
                    <a:gd name="T70" fmla="*/ 43 w 171"/>
                    <a:gd name="T71" fmla="*/ 274 h 274"/>
                    <a:gd name="T72" fmla="*/ 43 w 171"/>
                    <a:gd name="T73" fmla="*/ 263 h 274"/>
                    <a:gd name="T74" fmla="*/ 37 w 171"/>
                    <a:gd name="T75" fmla="*/ 260 h 274"/>
                    <a:gd name="T76" fmla="*/ 53 w 171"/>
                    <a:gd name="T77" fmla="*/ 246 h 274"/>
                    <a:gd name="T78" fmla="*/ 81 w 171"/>
                    <a:gd name="T79" fmla="*/ 232 h 274"/>
                    <a:gd name="T80" fmla="*/ 83 w 171"/>
                    <a:gd name="T81" fmla="*/ 217 h 274"/>
                    <a:gd name="T82" fmla="*/ 84 w 171"/>
                    <a:gd name="T83" fmla="*/ 202 h 274"/>
                    <a:gd name="T84" fmla="*/ 80 w 171"/>
                    <a:gd name="T85" fmla="*/ 178 h 274"/>
                    <a:gd name="T86" fmla="*/ 73 w 171"/>
                    <a:gd name="T87" fmla="*/ 165 h 274"/>
                    <a:gd name="T88" fmla="*/ 75 w 171"/>
                    <a:gd name="T89" fmla="*/ 154 h 274"/>
                    <a:gd name="T90" fmla="*/ 83 w 171"/>
                    <a:gd name="T91" fmla="*/ 145 h 274"/>
                    <a:gd name="T92" fmla="*/ 93 w 171"/>
                    <a:gd name="T93" fmla="*/ 138 h 274"/>
                    <a:gd name="T94" fmla="*/ 104 w 171"/>
                    <a:gd name="T95" fmla="*/ 128 h 274"/>
                    <a:gd name="T96" fmla="*/ 121 w 171"/>
                    <a:gd name="T97" fmla="*/ 114 h 274"/>
                    <a:gd name="T98" fmla="*/ 145 w 171"/>
                    <a:gd name="T99" fmla="*/ 104 h 274"/>
                    <a:gd name="T100" fmla="*/ 171 w 171"/>
                    <a:gd name="T101" fmla="*/ 73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71" h="274">
                      <a:moveTo>
                        <a:pt x="171" y="71"/>
                      </a:moveTo>
                      <a:lnTo>
                        <a:pt x="171" y="71"/>
                      </a:lnTo>
                      <a:lnTo>
                        <a:pt x="168" y="57"/>
                      </a:lnTo>
                      <a:lnTo>
                        <a:pt x="166" y="47"/>
                      </a:lnTo>
                      <a:lnTo>
                        <a:pt x="166" y="40"/>
                      </a:lnTo>
                      <a:lnTo>
                        <a:pt x="166" y="40"/>
                      </a:lnTo>
                      <a:lnTo>
                        <a:pt x="166" y="22"/>
                      </a:lnTo>
                      <a:lnTo>
                        <a:pt x="165" y="2"/>
                      </a:lnTo>
                      <a:lnTo>
                        <a:pt x="165" y="2"/>
                      </a:lnTo>
                      <a:lnTo>
                        <a:pt x="165" y="0"/>
                      </a:lnTo>
                      <a:lnTo>
                        <a:pt x="165" y="0"/>
                      </a:lnTo>
                      <a:lnTo>
                        <a:pt x="153" y="6"/>
                      </a:lnTo>
                      <a:lnTo>
                        <a:pt x="148" y="10"/>
                      </a:lnTo>
                      <a:lnTo>
                        <a:pt x="148" y="10"/>
                      </a:lnTo>
                      <a:lnTo>
                        <a:pt x="146" y="12"/>
                      </a:lnTo>
                      <a:lnTo>
                        <a:pt x="142" y="12"/>
                      </a:lnTo>
                      <a:lnTo>
                        <a:pt x="139" y="12"/>
                      </a:lnTo>
                      <a:lnTo>
                        <a:pt x="136" y="13"/>
                      </a:lnTo>
                      <a:lnTo>
                        <a:pt x="136" y="13"/>
                      </a:lnTo>
                      <a:lnTo>
                        <a:pt x="134" y="15"/>
                      </a:lnTo>
                      <a:lnTo>
                        <a:pt x="131" y="15"/>
                      </a:lnTo>
                      <a:lnTo>
                        <a:pt x="127" y="12"/>
                      </a:lnTo>
                      <a:lnTo>
                        <a:pt x="127" y="12"/>
                      </a:lnTo>
                      <a:lnTo>
                        <a:pt x="125" y="13"/>
                      </a:lnTo>
                      <a:lnTo>
                        <a:pt x="124" y="15"/>
                      </a:lnTo>
                      <a:lnTo>
                        <a:pt x="121" y="19"/>
                      </a:lnTo>
                      <a:lnTo>
                        <a:pt x="121" y="19"/>
                      </a:lnTo>
                      <a:lnTo>
                        <a:pt x="121" y="20"/>
                      </a:lnTo>
                      <a:lnTo>
                        <a:pt x="118" y="20"/>
                      </a:lnTo>
                      <a:lnTo>
                        <a:pt x="112" y="19"/>
                      </a:lnTo>
                      <a:lnTo>
                        <a:pt x="112" y="19"/>
                      </a:lnTo>
                      <a:lnTo>
                        <a:pt x="105" y="20"/>
                      </a:lnTo>
                      <a:lnTo>
                        <a:pt x="98" y="22"/>
                      </a:lnTo>
                      <a:lnTo>
                        <a:pt x="98" y="22"/>
                      </a:lnTo>
                      <a:lnTo>
                        <a:pt x="97" y="20"/>
                      </a:lnTo>
                      <a:lnTo>
                        <a:pt x="95" y="19"/>
                      </a:lnTo>
                      <a:lnTo>
                        <a:pt x="95" y="17"/>
                      </a:lnTo>
                      <a:lnTo>
                        <a:pt x="93" y="16"/>
                      </a:lnTo>
                      <a:lnTo>
                        <a:pt x="93" y="16"/>
                      </a:lnTo>
                      <a:lnTo>
                        <a:pt x="90" y="16"/>
                      </a:lnTo>
                      <a:lnTo>
                        <a:pt x="88" y="17"/>
                      </a:lnTo>
                      <a:lnTo>
                        <a:pt x="84" y="19"/>
                      </a:lnTo>
                      <a:lnTo>
                        <a:pt x="84" y="19"/>
                      </a:lnTo>
                      <a:lnTo>
                        <a:pt x="74" y="17"/>
                      </a:lnTo>
                      <a:lnTo>
                        <a:pt x="74" y="17"/>
                      </a:lnTo>
                      <a:lnTo>
                        <a:pt x="74" y="23"/>
                      </a:lnTo>
                      <a:lnTo>
                        <a:pt x="74" y="23"/>
                      </a:lnTo>
                      <a:lnTo>
                        <a:pt x="73" y="26"/>
                      </a:lnTo>
                      <a:lnTo>
                        <a:pt x="74" y="30"/>
                      </a:lnTo>
                      <a:lnTo>
                        <a:pt x="75" y="40"/>
                      </a:lnTo>
                      <a:lnTo>
                        <a:pt x="78" y="50"/>
                      </a:lnTo>
                      <a:lnTo>
                        <a:pt x="81" y="57"/>
                      </a:lnTo>
                      <a:lnTo>
                        <a:pt x="81" y="57"/>
                      </a:lnTo>
                      <a:lnTo>
                        <a:pt x="90" y="66"/>
                      </a:lnTo>
                      <a:lnTo>
                        <a:pt x="90" y="66"/>
                      </a:lnTo>
                      <a:lnTo>
                        <a:pt x="93" y="70"/>
                      </a:lnTo>
                      <a:lnTo>
                        <a:pt x="93" y="71"/>
                      </a:lnTo>
                      <a:lnTo>
                        <a:pt x="91" y="76"/>
                      </a:lnTo>
                      <a:lnTo>
                        <a:pt x="91" y="83"/>
                      </a:lnTo>
                      <a:lnTo>
                        <a:pt x="91" y="83"/>
                      </a:lnTo>
                      <a:lnTo>
                        <a:pt x="90" y="88"/>
                      </a:lnTo>
                      <a:lnTo>
                        <a:pt x="88" y="90"/>
                      </a:lnTo>
                      <a:lnTo>
                        <a:pt x="85" y="91"/>
                      </a:lnTo>
                      <a:lnTo>
                        <a:pt x="81" y="93"/>
                      </a:lnTo>
                      <a:lnTo>
                        <a:pt x="81" y="93"/>
                      </a:lnTo>
                      <a:lnTo>
                        <a:pt x="80" y="97"/>
                      </a:lnTo>
                      <a:lnTo>
                        <a:pt x="80" y="101"/>
                      </a:lnTo>
                      <a:lnTo>
                        <a:pt x="80" y="107"/>
                      </a:lnTo>
                      <a:lnTo>
                        <a:pt x="80" y="107"/>
                      </a:lnTo>
                      <a:lnTo>
                        <a:pt x="80" y="107"/>
                      </a:lnTo>
                      <a:lnTo>
                        <a:pt x="78" y="105"/>
                      </a:lnTo>
                      <a:lnTo>
                        <a:pt x="73" y="100"/>
                      </a:lnTo>
                      <a:lnTo>
                        <a:pt x="66" y="88"/>
                      </a:lnTo>
                      <a:lnTo>
                        <a:pt x="66" y="88"/>
                      </a:lnTo>
                      <a:lnTo>
                        <a:pt x="66" y="84"/>
                      </a:lnTo>
                      <a:lnTo>
                        <a:pt x="67" y="78"/>
                      </a:lnTo>
                      <a:lnTo>
                        <a:pt x="68" y="73"/>
                      </a:lnTo>
                      <a:lnTo>
                        <a:pt x="68" y="67"/>
                      </a:lnTo>
                      <a:lnTo>
                        <a:pt x="68" y="67"/>
                      </a:lnTo>
                      <a:lnTo>
                        <a:pt x="68" y="66"/>
                      </a:lnTo>
                      <a:lnTo>
                        <a:pt x="67" y="64"/>
                      </a:lnTo>
                      <a:lnTo>
                        <a:pt x="63" y="64"/>
                      </a:lnTo>
                      <a:lnTo>
                        <a:pt x="56" y="66"/>
                      </a:lnTo>
                      <a:lnTo>
                        <a:pt x="56" y="66"/>
                      </a:lnTo>
                      <a:lnTo>
                        <a:pt x="54" y="64"/>
                      </a:lnTo>
                      <a:lnTo>
                        <a:pt x="50" y="61"/>
                      </a:lnTo>
                      <a:lnTo>
                        <a:pt x="46" y="57"/>
                      </a:lnTo>
                      <a:lnTo>
                        <a:pt x="46" y="57"/>
                      </a:lnTo>
                      <a:lnTo>
                        <a:pt x="0" y="74"/>
                      </a:lnTo>
                      <a:lnTo>
                        <a:pt x="5" y="86"/>
                      </a:lnTo>
                      <a:lnTo>
                        <a:pt x="3" y="86"/>
                      </a:lnTo>
                      <a:lnTo>
                        <a:pt x="6" y="91"/>
                      </a:lnTo>
                      <a:lnTo>
                        <a:pt x="6" y="91"/>
                      </a:lnTo>
                      <a:lnTo>
                        <a:pt x="13" y="91"/>
                      </a:lnTo>
                      <a:lnTo>
                        <a:pt x="20" y="93"/>
                      </a:lnTo>
                      <a:lnTo>
                        <a:pt x="26" y="95"/>
                      </a:lnTo>
                      <a:lnTo>
                        <a:pt x="26" y="95"/>
                      </a:lnTo>
                      <a:lnTo>
                        <a:pt x="32" y="98"/>
                      </a:lnTo>
                      <a:lnTo>
                        <a:pt x="37" y="100"/>
                      </a:lnTo>
                      <a:lnTo>
                        <a:pt x="44" y="103"/>
                      </a:lnTo>
                      <a:lnTo>
                        <a:pt x="44" y="103"/>
                      </a:lnTo>
                      <a:lnTo>
                        <a:pt x="46" y="105"/>
                      </a:lnTo>
                      <a:lnTo>
                        <a:pt x="46" y="112"/>
                      </a:lnTo>
                      <a:lnTo>
                        <a:pt x="46" y="127"/>
                      </a:lnTo>
                      <a:lnTo>
                        <a:pt x="46" y="127"/>
                      </a:lnTo>
                      <a:lnTo>
                        <a:pt x="44" y="132"/>
                      </a:lnTo>
                      <a:lnTo>
                        <a:pt x="41" y="135"/>
                      </a:lnTo>
                      <a:lnTo>
                        <a:pt x="40" y="138"/>
                      </a:lnTo>
                      <a:lnTo>
                        <a:pt x="40" y="139"/>
                      </a:lnTo>
                      <a:lnTo>
                        <a:pt x="41" y="141"/>
                      </a:lnTo>
                      <a:lnTo>
                        <a:pt x="41" y="141"/>
                      </a:lnTo>
                      <a:lnTo>
                        <a:pt x="43" y="145"/>
                      </a:lnTo>
                      <a:lnTo>
                        <a:pt x="44" y="148"/>
                      </a:lnTo>
                      <a:lnTo>
                        <a:pt x="44" y="152"/>
                      </a:lnTo>
                      <a:lnTo>
                        <a:pt x="46" y="154"/>
                      </a:lnTo>
                      <a:lnTo>
                        <a:pt x="46" y="154"/>
                      </a:lnTo>
                      <a:lnTo>
                        <a:pt x="47" y="154"/>
                      </a:lnTo>
                      <a:lnTo>
                        <a:pt x="47" y="155"/>
                      </a:lnTo>
                      <a:lnTo>
                        <a:pt x="44" y="159"/>
                      </a:lnTo>
                      <a:lnTo>
                        <a:pt x="37" y="165"/>
                      </a:lnTo>
                      <a:lnTo>
                        <a:pt x="37" y="165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lnTo>
                        <a:pt x="36" y="176"/>
                      </a:lnTo>
                      <a:lnTo>
                        <a:pt x="33" y="181"/>
                      </a:lnTo>
                      <a:lnTo>
                        <a:pt x="33" y="181"/>
                      </a:lnTo>
                      <a:lnTo>
                        <a:pt x="26" y="188"/>
                      </a:lnTo>
                      <a:lnTo>
                        <a:pt x="17" y="198"/>
                      </a:lnTo>
                      <a:lnTo>
                        <a:pt x="17" y="198"/>
                      </a:lnTo>
                      <a:lnTo>
                        <a:pt x="17" y="198"/>
                      </a:lnTo>
                      <a:lnTo>
                        <a:pt x="17" y="198"/>
                      </a:lnTo>
                      <a:lnTo>
                        <a:pt x="22" y="212"/>
                      </a:lnTo>
                      <a:lnTo>
                        <a:pt x="24" y="222"/>
                      </a:lnTo>
                      <a:lnTo>
                        <a:pt x="26" y="226"/>
                      </a:lnTo>
                      <a:lnTo>
                        <a:pt x="27" y="227"/>
                      </a:lnTo>
                      <a:lnTo>
                        <a:pt x="27" y="227"/>
                      </a:lnTo>
                      <a:lnTo>
                        <a:pt x="29" y="229"/>
                      </a:lnTo>
                      <a:lnTo>
                        <a:pt x="30" y="233"/>
                      </a:lnTo>
                      <a:lnTo>
                        <a:pt x="30" y="241"/>
                      </a:lnTo>
                      <a:lnTo>
                        <a:pt x="29" y="256"/>
                      </a:lnTo>
                      <a:lnTo>
                        <a:pt x="29" y="256"/>
                      </a:lnTo>
                      <a:lnTo>
                        <a:pt x="32" y="274"/>
                      </a:lnTo>
                      <a:lnTo>
                        <a:pt x="32" y="274"/>
                      </a:lnTo>
                      <a:lnTo>
                        <a:pt x="43" y="274"/>
                      </a:lnTo>
                      <a:lnTo>
                        <a:pt x="43" y="274"/>
                      </a:lnTo>
                      <a:lnTo>
                        <a:pt x="43" y="266"/>
                      </a:lnTo>
                      <a:lnTo>
                        <a:pt x="43" y="266"/>
                      </a:lnTo>
                      <a:lnTo>
                        <a:pt x="43" y="263"/>
                      </a:lnTo>
                      <a:lnTo>
                        <a:pt x="41" y="261"/>
                      </a:lnTo>
                      <a:lnTo>
                        <a:pt x="39" y="261"/>
                      </a:lnTo>
                      <a:lnTo>
                        <a:pt x="37" y="260"/>
                      </a:lnTo>
                      <a:lnTo>
                        <a:pt x="37" y="260"/>
                      </a:lnTo>
                      <a:lnTo>
                        <a:pt x="37" y="259"/>
                      </a:lnTo>
                      <a:lnTo>
                        <a:pt x="39" y="256"/>
                      </a:lnTo>
                      <a:lnTo>
                        <a:pt x="44" y="250"/>
                      </a:lnTo>
                      <a:lnTo>
                        <a:pt x="53" y="246"/>
                      </a:lnTo>
                      <a:lnTo>
                        <a:pt x="63" y="241"/>
                      </a:lnTo>
                      <a:lnTo>
                        <a:pt x="63" y="241"/>
                      </a:lnTo>
                      <a:lnTo>
                        <a:pt x="77" y="234"/>
                      </a:lnTo>
                      <a:lnTo>
                        <a:pt x="81" y="232"/>
                      </a:lnTo>
                      <a:lnTo>
                        <a:pt x="83" y="229"/>
                      </a:lnTo>
                      <a:lnTo>
                        <a:pt x="83" y="229"/>
                      </a:lnTo>
                      <a:lnTo>
                        <a:pt x="83" y="224"/>
                      </a:lnTo>
                      <a:lnTo>
                        <a:pt x="83" y="217"/>
                      </a:lnTo>
                      <a:lnTo>
                        <a:pt x="83" y="210"/>
                      </a:lnTo>
                      <a:lnTo>
                        <a:pt x="84" y="206"/>
                      </a:lnTo>
                      <a:lnTo>
                        <a:pt x="84" y="206"/>
                      </a:lnTo>
                      <a:lnTo>
                        <a:pt x="84" y="202"/>
                      </a:lnTo>
                      <a:lnTo>
                        <a:pt x="84" y="198"/>
                      </a:lnTo>
                      <a:lnTo>
                        <a:pt x="81" y="186"/>
                      </a:lnTo>
                      <a:lnTo>
                        <a:pt x="81" y="186"/>
                      </a:lnTo>
                      <a:lnTo>
                        <a:pt x="80" y="178"/>
                      </a:lnTo>
                      <a:lnTo>
                        <a:pt x="77" y="173"/>
                      </a:lnTo>
                      <a:lnTo>
                        <a:pt x="75" y="169"/>
                      </a:lnTo>
                      <a:lnTo>
                        <a:pt x="73" y="165"/>
                      </a:lnTo>
                      <a:lnTo>
                        <a:pt x="73" y="165"/>
                      </a:lnTo>
                      <a:lnTo>
                        <a:pt x="73" y="161"/>
                      </a:lnTo>
                      <a:lnTo>
                        <a:pt x="73" y="156"/>
                      </a:lnTo>
                      <a:lnTo>
                        <a:pt x="74" y="154"/>
                      </a:lnTo>
                      <a:lnTo>
                        <a:pt x="75" y="154"/>
                      </a:lnTo>
                      <a:lnTo>
                        <a:pt x="75" y="154"/>
                      </a:lnTo>
                      <a:lnTo>
                        <a:pt x="78" y="152"/>
                      </a:lnTo>
                      <a:lnTo>
                        <a:pt x="80" y="151"/>
                      </a:lnTo>
                      <a:lnTo>
                        <a:pt x="83" y="145"/>
                      </a:lnTo>
                      <a:lnTo>
                        <a:pt x="83" y="145"/>
                      </a:lnTo>
                      <a:lnTo>
                        <a:pt x="85" y="141"/>
                      </a:lnTo>
                      <a:lnTo>
                        <a:pt x="88" y="139"/>
                      </a:lnTo>
                      <a:lnTo>
                        <a:pt x="93" y="138"/>
                      </a:lnTo>
                      <a:lnTo>
                        <a:pt x="97" y="137"/>
                      </a:lnTo>
                      <a:lnTo>
                        <a:pt x="97" y="137"/>
                      </a:lnTo>
                      <a:lnTo>
                        <a:pt x="101" y="132"/>
                      </a:lnTo>
                      <a:lnTo>
                        <a:pt x="104" y="128"/>
                      </a:lnTo>
                      <a:lnTo>
                        <a:pt x="108" y="124"/>
                      </a:lnTo>
                      <a:lnTo>
                        <a:pt x="114" y="118"/>
                      </a:lnTo>
                      <a:lnTo>
                        <a:pt x="114" y="118"/>
                      </a:lnTo>
                      <a:lnTo>
                        <a:pt x="121" y="114"/>
                      </a:lnTo>
                      <a:lnTo>
                        <a:pt x="129" y="110"/>
                      </a:lnTo>
                      <a:lnTo>
                        <a:pt x="136" y="108"/>
                      </a:lnTo>
                      <a:lnTo>
                        <a:pt x="145" y="104"/>
                      </a:lnTo>
                      <a:lnTo>
                        <a:pt x="145" y="104"/>
                      </a:lnTo>
                      <a:lnTo>
                        <a:pt x="153" y="97"/>
                      </a:lnTo>
                      <a:lnTo>
                        <a:pt x="162" y="87"/>
                      </a:lnTo>
                      <a:lnTo>
                        <a:pt x="168" y="77"/>
                      </a:lnTo>
                      <a:lnTo>
                        <a:pt x="171" y="73"/>
                      </a:lnTo>
                      <a:lnTo>
                        <a:pt x="171" y="71"/>
                      </a:lnTo>
                      <a:lnTo>
                        <a:pt x="171" y="7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63"/>
                <p:cNvSpPr>
                  <a:spLocks/>
                </p:cNvSpPr>
                <p:nvPr/>
              </p:nvSpPr>
              <p:spPr bwMode="auto">
                <a:xfrm>
                  <a:off x="6475159" y="4730196"/>
                  <a:ext cx="316521" cy="321946"/>
                </a:xfrm>
                <a:custGeom>
                  <a:avLst/>
                  <a:gdLst>
                    <a:gd name="T0" fmla="*/ 162 w 175"/>
                    <a:gd name="T1" fmla="*/ 137 h 178"/>
                    <a:gd name="T2" fmla="*/ 158 w 175"/>
                    <a:gd name="T3" fmla="*/ 127 h 178"/>
                    <a:gd name="T4" fmla="*/ 156 w 175"/>
                    <a:gd name="T5" fmla="*/ 114 h 178"/>
                    <a:gd name="T6" fmla="*/ 155 w 175"/>
                    <a:gd name="T7" fmla="*/ 111 h 178"/>
                    <a:gd name="T8" fmla="*/ 158 w 175"/>
                    <a:gd name="T9" fmla="*/ 101 h 178"/>
                    <a:gd name="T10" fmla="*/ 156 w 175"/>
                    <a:gd name="T11" fmla="*/ 94 h 178"/>
                    <a:gd name="T12" fmla="*/ 149 w 175"/>
                    <a:gd name="T13" fmla="*/ 87 h 178"/>
                    <a:gd name="T14" fmla="*/ 156 w 175"/>
                    <a:gd name="T15" fmla="*/ 63 h 178"/>
                    <a:gd name="T16" fmla="*/ 131 w 175"/>
                    <a:gd name="T17" fmla="*/ 35 h 178"/>
                    <a:gd name="T18" fmla="*/ 70 w 175"/>
                    <a:gd name="T19" fmla="*/ 8 h 178"/>
                    <a:gd name="T20" fmla="*/ 63 w 175"/>
                    <a:gd name="T21" fmla="*/ 18 h 178"/>
                    <a:gd name="T22" fmla="*/ 61 w 175"/>
                    <a:gd name="T23" fmla="*/ 19 h 178"/>
                    <a:gd name="T24" fmla="*/ 66 w 175"/>
                    <a:gd name="T25" fmla="*/ 26 h 178"/>
                    <a:gd name="T26" fmla="*/ 59 w 175"/>
                    <a:gd name="T27" fmla="*/ 27 h 178"/>
                    <a:gd name="T28" fmla="*/ 39 w 175"/>
                    <a:gd name="T29" fmla="*/ 26 h 178"/>
                    <a:gd name="T30" fmla="*/ 34 w 175"/>
                    <a:gd name="T31" fmla="*/ 25 h 178"/>
                    <a:gd name="T32" fmla="*/ 39 w 175"/>
                    <a:gd name="T33" fmla="*/ 0 h 178"/>
                    <a:gd name="T34" fmla="*/ 17 w 175"/>
                    <a:gd name="T35" fmla="*/ 5 h 178"/>
                    <a:gd name="T36" fmla="*/ 22 w 175"/>
                    <a:gd name="T37" fmla="*/ 15 h 178"/>
                    <a:gd name="T38" fmla="*/ 22 w 175"/>
                    <a:gd name="T39" fmla="*/ 22 h 178"/>
                    <a:gd name="T40" fmla="*/ 16 w 175"/>
                    <a:gd name="T41" fmla="*/ 25 h 178"/>
                    <a:gd name="T42" fmla="*/ 20 w 175"/>
                    <a:gd name="T43" fmla="*/ 36 h 178"/>
                    <a:gd name="T44" fmla="*/ 12 w 175"/>
                    <a:gd name="T45" fmla="*/ 52 h 178"/>
                    <a:gd name="T46" fmla="*/ 0 w 175"/>
                    <a:gd name="T47" fmla="*/ 59 h 178"/>
                    <a:gd name="T48" fmla="*/ 7 w 175"/>
                    <a:gd name="T49" fmla="*/ 84 h 178"/>
                    <a:gd name="T50" fmla="*/ 15 w 175"/>
                    <a:gd name="T51" fmla="*/ 94 h 178"/>
                    <a:gd name="T52" fmla="*/ 19 w 175"/>
                    <a:gd name="T53" fmla="*/ 110 h 178"/>
                    <a:gd name="T54" fmla="*/ 24 w 175"/>
                    <a:gd name="T55" fmla="*/ 122 h 178"/>
                    <a:gd name="T56" fmla="*/ 20 w 175"/>
                    <a:gd name="T57" fmla="*/ 122 h 178"/>
                    <a:gd name="T58" fmla="*/ 15 w 175"/>
                    <a:gd name="T59" fmla="*/ 115 h 178"/>
                    <a:gd name="T60" fmla="*/ 12 w 175"/>
                    <a:gd name="T61" fmla="*/ 120 h 178"/>
                    <a:gd name="T62" fmla="*/ 24 w 175"/>
                    <a:gd name="T63" fmla="*/ 125 h 178"/>
                    <a:gd name="T64" fmla="*/ 32 w 175"/>
                    <a:gd name="T65" fmla="*/ 128 h 178"/>
                    <a:gd name="T66" fmla="*/ 50 w 175"/>
                    <a:gd name="T67" fmla="*/ 135 h 178"/>
                    <a:gd name="T68" fmla="*/ 59 w 175"/>
                    <a:gd name="T69" fmla="*/ 141 h 178"/>
                    <a:gd name="T70" fmla="*/ 71 w 175"/>
                    <a:gd name="T71" fmla="*/ 142 h 178"/>
                    <a:gd name="T72" fmla="*/ 73 w 175"/>
                    <a:gd name="T73" fmla="*/ 141 h 178"/>
                    <a:gd name="T74" fmla="*/ 81 w 175"/>
                    <a:gd name="T75" fmla="*/ 152 h 178"/>
                    <a:gd name="T76" fmla="*/ 84 w 175"/>
                    <a:gd name="T77" fmla="*/ 173 h 178"/>
                    <a:gd name="T78" fmla="*/ 98 w 175"/>
                    <a:gd name="T79" fmla="*/ 173 h 178"/>
                    <a:gd name="T80" fmla="*/ 103 w 175"/>
                    <a:gd name="T81" fmla="*/ 172 h 178"/>
                    <a:gd name="T82" fmla="*/ 107 w 175"/>
                    <a:gd name="T83" fmla="*/ 176 h 178"/>
                    <a:gd name="T84" fmla="*/ 115 w 175"/>
                    <a:gd name="T85" fmla="*/ 176 h 178"/>
                    <a:gd name="T86" fmla="*/ 128 w 175"/>
                    <a:gd name="T87" fmla="*/ 176 h 178"/>
                    <a:gd name="T88" fmla="*/ 131 w 175"/>
                    <a:gd name="T89" fmla="*/ 175 h 178"/>
                    <a:gd name="T90" fmla="*/ 137 w 175"/>
                    <a:gd name="T91" fmla="*/ 168 h 178"/>
                    <a:gd name="T92" fmla="*/ 144 w 175"/>
                    <a:gd name="T93" fmla="*/ 171 h 178"/>
                    <a:gd name="T94" fmla="*/ 149 w 175"/>
                    <a:gd name="T95" fmla="*/ 168 h 178"/>
                    <a:gd name="T96" fmla="*/ 158 w 175"/>
                    <a:gd name="T97" fmla="*/ 166 h 178"/>
                    <a:gd name="T98" fmla="*/ 175 w 175"/>
                    <a:gd name="T99" fmla="*/ 156 h 178"/>
                    <a:gd name="T100" fmla="*/ 172 w 175"/>
                    <a:gd name="T101" fmla="*/ 152 h 178"/>
                    <a:gd name="T102" fmla="*/ 163 w 175"/>
                    <a:gd name="T103" fmla="*/ 145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5" h="178">
                      <a:moveTo>
                        <a:pt x="163" y="142"/>
                      </a:moveTo>
                      <a:lnTo>
                        <a:pt x="163" y="142"/>
                      </a:lnTo>
                      <a:lnTo>
                        <a:pt x="162" y="137"/>
                      </a:lnTo>
                      <a:lnTo>
                        <a:pt x="161" y="132"/>
                      </a:lnTo>
                      <a:lnTo>
                        <a:pt x="158" y="130"/>
                      </a:lnTo>
                      <a:lnTo>
                        <a:pt x="158" y="127"/>
                      </a:lnTo>
                      <a:lnTo>
                        <a:pt x="158" y="127"/>
                      </a:lnTo>
                      <a:lnTo>
                        <a:pt x="158" y="117"/>
                      </a:lnTo>
                      <a:lnTo>
                        <a:pt x="156" y="114"/>
                      </a:lnTo>
                      <a:lnTo>
                        <a:pt x="155" y="113"/>
                      </a:lnTo>
                      <a:lnTo>
                        <a:pt x="155" y="113"/>
                      </a:lnTo>
                      <a:lnTo>
                        <a:pt x="155" y="111"/>
                      </a:lnTo>
                      <a:lnTo>
                        <a:pt x="155" y="108"/>
                      </a:lnTo>
                      <a:lnTo>
                        <a:pt x="158" y="101"/>
                      </a:lnTo>
                      <a:lnTo>
                        <a:pt x="158" y="101"/>
                      </a:lnTo>
                      <a:lnTo>
                        <a:pt x="159" y="98"/>
                      </a:lnTo>
                      <a:lnTo>
                        <a:pt x="159" y="97"/>
                      </a:lnTo>
                      <a:lnTo>
                        <a:pt x="156" y="94"/>
                      </a:lnTo>
                      <a:lnTo>
                        <a:pt x="152" y="91"/>
                      </a:lnTo>
                      <a:lnTo>
                        <a:pt x="149" y="87"/>
                      </a:lnTo>
                      <a:lnTo>
                        <a:pt x="149" y="87"/>
                      </a:lnTo>
                      <a:lnTo>
                        <a:pt x="151" y="84"/>
                      </a:lnTo>
                      <a:lnTo>
                        <a:pt x="152" y="78"/>
                      </a:lnTo>
                      <a:lnTo>
                        <a:pt x="156" y="63"/>
                      </a:lnTo>
                      <a:lnTo>
                        <a:pt x="156" y="63"/>
                      </a:lnTo>
                      <a:lnTo>
                        <a:pt x="131" y="44"/>
                      </a:lnTo>
                      <a:lnTo>
                        <a:pt x="131" y="35"/>
                      </a:lnTo>
                      <a:lnTo>
                        <a:pt x="71" y="2"/>
                      </a:lnTo>
                      <a:lnTo>
                        <a:pt x="71" y="2"/>
                      </a:lnTo>
                      <a:lnTo>
                        <a:pt x="70" y="8"/>
                      </a:lnTo>
                      <a:lnTo>
                        <a:pt x="68" y="12"/>
                      </a:lnTo>
                      <a:lnTo>
                        <a:pt x="66" y="15"/>
                      </a:lnTo>
                      <a:lnTo>
                        <a:pt x="63" y="18"/>
                      </a:lnTo>
                      <a:lnTo>
                        <a:pt x="63" y="18"/>
                      </a:lnTo>
                      <a:lnTo>
                        <a:pt x="61" y="18"/>
                      </a:lnTo>
                      <a:lnTo>
                        <a:pt x="61" y="19"/>
                      </a:lnTo>
                      <a:lnTo>
                        <a:pt x="64" y="23"/>
                      </a:lnTo>
                      <a:lnTo>
                        <a:pt x="66" y="26"/>
                      </a:lnTo>
                      <a:lnTo>
                        <a:pt x="66" y="26"/>
                      </a:lnTo>
                      <a:lnTo>
                        <a:pt x="64" y="27"/>
                      </a:lnTo>
                      <a:lnTo>
                        <a:pt x="64" y="27"/>
                      </a:lnTo>
                      <a:lnTo>
                        <a:pt x="59" y="27"/>
                      </a:lnTo>
                      <a:lnTo>
                        <a:pt x="53" y="26"/>
                      </a:lnTo>
                      <a:lnTo>
                        <a:pt x="44" y="25"/>
                      </a:lnTo>
                      <a:lnTo>
                        <a:pt x="39" y="26"/>
                      </a:lnTo>
                      <a:lnTo>
                        <a:pt x="39" y="26"/>
                      </a:lnTo>
                      <a:lnTo>
                        <a:pt x="36" y="26"/>
                      </a:lnTo>
                      <a:lnTo>
                        <a:pt x="34" y="25"/>
                      </a:lnTo>
                      <a:lnTo>
                        <a:pt x="34" y="19"/>
                      </a:lnTo>
                      <a:lnTo>
                        <a:pt x="36" y="10"/>
                      </a:lnTo>
                      <a:lnTo>
                        <a:pt x="39" y="0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17" y="5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22" y="15"/>
                      </a:lnTo>
                      <a:lnTo>
                        <a:pt x="22" y="19"/>
                      </a:lnTo>
                      <a:lnTo>
                        <a:pt x="22" y="22"/>
                      </a:lnTo>
                      <a:lnTo>
                        <a:pt x="22" y="22"/>
                      </a:lnTo>
                      <a:lnTo>
                        <a:pt x="20" y="25"/>
                      </a:lnTo>
                      <a:lnTo>
                        <a:pt x="16" y="25"/>
                      </a:lnTo>
                      <a:lnTo>
                        <a:pt x="16" y="25"/>
                      </a:lnTo>
                      <a:lnTo>
                        <a:pt x="16" y="30"/>
                      </a:lnTo>
                      <a:lnTo>
                        <a:pt x="16" y="33"/>
                      </a:lnTo>
                      <a:lnTo>
                        <a:pt x="20" y="36"/>
                      </a:lnTo>
                      <a:lnTo>
                        <a:pt x="20" y="36"/>
                      </a:lnTo>
                      <a:lnTo>
                        <a:pt x="16" y="44"/>
                      </a:lnTo>
                      <a:lnTo>
                        <a:pt x="12" y="52"/>
                      </a:lnTo>
                      <a:lnTo>
                        <a:pt x="7" y="54"/>
                      </a:lnTo>
                      <a:lnTo>
                        <a:pt x="7" y="54"/>
                      </a:lnTo>
                      <a:lnTo>
                        <a:pt x="0" y="59"/>
                      </a:lnTo>
                      <a:lnTo>
                        <a:pt x="0" y="59"/>
                      </a:lnTo>
                      <a:lnTo>
                        <a:pt x="5" y="77"/>
                      </a:lnTo>
                      <a:lnTo>
                        <a:pt x="7" y="84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15" y="94"/>
                      </a:lnTo>
                      <a:lnTo>
                        <a:pt x="17" y="101"/>
                      </a:lnTo>
                      <a:lnTo>
                        <a:pt x="19" y="110"/>
                      </a:lnTo>
                      <a:lnTo>
                        <a:pt x="19" y="110"/>
                      </a:lnTo>
                      <a:lnTo>
                        <a:pt x="23" y="117"/>
                      </a:lnTo>
                      <a:lnTo>
                        <a:pt x="24" y="121"/>
                      </a:lnTo>
                      <a:lnTo>
                        <a:pt x="24" y="122"/>
                      </a:lnTo>
                      <a:lnTo>
                        <a:pt x="23" y="122"/>
                      </a:lnTo>
                      <a:lnTo>
                        <a:pt x="23" y="122"/>
                      </a:lnTo>
                      <a:lnTo>
                        <a:pt x="20" y="122"/>
                      </a:lnTo>
                      <a:lnTo>
                        <a:pt x="19" y="121"/>
                      </a:lnTo>
                      <a:lnTo>
                        <a:pt x="15" y="115"/>
                      </a:lnTo>
                      <a:lnTo>
                        <a:pt x="15" y="115"/>
                      </a:lnTo>
                      <a:lnTo>
                        <a:pt x="13" y="118"/>
                      </a:lnTo>
                      <a:lnTo>
                        <a:pt x="13" y="118"/>
                      </a:lnTo>
                      <a:lnTo>
                        <a:pt x="12" y="120"/>
                      </a:lnTo>
                      <a:lnTo>
                        <a:pt x="12" y="120"/>
                      </a:lnTo>
                      <a:lnTo>
                        <a:pt x="19" y="124"/>
                      </a:lnTo>
                      <a:lnTo>
                        <a:pt x="24" y="125"/>
                      </a:lnTo>
                      <a:lnTo>
                        <a:pt x="24" y="125"/>
                      </a:lnTo>
                      <a:lnTo>
                        <a:pt x="27" y="127"/>
                      </a:lnTo>
                      <a:lnTo>
                        <a:pt x="32" y="128"/>
                      </a:lnTo>
                      <a:lnTo>
                        <a:pt x="39" y="131"/>
                      </a:lnTo>
                      <a:lnTo>
                        <a:pt x="39" y="131"/>
                      </a:lnTo>
                      <a:lnTo>
                        <a:pt x="50" y="135"/>
                      </a:lnTo>
                      <a:lnTo>
                        <a:pt x="56" y="138"/>
                      </a:lnTo>
                      <a:lnTo>
                        <a:pt x="59" y="141"/>
                      </a:lnTo>
                      <a:lnTo>
                        <a:pt x="59" y="141"/>
                      </a:lnTo>
                      <a:lnTo>
                        <a:pt x="60" y="142"/>
                      </a:lnTo>
                      <a:lnTo>
                        <a:pt x="60" y="142"/>
                      </a:lnTo>
                      <a:lnTo>
                        <a:pt x="71" y="142"/>
                      </a:lnTo>
                      <a:lnTo>
                        <a:pt x="71" y="142"/>
                      </a:lnTo>
                      <a:lnTo>
                        <a:pt x="73" y="141"/>
                      </a:lnTo>
                      <a:lnTo>
                        <a:pt x="73" y="141"/>
                      </a:lnTo>
                      <a:lnTo>
                        <a:pt x="76" y="142"/>
                      </a:lnTo>
                      <a:lnTo>
                        <a:pt x="77" y="145"/>
                      </a:lnTo>
                      <a:lnTo>
                        <a:pt x="81" y="152"/>
                      </a:lnTo>
                      <a:lnTo>
                        <a:pt x="84" y="164"/>
                      </a:lnTo>
                      <a:lnTo>
                        <a:pt x="84" y="173"/>
                      </a:lnTo>
                      <a:lnTo>
                        <a:pt x="84" y="173"/>
                      </a:lnTo>
                      <a:lnTo>
                        <a:pt x="94" y="175"/>
                      </a:lnTo>
                      <a:lnTo>
                        <a:pt x="94" y="175"/>
                      </a:lnTo>
                      <a:lnTo>
                        <a:pt x="98" y="173"/>
                      </a:lnTo>
                      <a:lnTo>
                        <a:pt x="100" y="172"/>
                      </a:lnTo>
                      <a:lnTo>
                        <a:pt x="103" y="172"/>
                      </a:lnTo>
                      <a:lnTo>
                        <a:pt x="103" y="172"/>
                      </a:lnTo>
                      <a:lnTo>
                        <a:pt x="105" y="173"/>
                      </a:lnTo>
                      <a:lnTo>
                        <a:pt x="105" y="175"/>
                      </a:lnTo>
                      <a:lnTo>
                        <a:pt x="107" y="176"/>
                      </a:lnTo>
                      <a:lnTo>
                        <a:pt x="108" y="178"/>
                      </a:lnTo>
                      <a:lnTo>
                        <a:pt x="108" y="178"/>
                      </a:lnTo>
                      <a:lnTo>
                        <a:pt x="115" y="176"/>
                      </a:lnTo>
                      <a:lnTo>
                        <a:pt x="122" y="175"/>
                      </a:lnTo>
                      <a:lnTo>
                        <a:pt x="122" y="175"/>
                      </a:lnTo>
                      <a:lnTo>
                        <a:pt x="128" y="176"/>
                      </a:lnTo>
                      <a:lnTo>
                        <a:pt x="131" y="176"/>
                      </a:lnTo>
                      <a:lnTo>
                        <a:pt x="131" y="175"/>
                      </a:lnTo>
                      <a:lnTo>
                        <a:pt x="131" y="175"/>
                      </a:lnTo>
                      <a:lnTo>
                        <a:pt x="134" y="171"/>
                      </a:lnTo>
                      <a:lnTo>
                        <a:pt x="135" y="169"/>
                      </a:lnTo>
                      <a:lnTo>
                        <a:pt x="137" y="168"/>
                      </a:lnTo>
                      <a:lnTo>
                        <a:pt x="137" y="168"/>
                      </a:lnTo>
                      <a:lnTo>
                        <a:pt x="141" y="171"/>
                      </a:lnTo>
                      <a:lnTo>
                        <a:pt x="144" y="171"/>
                      </a:lnTo>
                      <a:lnTo>
                        <a:pt x="146" y="169"/>
                      </a:lnTo>
                      <a:lnTo>
                        <a:pt x="146" y="169"/>
                      </a:lnTo>
                      <a:lnTo>
                        <a:pt x="149" y="168"/>
                      </a:lnTo>
                      <a:lnTo>
                        <a:pt x="152" y="168"/>
                      </a:lnTo>
                      <a:lnTo>
                        <a:pt x="156" y="168"/>
                      </a:lnTo>
                      <a:lnTo>
                        <a:pt x="158" y="166"/>
                      </a:lnTo>
                      <a:lnTo>
                        <a:pt x="158" y="166"/>
                      </a:lnTo>
                      <a:lnTo>
                        <a:pt x="163" y="162"/>
                      </a:lnTo>
                      <a:lnTo>
                        <a:pt x="175" y="156"/>
                      </a:lnTo>
                      <a:lnTo>
                        <a:pt x="175" y="156"/>
                      </a:lnTo>
                      <a:lnTo>
                        <a:pt x="173" y="154"/>
                      </a:lnTo>
                      <a:lnTo>
                        <a:pt x="172" y="152"/>
                      </a:lnTo>
                      <a:lnTo>
                        <a:pt x="169" y="149"/>
                      </a:lnTo>
                      <a:lnTo>
                        <a:pt x="165" y="148"/>
                      </a:lnTo>
                      <a:lnTo>
                        <a:pt x="163" y="145"/>
                      </a:lnTo>
                      <a:lnTo>
                        <a:pt x="163" y="142"/>
                      </a:lnTo>
                      <a:lnTo>
                        <a:pt x="163" y="14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64"/>
                <p:cNvSpPr>
                  <a:spLocks/>
                </p:cNvSpPr>
                <p:nvPr/>
              </p:nvSpPr>
              <p:spPr bwMode="auto">
                <a:xfrm>
                  <a:off x="6571019" y="4987030"/>
                  <a:ext cx="90434" cy="218852"/>
                </a:xfrm>
                <a:custGeom>
                  <a:avLst/>
                  <a:gdLst>
                    <a:gd name="T0" fmla="*/ 47 w 50"/>
                    <a:gd name="T1" fmla="*/ 80 h 121"/>
                    <a:gd name="T2" fmla="*/ 38 w 50"/>
                    <a:gd name="T3" fmla="*/ 71 h 121"/>
                    <a:gd name="T4" fmla="*/ 37 w 50"/>
                    <a:gd name="T5" fmla="*/ 74 h 121"/>
                    <a:gd name="T6" fmla="*/ 32 w 50"/>
                    <a:gd name="T7" fmla="*/ 74 h 121"/>
                    <a:gd name="T8" fmla="*/ 23 w 50"/>
                    <a:gd name="T9" fmla="*/ 58 h 121"/>
                    <a:gd name="T10" fmla="*/ 20 w 50"/>
                    <a:gd name="T11" fmla="*/ 48 h 121"/>
                    <a:gd name="T12" fmla="*/ 23 w 50"/>
                    <a:gd name="T13" fmla="*/ 34 h 121"/>
                    <a:gd name="T14" fmla="*/ 23 w 50"/>
                    <a:gd name="T15" fmla="*/ 24 h 121"/>
                    <a:gd name="T16" fmla="*/ 21 w 50"/>
                    <a:gd name="T17" fmla="*/ 20 h 121"/>
                    <a:gd name="T18" fmla="*/ 17 w 50"/>
                    <a:gd name="T19" fmla="*/ 3 h 121"/>
                    <a:gd name="T20" fmla="*/ 18 w 50"/>
                    <a:gd name="T21" fmla="*/ 0 h 121"/>
                    <a:gd name="T22" fmla="*/ 7 w 50"/>
                    <a:gd name="T23" fmla="*/ 0 h 121"/>
                    <a:gd name="T24" fmla="*/ 14 w 50"/>
                    <a:gd name="T25" fmla="*/ 16 h 121"/>
                    <a:gd name="T26" fmla="*/ 13 w 50"/>
                    <a:gd name="T27" fmla="*/ 17 h 121"/>
                    <a:gd name="T28" fmla="*/ 10 w 50"/>
                    <a:gd name="T29" fmla="*/ 17 h 121"/>
                    <a:gd name="T30" fmla="*/ 7 w 50"/>
                    <a:gd name="T31" fmla="*/ 19 h 121"/>
                    <a:gd name="T32" fmla="*/ 6 w 50"/>
                    <a:gd name="T33" fmla="*/ 33 h 121"/>
                    <a:gd name="T34" fmla="*/ 8 w 50"/>
                    <a:gd name="T35" fmla="*/ 46 h 121"/>
                    <a:gd name="T36" fmla="*/ 10 w 50"/>
                    <a:gd name="T37" fmla="*/ 46 h 121"/>
                    <a:gd name="T38" fmla="*/ 7 w 50"/>
                    <a:gd name="T39" fmla="*/ 47 h 121"/>
                    <a:gd name="T40" fmla="*/ 1 w 50"/>
                    <a:gd name="T41" fmla="*/ 50 h 121"/>
                    <a:gd name="T42" fmla="*/ 1 w 50"/>
                    <a:gd name="T43" fmla="*/ 58 h 121"/>
                    <a:gd name="T44" fmla="*/ 0 w 50"/>
                    <a:gd name="T45" fmla="*/ 64 h 121"/>
                    <a:gd name="T46" fmla="*/ 0 w 50"/>
                    <a:gd name="T47" fmla="*/ 67 h 121"/>
                    <a:gd name="T48" fmla="*/ 3 w 50"/>
                    <a:gd name="T49" fmla="*/ 71 h 121"/>
                    <a:gd name="T50" fmla="*/ 3 w 50"/>
                    <a:gd name="T51" fmla="*/ 71 h 121"/>
                    <a:gd name="T52" fmla="*/ 11 w 50"/>
                    <a:gd name="T53" fmla="*/ 78 h 121"/>
                    <a:gd name="T54" fmla="*/ 13 w 50"/>
                    <a:gd name="T55" fmla="*/ 80 h 121"/>
                    <a:gd name="T56" fmla="*/ 24 w 50"/>
                    <a:gd name="T57" fmla="*/ 78 h 121"/>
                    <a:gd name="T58" fmla="*/ 25 w 50"/>
                    <a:gd name="T59" fmla="*/ 81 h 121"/>
                    <a:gd name="T60" fmla="*/ 25 w 50"/>
                    <a:gd name="T61" fmla="*/ 87 h 121"/>
                    <a:gd name="T62" fmla="*/ 23 w 50"/>
                    <a:gd name="T63" fmla="*/ 98 h 121"/>
                    <a:gd name="T64" fmla="*/ 23 w 50"/>
                    <a:gd name="T65" fmla="*/ 102 h 121"/>
                    <a:gd name="T66" fmla="*/ 35 w 50"/>
                    <a:gd name="T67" fmla="*/ 119 h 121"/>
                    <a:gd name="T68" fmla="*/ 37 w 50"/>
                    <a:gd name="T69" fmla="*/ 121 h 121"/>
                    <a:gd name="T70" fmla="*/ 37 w 50"/>
                    <a:gd name="T71" fmla="*/ 115 h 121"/>
                    <a:gd name="T72" fmla="*/ 38 w 50"/>
                    <a:gd name="T73" fmla="*/ 107 h 121"/>
                    <a:gd name="T74" fmla="*/ 42 w 50"/>
                    <a:gd name="T75" fmla="*/ 105 h 121"/>
                    <a:gd name="T76" fmla="*/ 47 w 50"/>
                    <a:gd name="T77" fmla="*/ 102 h 121"/>
                    <a:gd name="T78" fmla="*/ 48 w 50"/>
                    <a:gd name="T79" fmla="*/ 97 h 121"/>
                    <a:gd name="T80" fmla="*/ 50 w 50"/>
                    <a:gd name="T81" fmla="*/ 85 h 121"/>
                    <a:gd name="T82" fmla="*/ 47 w 50"/>
                    <a:gd name="T83" fmla="*/ 8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0" h="121">
                      <a:moveTo>
                        <a:pt x="47" y="80"/>
                      </a:moveTo>
                      <a:lnTo>
                        <a:pt x="47" y="80"/>
                      </a:lnTo>
                      <a:lnTo>
                        <a:pt x="38" y="71"/>
                      </a:lnTo>
                      <a:lnTo>
                        <a:pt x="38" y="71"/>
                      </a:lnTo>
                      <a:lnTo>
                        <a:pt x="37" y="74"/>
                      </a:lnTo>
                      <a:lnTo>
                        <a:pt x="37" y="74"/>
                      </a:lnTo>
                      <a:lnTo>
                        <a:pt x="35" y="75"/>
                      </a:lnTo>
                      <a:lnTo>
                        <a:pt x="32" y="74"/>
                      </a:lnTo>
                      <a:lnTo>
                        <a:pt x="27" y="68"/>
                      </a:lnTo>
                      <a:lnTo>
                        <a:pt x="23" y="58"/>
                      </a:lnTo>
                      <a:lnTo>
                        <a:pt x="20" y="48"/>
                      </a:lnTo>
                      <a:lnTo>
                        <a:pt x="20" y="48"/>
                      </a:lnTo>
                      <a:lnTo>
                        <a:pt x="20" y="41"/>
                      </a:lnTo>
                      <a:lnTo>
                        <a:pt x="23" y="34"/>
                      </a:lnTo>
                      <a:lnTo>
                        <a:pt x="23" y="29"/>
                      </a:lnTo>
                      <a:lnTo>
                        <a:pt x="23" y="24"/>
                      </a:lnTo>
                      <a:lnTo>
                        <a:pt x="21" y="20"/>
                      </a:lnTo>
                      <a:lnTo>
                        <a:pt x="21" y="20"/>
                      </a:lnTo>
                      <a:lnTo>
                        <a:pt x="17" y="7"/>
                      </a:lnTo>
                      <a:lnTo>
                        <a:pt x="17" y="3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9"/>
                      </a:lnTo>
                      <a:lnTo>
                        <a:pt x="14" y="16"/>
                      </a:lnTo>
                      <a:lnTo>
                        <a:pt x="14" y="16"/>
                      </a:lnTo>
                      <a:lnTo>
                        <a:pt x="13" y="17"/>
                      </a:lnTo>
                      <a:lnTo>
                        <a:pt x="11" y="17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7" y="24"/>
                      </a:lnTo>
                      <a:lnTo>
                        <a:pt x="6" y="33"/>
                      </a:lnTo>
                      <a:lnTo>
                        <a:pt x="7" y="40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0" y="46"/>
                      </a:lnTo>
                      <a:lnTo>
                        <a:pt x="8" y="47"/>
                      </a:lnTo>
                      <a:lnTo>
                        <a:pt x="7" y="47"/>
                      </a:lnTo>
                      <a:lnTo>
                        <a:pt x="4" y="47"/>
                      </a:lnTo>
                      <a:lnTo>
                        <a:pt x="1" y="50"/>
                      </a:lnTo>
                      <a:lnTo>
                        <a:pt x="1" y="50"/>
                      </a:lnTo>
                      <a:lnTo>
                        <a:pt x="1" y="58"/>
                      </a:lnTo>
                      <a:lnTo>
                        <a:pt x="0" y="63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0" y="67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7" y="75"/>
                      </a:lnTo>
                      <a:lnTo>
                        <a:pt x="11" y="78"/>
                      </a:lnTo>
                      <a:lnTo>
                        <a:pt x="13" y="80"/>
                      </a:lnTo>
                      <a:lnTo>
                        <a:pt x="13" y="80"/>
                      </a:lnTo>
                      <a:lnTo>
                        <a:pt x="20" y="78"/>
                      </a:lnTo>
                      <a:lnTo>
                        <a:pt x="24" y="78"/>
                      </a:lnTo>
                      <a:lnTo>
                        <a:pt x="25" y="80"/>
                      </a:lnTo>
                      <a:lnTo>
                        <a:pt x="25" y="81"/>
                      </a:lnTo>
                      <a:lnTo>
                        <a:pt x="25" y="81"/>
                      </a:lnTo>
                      <a:lnTo>
                        <a:pt x="25" y="87"/>
                      </a:lnTo>
                      <a:lnTo>
                        <a:pt x="24" y="92"/>
                      </a:lnTo>
                      <a:lnTo>
                        <a:pt x="23" y="98"/>
                      </a:lnTo>
                      <a:lnTo>
                        <a:pt x="23" y="102"/>
                      </a:lnTo>
                      <a:lnTo>
                        <a:pt x="23" y="102"/>
                      </a:lnTo>
                      <a:lnTo>
                        <a:pt x="30" y="114"/>
                      </a:lnTo>
                      <a:lnTo>
                        <a:pt x="35" y="119"/>
                      </a:lnTo>
                      <a:lnTo>
                        <a:pt x="37" y="121"/>
                      </a:lnTo>
                      <a:lnTo>
                        <a:pt x="37" y="121"/>
                      </a:lnTo>
                      <a:lnTo>
                        <a:pt x="37" y="121"/>
                      </a:lnTo>
                      <a:lnTo>
                        <a:pt x="37" y="115"/>
                      </a:lnTo>
                      <a:lnTo>
                        <a:pt x="37" y="111"/>
                      </a:lnTo>
                      <a:lnTo>
                        <a:pt x="38" y="107"/>
                      </a:lnTo>
                      <a:lnTo>
                        <a:pt x="38" y="107"/>
                      </a:lnTo>
                      <a:lnTo>
                        <a:pt x="42" y="105"/>
                      </a:lnTo>
                      <a:lnTo>
                        <a:pt x="45" y="104"/>
                      </a:lnTo>
                      <a:lnTo>
                        <a:pt x="47" y="102"/>
                      </a:lnTo>
                      <a:lnTo>
                        <a:pt x="48" y="97"/>
                      </a:lnTo>
                      <a:lnTo>
                        <a:pt x="48" y="97"/>
                      </a:lnTo>
                      <a:lnTo>
                        <a:pt x="48" y="90"/>
                      </a:lnTo>
                      <a:lnTo>
                        <a:pt x="50" y="85"/>
                      </a:lnTo>
                      <a:lnTo>
                        <a:pt x="50" y="84"/>
                      </a:lnTo>
                      <a:lnTo>
                        <a:pt x="47" y="80"/>
                      </a:lnTo>
                      <a:lnTo>
                        <a:pt x="47" y="8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66"/>
                <p:cNvSpPr>
                  <a:spLocks/>
                </p:cNvSpPr>
                <p:nvPr/>
              </p:nvSpPr>
              <p:spPr bwMode="auto">
                <a:xfrm>
                  <a:off x="7596543" y="3446029"/>
                  <a:ext cx="220660" cy="146504"/>
                </a:xfrm>
                <a:custGeom>
                  <a:avLst/>
                  <a:gdLst>
                    <a:gd name="T0" fmla="*/ 102 w 122"/>
                    <a:gd name="T1" fmla="*/ 70 h 81"/>
                    <a:gd name="T2" fmla="*/ 105 w 122"/>
                    <a:gd name="T3" fmla="*/ 71 h 81"/>
                    <a:gd name="T4" fmla="*/ 117 w 122"/>
                    <a:gd name="T5" fmla="*/ 74 h 81"/>
                    <a:gd name="T6" fmla="*/ 119 w 122"/>
                    <a:gd name="T7" fmla="*/ 51 h 81"/>
                    <a:gd name="T8" fmla="*/ 117 w 122"/>
                    <a:gd name="T9" fmla="*/ 48 h 81"/>
                    <a:gd name="T10" fmla="*/ 101 w 122"/>
                    <a:gd name="T11" fmla="*/ 28 h 81"/>
                    <a:gd name="T12" fmla="*/ 85 w 122"/>
                    <a:gd name="T13" fmla="*/ 30 h 81"/>
                    <a:gd name="T14" fmla="*/ 77 w 122"/>
                    <a:gd name="T15" fmla="*/ 28 h 81"/>
                    <a:gd name="T16" fmla="*/ 67 w 122"/>
                    <a:gd name="T17" fmla="*/ 27 h 81"/>
                    <a:gd name="T18" fmla="*/ 64 w 122"/>
                    <a:gd name="T19" fmla="*/ 26 h 81"/>
                    <a:gd name="T20" fmla="*/ 54 w 122"/>
                    <a:gd name="T21" fmla="*/ 27 h 81"/>
                    <a:gd name="T22" fmla="*/ 50 w 122"/>
                    <a:gd name="T23" fmla="*/ 24 h 81"/>
                    <a:gd name="T24" fmla="*/ 33 w 122"/>
                    <a:gd name="T25" fmla="*/ 26 h 81"/>
                    <a:gd name="T26" fmla="*/ 30 w 122"/>
                    <a:gd name="T27" fmla="*/ 24 h 81"/>
                    <a:gd name="T28" fmla="*/ 37 w 122"/>
                    <a:gd name="T29" fmla="*/ 16 h 81"/>
                    <a:gd name="T30" fmla="*/ 46 w 122"/>
                    <a:gd name="T31" fmla="*/ 14 h 81"/>
                    <a:gd name="T32" fmla="*/ 51 w 122"/>
                    <a:gd name="T33" fmla="*/ 4 h 81"/>
                    <a:gd name="T34" fmla="*/ 50 w 122"/>
                    <a:gd name="T35" fmla="*/ 0 h 81"/>
                    <a:gd name="T36" fmla="*/ 40 w 122"/>
                    <a:gd name="T37" fmla="*/ 4 h 81"/>
                    <a:gd name="T38" fmla="*/ 30 w 122"/>
                    <a:gd name="T39" fmla="*/ 4 h 81"/>
                    <a:gd name="T40" fmla="*/ 26 w 122"/>
                    <a:gd name="T41" fmla="*/ 13 h 81"/>
                    <a:gd name="T42" fmla="*/ 20 w 122"/>
                    <a:gd name="T43" fmla="*/ 16 h 81"/>
                    <a:gd name="T44" fmla="*/ 17 w 122"/>
                    <a:gd name="T45" fmla="*/ 23 h 81"/>
                    <a:gd name="T46" fmla="*/ 7 w 122"/>
                    <a:gd name="T47" fmla="*/ 26 h 81"/>
                    <a:gd name="T48" fmla="*/ 0 w 122"/>
                    <a:gd name="T49" fmla="*/ 30 h 81"/>
                    <a:gd name="T50" fmla="*/ 6 w 122"/>
                    <a:gd name="T51" fmla="*/ 36 h 81"/>
                    <a:gd name="T52" fmla="*/ 10 w 122"/>
                    <a:gd name="T53" fmla="*/ 43 h 81"/>
                    <a:gd name="T54" fmla="*/ 13 w 122"/>
                    <a:gd name="T55" fmla="*/ 50 h 81"/>
                    <a:gd name="T56" fmla="*/ 12 w 122"/>
                    <a:gd name="T57" fmla="*/ 57 h 81"/>
                    <a:gd name="T58" fmla="*/ 7 w 122"/>
                    <a:gd name="T59" fmla="*/ 63 h 81"/>
                    <a:gd name="T60" fmla="*/ 6 w 122"/>
                    <a:gd name="T61" fmla="*/ 72 h 81"/>
                    <a:gd name="T62" fmla="*/ 13 w 122"/>
                    <a:gd name="T63" fmla="*/ 74 h 81"/>
                    <a:gd name="T64" fmla="*/ 17 w 122"/>
                    <a:gd name="T65" fmla="*/ 71 h 81"/>
                    <a:gd name="T66" fmla="*/ 29 w 122"/>
                    <a:gd name="T67" fmla="*/ 71 h 81"/>
                    <a:gd name="T68" fmla="*/ 30 w 122"/>
                    <a:gd name="T69" fmla="*/ 68 h 81"/>
                    <a:gd name="T70" fmla="*/ 43 w 122"/>
                    <a:gd name="T71" fmla="*/ 64 h 81"/>
                    <a:gd name="T72" fmla="*/ 44 w 122"/>
                    <a:gd name="T73" fmla="*/ 63 h 81"/>
                    <a:gd name="T74" fmla="*/ 54 w 122"/>
                    <a:gd name="T75" fmla="*/ 50 h 81"/>
                    <a:gd name="T76" fmla="*/ 61 w 122"/>
                    <a:gd name="T77" fmla="*/ 48 h 81"/>
                    <a:gd name="T78" fmla="*/ 63 w 122"/>
                    <a:gd name="T79" fmla="*/ 58 h 81"/>
                    <a:gd name="T80" fmla="*/ 65 w 122"/>
                    <a:gd name="T81" fmla="*/ 61 h 81"/>
                    <a:gd name="T82" fmla="*/ 67 w 122"/>
                    <a:gd name="T83" fmla="*/ 70 h 81"/>
                    <a:gd name="T84" fmla="*/ 67 w 122"/>
                    <a:gd name="T85" fmla="*/ 81 h 81"/>
                    <a:gd name="T86" fmla="*/ 74 w 122"/>
                    <a:gd name="T87" fmla="*/ 81 h 81"/>
                    <a:gd name="T88" fmla="*/ 82 w 122"/>
                    <a:gd name="T89" fmla="*/ 78 h 81"/>
                    <a:gd name="T90" fmla="*/ 99 w 122"/>
                    <a:gd name="T91" fmla="*/ 67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22" h="81">
                      <a:moveTo>
                        <a:pt x="99" y="67"/>
                      </a:moveTo>
                      <a:lnTo>
                        <a:pt x="99" y="67"/>
                      </a:lnTo>
                      <a:lnTo>
                        <a:pt x="102" y="70"/>
                      </a:lnTo>
                      <a:lnTo>
                        <a:pt x="104" y="71"/>
                      </a:lnTo>
                      <a:lnTo>
                        <a:pt x="105" y="71"/>
                      </a:lnTo>
                      <a:lnTo>
                        <a:pt x="105" y="71"/>
                      </a:lnTo>
                      <a:lnTo>
                        <a:pt x="111" y="71"/>
                      </a:lnTo>
                      <a:lnTo>
                        <a:pt x="117" y="74"/>
                      </a:lnTo>
                      <a:lnTo>
                        <a:pt x="117" y="74"/>
                      </a:lnTo>
                      <a:lnTo>
                        <a:pt x="122" y="74"/>
                      </a:lnTo>
                      <a:lnTo>
                        <a:pt x="122" y="74"/>
                      </a:lnTo>
                      <a:lnTo>
                        <a:pt x="119" y="51"/>
                      </a:lnTo>
                      <a:lnTo>
                        <a:pt x="119" y="51"/>
                      </a:lnTo>
                      <a:lnTo>
                        <a:pt x="118" y="50"/>
                      </a:lnTo>
                      <a:lnTo>
                        <a:pt x="117" y="48"/>
                      </a:lnTo>
                      <a:lnTo>
                        <a:pt x="111" y="46"/>
                      </a:lnTo>
                      <a:lnTo>
                        <a:pt x="104" y="41"/>
                      </a:lnTo>
                      <a:lnTo>
                        <a:pt x="101" y="28"/>
                      </a:lnTo>
                      <a:lnTo>
                        <a:pt x="101" y="28"/>
                      </a:lnTo>
                      <a:lnTo>
                        <a:pt x="91" y="28"/>
                      </a:lnTo>
                      <a:lnTo>
                        <a:pt x="85" y="30"/>
                      </a:lnTo>
                      <a:lnTo>
                        <a:pt x="80" y="28"/>
                      </a:lnTo>
                      <a:lnTo>
                        <a:pt x="80" y="28"/>
                      </a:lnTo>
                      <a:lnTo>
                        <a:pt x="77" y="28"/>
                      </a:lnTo>
                      <a:lnTo>
                        <a:pt x="74" y="28"/>
                      </a:lnTo>
                      <a:lnTo>
                        <a:pt x="70" y="28"/>
                      </a:lnTo>
                      <a:lnTo>
                        <a:pt x="67" y="27"/>
                      </a:lnTo>
                      <a:lnTo>
                        <a:pt x="67" y="27"/>
                      </a:lnTo>
                      <a:lnTo>
                        <a:pt x="65" y="26"/>
                      </a:lnTo>
                      <a:lnTo>
                        <a:pt x="64" y="26"/>
                      </a:lnTo>
                      <a:lnTo>
                        <a:pt x="61" y="26"/>
                      </a:lnTo>
                      <a:lnTo>
                        <a:pt x="57" y="27"/>
                      </a:lnTo>
                      <a:lnTo>
                        <a:pt x="54" y="27"/>
                      </a:lnTo>
                      <a:lnTo>
                        <a:pt x="53" y="26"/>
                      </a:lnTo>
                      <a:lnTo>
                        <a:pt x="53" y="26"/>
                      </a:lnTo>
                      <a:lnTo>
                        <a:pt x="50" y="24"/>
                      </a:lnTo>
                      <a:lnTo>
                        <a:pt x="47" y="24"/>
                      </a:lnTo>
                      <a:lnTo>
                        <a:pt x="39" y="24"/>
                      </a:lnTo>
                      <a:lnTo>
                        <a:pt x="33" y="26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0" y="21"/>
                      </a:lnTo>
                      <a:lnTo>
                        <a:pt x="33" y="19"/>
                      </a:lnTo>
                      <a:lnTo>
                        <a:pt x="37" y="16"/>
                      </a:lnTo>
                      <a:lnTo>
                        <a:pt x="41" y="14"/>
                      </a:lnTo>
                      <a:lnTo>
                        <a:pt x="41" y="14"/>
                      </a:lnTo>
                      <a:lnTo>
                        <a:pt x="46" y="14"/>
                      </a:lnTo>
                      <a:lnTo>
                        <a:pt x="46" y="14"/>
                      </a:lnTo>
                      <a:lnTo>
                        <a:pt x="50" y="7"/>
                      </a:lnTo>
                      <a:lnTo>
                        <a:pt x="51" y="4"/>
                      </a:lnTo>
                      <a:lnTo>
                        <a:pt x="51" y="2"/>
                      </a:lnTo>
                      <a:lnTo>
                        <a:pt x="51" y="2"/>
                      </a:lnTo>
                      <a:lnTo>
                        <a:pt x="50" y="0"/>
                      </a:lnTo>
                      <a:lnTo>
                        <a:pt x="47" y="2"/>
                      </a:lnTo>
                      <a:lnTo>
                        <a:pt x="40" y="4"/>
                      </a:lnTo>
                      <a:lnTo>
                        <a:pt x="40" y="4"/>
                      </a:lnTo>
                      <a:lnTo>
                        <a:pt x="37" y="4"/>
                      </a:lnTo>
                      <a:lnTo>
                        <a:pt x="34" y="4"/>
                      </a:lnTo>
                      <a:lnTo>
                        <a:pt x="30" y="4"/>
                      </a:lnTo>
                      <a:lnTo>
                        <a:pt x="29" y="7"/>
                      </a:lnTo>
                      <a:lnTo>
                        <a:pt x="29" y="7"/>
                      </a:lnTo>
                      <a:lnTo>
                        <a:pt x="26" y="13"/>
                      </a:lnTo>
                      <a:lnTo>
                        <a:pt x="23" y="14"/>
                      </a:lnTo>
                      <a:lnTo>
                        <a:pt x="20" y="16"/>
                      </a:lnTo>
                      <a:lnTo>
                        <a:pt x="20" y="16"/>
                      </a:lnTo>
                      <a:lnTo>
                        <a:pt x="19" y="17"/>
                      </a:lnTo>
                      <a:lnTo>
                        <a:pt x="19" y="19"/>
                      </a:lnTo>
                      <a:lnTo>
                        <a:pt x="17" y="23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7" y="26"/>
                      </a:lnTo>
                      <a:lnTo>
                        <a:pt x="3" y="27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2" y="33"/>
                      </a:lnTo>
                      <a:lnTo>
                        <a:pt x="6" y="36"/>
                      </a:lnTo>
                      <a:lnTo>
                        <a:pt x="9" y="38"/>
                      </a:lnTo>
                      <a:lnTo>
                        <a:pt x="10" y="40"/>
                      </a:lnTo>
                      <a:lnTo>
                        <a:pt x="10" y="43"/>
                      </a:lnTo>
                      <a:lnTo>
                        <a:pt x="10" y="43"/>
                      </a:lnTo>
                      <a:lnTo>
                        <a:pt x="12" y="47"/>
                      </a:lnTo>
                      <a:lnTo>
                        <a:pt x="13" y="50"/>
                      </a:lnTo>
                      <a:lnTo>
                        <a:pt x="13" y="54"/>
                      </a:lnTo>
                      <a:lnTo>
                        <a:pt x="13" y="55"/>
                      </a:lnTo>
                      <a:lnTo>
                        <a:pt x="12" y="57"/>
                      </a:lnTo>
                      <a:lnTo>
                        <a:pt x="12" y="57"/>
                      </a:lnTo>
                      <a:lnTo>
                        <a:pt x="10" y="58"/>
                      </a:lnTo>
                      <a:lnTo>
                        <a:pt x="7" y="63"/>
                      </a:lnTo>
                      <a:lnTo>
                        <a:pt x="6" y="67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5"/>
                      </a:lnTo>
                      <a:lnTo>
                        <a:pt x="12" y="75"/>
                      </a:lnTo>
                      <a:lnTo>
                        <a:pt x="13" y="74"/>
                      </a:lnTo>
                      <a:lnTo>
                        <a:pt x="13" y="74"/>
                      </a:lnTo>
                      <a:lnTo>
                        <a:pt x="14" y="72"/>
                      </a:lnTo>
                      <a:lnTo>
                        <a:pt x="17" y="71"/>
                      </a:lnTo>
                      <a:lnTo>
                        <a:pt x="23" y="71"/>
                      </a:lnTo>
                      <a:lnTo>
                        <a:pt x="27" y="71"/>
                      </a:lnTo>
                      <a:lnTo>
                        <a:pt x="29" y="71"/>
                      </a:lnTo>
                      <a:lnTo>
                        <a:pt x="30" y="70"/>
                      </a:lnTo>
                      <a:lnTo>
                        <a:pt x="30" y="70"/>
                      </a:lnTo>
                      <a:lnTo>
                        <a:pt x="30" y="68"/>
                      </a:lnTo>
                      <a:lnTo>
                        <a:pt x="31" y="67"/>
                      </a:lnTo>
                      <a:lnTo>
                        <a:pt x="37" y="65"/>
                      </a:lnTo>
                      <a:lnTo>
                        <a:pt x="43" y="64"/>
                      </a:lnTo>
                      <a:lnTo>
                        <a:pt x="44" y="64"/>
                      </a:lnTo>
                      <a:lnTo>
                        <a:pt x="44" y="63"/>
                      </a:lnTo>
                      <a:lnTo>
                        <a:pt x="44" y="63"/>
                      </a:lnTo>
                      <a:lnTo>
                        <a:pt x="46" y="58"/>
                      </a:lnTo>
                      <a:lnTo>
                        <a:pt x="50" y="53"/>
                      </a:lnTo>
                      <a:lnTo>
                        <a:pt x="54" y="50"/>
                      </a:lnTo>
                      <a:lnTo>
                        <a:pt x="60" y="48"/>
                      </a:lnTo>
                      <a:lnTo>
                        <a:pt x="60" y="48"/>
                      </a:lnTo>
                      <a:lnTo>
                        <a:pt x="61" y="48"/>
                      </a:lnTo>
                      <a:lnTo>
                        <a:pt x="61" y="50"/>
                      </a:lnTo>
                      <a:lnTo>
                        <a:pt x="63" y="54"/>
                      </a:lnTo>
                      <a:lnTo>
                        <a:pt x="63" y="58"/>
                      </a:lnTo>
                      <a:lnTo>
                        <a:pt x="64" y="60"/>
                      </a:lnTo>
                      <a:lnTo>
                        <a:pt x="65" y="61"/>
                      </a:lnTo>
                      <a:lnTo>
                        <a:pt x="65" y="61"/>
                      </a:lnTo>
                      <a:lnTo>
                        <a:pt x="67" y="63"/>
                      </a:lnTo>
                      <a:lnTo>
                        <a:pt x="68" y="65"/>
                      </a:lnTo>
                      <a:lnTo>
                        <a:pt x="67" y="70"/>
                      </a:lnTo>
                      <a:lnTo>
                        <a:pt x="65" y="75"/>
                      </a:lnTo>
                      <a:lnTo>
                        <a:pt x="65" y="78"/>
                      </a:lnTo>
                      <a:lnTo>
                        <a:pt x="67" y="81"/>
                      </a:lnTo>
                      <a:lnTo>
                        <a:pt x="67" y="81"/>
                      </a:lnTo>
                      <a:lnTo>
                        <a:pt x="70" y="81"/>
                      </a:lnTo>
                      <a:lnTo>
                        <a:pt x="74" y="81"/>
                      </a:lnTo>
                      <a:lnTo>
                        <a:pt x="74" y="81"/>
                      </a:lnTo>
                      <a:lnTo>
                        <a:pt x="82" y="78"/>
                      </a:lnTo>
                      <a:lnTo>
                        <a:pt x="82" y="78"/>
                      </a:lnTo>
                      <a:lnTo>
                        <a:pt x="92" y="70"/>
                      </a:lnTo>
                      <a:lnTo>
                        <a:pt x="97" y="67"/>
                      </a:lnTo>
                      <a:lnTo>
                        <a:pt x="99" y="67"/>
                      </a:lnTo>
                      <a:lnTo>
                        <a:pt x="99" y="6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67"/>
                <p:cNvSpPr>
                  <a:spLocks/>
                </p:cNvSpPr>
                <p:nvPr/>
              </p:nvSpPr>
              <p:spPr bwMode="auto">
                <a:xfrm>
                  <a:off x="3358792" y="3956078"/>
                  <a:ext cx="19896" cy="47026"/>
                </a:xfrm>
                <a:custGeom>
                  <a:avLst/>
                  <a:gdLst>
                    <a:gd name="T0" fmla="*/ 11 w 11"/>
                    <a:gd name="T1" fmla="*/ 24 h 26"/>
                    <a:gd name="T2" fmla="*/ 11 w 11"/>
                    <a:gd name="T3" fmla="*/ 24 h 26"/>
                    <a:gd name="T4" fmla="*/ 10 w 11"/>
                    <a:gd name="T5" fmla="*/ 26 h 26"/>
                    <a:gd name="T6" fmla="*/ 7 w 11"/>
                    <a:gd name="T7" fmla="*/ 24 h 26"/>
                    <a:gd name="T8" fmla="*/ 6 w 11"/>
                    <a:gd name="T9" fmla="*/ 22 h 26"/>
                    <a:gd name="T10" fmla="*/ 4 w 11"/>
                    <a:gd name="T11" fmla="*/ 19 h 26"/>
                    <a:gd name="T12" fmla="*/ 4 w 11"/>
                    <a:gd name="T13" fmla="*/ 19 h 26"/>
                    <a:gd name="T14" fmla="*/ 4 w 11"/>
                    <a:gd name="T15" fmla="*/ 16 h 26"/>
                    <a:gd name="T16" fmla="*/ 1 w 11"/>
                    <a:gd name="T17" fmla="*/ 14 h 26"/>
                    <a:gd name="T18" fmla="*/ 0 w 11"/>
                    <a:gd name="T19" fmla="*/ 12 h 26"/>
                    <a:gd name="T20" fmla="*/ 0 w 11"/>
                    <a:gd name="T21" fmla="*/ 7 h 26"/>
                    <a:gd name="T22" fmla="*/ 0 w 11"/>
                    <a:gd name="T23" fmla="*/ 7 h 26"/>
                    <a:gd name="T24" fmla="*/ 0 w 11"/>
                    <a:gd name="T25" fmla="*/ 3 h 26"/>
                    <a:gd name="T26" fmla="*/ 1 w 11"/>
                    <a:gd name="T27" fmla="*/ 0 h 26"/>
                    <a:gd name="T28" fmla="*/ 3 w 11"/>
                    <a:gd name="T29" fmla="*/ 0 h 26"/>
                    <a:gd name="T30" fmla="*/ 6 w 11"/>
                    <a:gd name="T31" fmla="*/ 3 h 26"/>
                    <a:gd name="T32" fmla="*/ 6 w 11"/>
                    <a:gd name="T33" fmla="*/ 3 h 26"/>
                    <a:gd name="T34" fmla="*/ 7 w 11"/>
                    <a:gd name="T35" fmla="*/ 7 h 26"/>
                    <a:gd name="T36" fmla="*/ 7 w 11"/>
                    <a:gd name="T37" fmla="*/ 10 h 26"/>
                    <a:gd name="T38" fmla="*/ 7 w 11"/>
                    <a:gd name="T39" fmla="*/ 14 h 26"/>
                    <a:gd name="T40" fmla="*/ 7 w 11"/>
                    <a:gd name="T41" fmla="*/ 14 h 26"/>
                    <a:gd name="T42" fmla="*/ 10 w 11"/>
                    <a:gd name="T43" fmla="*/ 20 h 26"/>
                    <a:gd name="T44" fmla="*/ 11 w 11"/>
                    <a:gd name="T45" fmla="*/ 22 h 26"/>
                    <a:gd name="T46" fmla="*/ 11 w 11"/>
                    <a:gd name="T47" fmla="*/ 24 h 26"/>
                    <a:gd name="T48" fmla="*/ 11 w 11"/>
                    <a:gd name="T49" fmla="*/ 2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1" h="26">
                      <a:moveTo>
                        <a:pt x="11" y="24"/>
                      </a:moveTo>
                      <a:lnTo>
                        <a:pt x="11" y="24"/>
                      </a:lnTo>
                      <a:lnTo>
                        <a:pt x="10" y="26"/>
                      </a:lnTo>
                      <a:lnTo>
                        <a:pt x="7" y="24"/>
                      </a:lnTo>
                      <a:lnTo>
                        <a:pt x="6" y="22"/>
                      </a:lnTo>
                      <a:lnTo>
                        <a:pt x="4" y="19"/>
                      </a:lnTo>
                      <a:lnTo>
                        <a:pt x="4" y="19"/>
                      </a:lnTo>
                      <a:lnTo>
                        <a:pt x="4" y="16"/>
                      </a:lnTo>
                      <a:lnTo>
                        <a:pt x="1" y="14"/>
                      </a:lnTo>
                      <a:lnTo>
                        <a:pt x="0" y="12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7" y="7"/>
                      </a:lnTo>
                      <a:lnTo>
                        <a:pt x="7" y="10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10" y="20"/>
                      </a:lnTo>
                      <a:lnTo>
                        <a:pt x="11" y="22"/>
                      </a:lnTo>
                      <a:lnTo>
                        <a:pt x="11" y="24"/>
                      </a:lnTo>
                      <a:lnTo>
                        <a:pt x="11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68"/>
                <p:cNvSpPr>
                  <a:spLocks/>
                </p:cNvSpPr>
                <p:nvPr/>
              </p:nvSpPr>
              <p:spPr bwMode="auto">
                <a:xfrm>
                  <a:off x="3838094" y="4391971"/>
                  <a:ext cx="28939" cy="23514"/>
                </a:xfrm>
                <a:custGeom>
                  <a:avLst/>
                  <a:gdLst>
                    <a:gd name="T0" fmla="*/ 2 w 16"/>
                    <a:gd name="T1" fmla="*/ 13 h 13"/>
                    <a:gd name="T2" fmla="*/ 2 w 16"/>
                    <a:gd name="T3" fmla="*/ 13 h 13"/>
                    <a:gd name="T4" fmla="*/ 2 w 16"/>
                    <a:gd name="T5" fmla="*/ 10 h 13"/>
                    <a:gd name="T6" fmla="*/ 2 w 16"/>
                    <a:gd name="T7" fmla="*/ 9 h 13"/>
                    <a:gd name="T8" fmla="*/ 3 w 16"/>
                    <a:gd name="T9" fmla="*/ 7 h 13"/>
                    <a:gd name="T10" fmla="*/ 2 w 16"/>
                    <a:gd name="T11" fmla="*/ 5 h 13"/>
                    <a:gd name="T12" fmla="*/ 2 w 16"/>
                    <a:gd name="T13" fmla="*/ 5 h 13"/>
                    <a:gd name="T14" fmla="*/ 0 w 16"/>
                    <a:gd name="T15" fmla="*/ 5 h 13"/>
                    <a:gd name="T16" fmla="*/ 2 w 16"/>
                    <a:gd name="T17" fmla="*/ 3 h 13"/>
                    <a:gd name="T18" fmla="*/ 5 w 16"/>
                    <a:gd name="T19" fmla="*/ 2 h 13"/>
                    <a:gd name="T20" fmla="*/ 9 w 16"/>
                    <a:gd name="T21" fmla="*/ 0 h 13"/>
                    <a:gd name="T22" fmla="*/ 13 w 16"/>
                    <a:gd name="T23" fmla="*/ 2 h 13"/>
                    <a:gd name="T24" fmla="*/ 13 w 16"/>
                    <a:gd name="T25" fmla="*/ 2 h 13"/>
                    <a:gd name="T26" fmla="*/ 16 w 16"/>
                    <a:gd name="T27" fmla="*/ 5 h 13"/>
                    <a:gd name="T28" fmla="*/ 16 w 16"/>
                    <a:gd name="T29" fmla="*/ 7 h 13"/>
                    <a:gd name="T30" fmla="*/ 16 w 16"/>
                    <a:gd name="T31" fmla="*/ 10 h 13"/>
                    <a:gd name="T32" fmla="*/ 14 w 16"/>
                    <a:gd name="T33" fmla="*/ 12 h 13"/>
                    <a:gd name="T34" fmla="*/ 14 w 16"/>
                    <a:gd name="T35" fmla="*/ 12 h 13"/>
                    <a:gd name="T36" fmla="*/ 7 w 16"/>
                    <a:gd name="T37" fmla="*/ 13 h 13"/>
                    <a:gd name="T38" fmla="*/ 5 w 16"/>
                    <a:gd name="T39" fmla="*/ 13 h 13"/>
                    <a:gd name="T40" fmla="*/ 2 w 16"/>
                    <a:gd name="T41" fmla="*/ 13 h 13"/>
                    <a:gd name="T42" fmla="*/ 2 w 16"/>
                    <a:gd name="T4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2" y="10"/>
                      </a:lnTo>
                      <a:lnTo>
                        <a:pt x="2" y="9"/>
                      </a:lnTo>
                      <a:lnTo>
                        <a:pt x="3" y="7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0" y="5"/>
                      </a:lnTo>
                      <a:lnTo>
                        <a:pt x="2" y="3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3" y="2"/>
                      </a:lnTo>
                      <a:lnTo>
                        <a:pt x="16" y="5"/>
                      </a:lnTo>
                      <a:lnTo>
                        <a:pt x="16" y="7"/>
                      </a:lnTo>
                      <a:lnTo>
                        <a:pt x="16" y="10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7" y="13"/>
                      </a:lnTo>
                      <a:lnTo>
                        <a:pt x="5" y="13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69"/>
                <p:cNvSpPr>
                  <a:spLocks/>
                </p:cNvSpPr>
                <p:nvPr/>
              </p:nvSpPr>
              <p:spPr bwMode="auto">
                <a:xfrm>
                  <a:off x="6883922" y="3431560"/>
                  <a:ext cx="97669" cy="81392"/>
                </a:xfrm>
                <a:custGeom>
                  <a:avLst/>
                  <a:gdLst>
                    <a:gd name="T0" fmla="*/ 50 w 54"/>
                    <a:gd name="T1" fmla="*/ 35 h 45"/>
                    <a:gd name="T2" fmla="*/ 50 w 54"/>
                    <a:gd name="T3" fmla="*/ 35 h 45"/>
                    <a:gd name="T4" fmla="*/ 48 w 54"/>
                    <a:gd name="T5" fmla="*/ 32 h 45"/>
                    <a:gd name="T6" fmla="*/ 45 w 54"/>
                    <a:gd name="T7" fmla="*/ 29 h 45"/>
                    <a:gd name="T8" fmla="*/ 42 w 54"/>
                    <a:gd name="T9" fmla="*/ 27 h 45"/>
                    <a:gd name="T10" fmla="*/ 40 w 54"/>
                    <a:gd name="T11" fmla="*/ 22 h 45"/>
                    <a:gd name="T12" fmla="*/ 40 w 54"/>
                    <a:gd name="T13" fmla="*/ 22 h 45"/>
                    <a:gd name="T14" fmla="*/ 40 w 54"/>
                    <a:gd name="T15" fmla="*/ 19 h 45"/>
                    <a:gd name="T16" fmla="*/ 37 w 54"/>
                    <a:gd name="T17" fmla="*/ 17 h 45"/>
                    <a:gd name="T18" fmla="*/ 35 w 54"/>
                    <a:gd name="T19" fmla="*/ 12 h 45"/>
                    <a:gd name="T20" fmla="*/ 34 w 54"/>
                    <a:gd name="T21" fmla="*/ 10 h 45"/>
                    <a:gd name="T22" fmla="*/ 34 w 54"/>
                    <a:gd name="T23" fmla="*/ 10 h 45"/>
                    <a:gd name="T24" fmla="*/ 34 w 54"/>
                    <a:gd name="T25" fmla="*/ 8 h 45"/>
                    <a:gd name="T26" fmla="*/ 34 w 54"/>
                    <a:gd name="T27" fmla="*/ 5 h 45"/>
                    <a:gd name="T28" fmla="*/ 30 w 54"/>
                    <a:gd name="T29" fmla="*/ 1 h 45"/>
                    <a:gd name="T30" fmla="*/ 30 w 54"/>
                    <a:gd name="T31" fmla="*/ 1 h 45"/>
                    <a:gd name="T32" fmla="*/ 23 w 54"/>
                    <a:gd name="T33" fmla="*/ 0 h 45"/>
                    <a:gd name="T34" fmla="*/ 16 w 54"/>
                    <a:gd name="T35" fmla="*/ 0 h 45"/>
                    <a:gd name="T36" fmla="*/ 16 w 54"/>
                    <a:gd name="T37" fmla="*/ 0 h 45"/>
                    <a:gd name="T38" fmla="*/ 0 w 54"/>
                    <a:gd name="T39" fmla="*/ 2 h 45"/>
                    <a:gd name="T40" fmla="*/ 0 w 54"/>
                    <a:gd name="T41" fmla="*/ 2 h 45"/>
                    <a:gd name="T42" fmla="*/ 1 w 54"/>
                    <a:gd name="T43" fmla="*/ 5 h 45"/>
                    <a:gd name="T44" fmla="*/ 1 w 54"/>
                    <a:gd name="T45" fmla="*/ 8 h 45"/>
                    <a:gd name="T46" fmla="*/ 3 w 54"/>
                    <a:gd name="T47" fmla="*/ 15 h 45"/>
                    <a:gd name="T48" fmla="*/ 3 w 54"/>
                    <a:gd name="T49" fmla="*/ 15 h 45"/>
                    <a:gd name="T50" fmla="*/ 6 w 54"/>
                    <a:gd name="T51" fmla="*/ 19 h 45"/>
                    <a:gd name="T52" fmla="*/ 10 w 54"/>
                    <a:gd name="T53" fmla="*/ 19 h 45"/>
                    <a:gd name="T54" fmla="*/ 13 w 54"/>
                    <a:gd name="T55" fmla="*/ 19 h 45"/>
                    <a:gd name="T56" fmla="*/ 16 w 54"/>
                    <a:gd name="T57" fmla="*/ 21 h 45"/>
                    <a:gd name="T58" fmla="*/ 16 w 54"/>
                    <a:gd name="T59" fmla="*/ 21 h 45"/>
                    <a:gd name="T60" fmla="*/ 18 w 54"/>
                    <a:gd name="T61" fmla="*/ 27 h 45"/>
                    <a:gd name="T62" fmla="*/ 18 w 54"/>
                    <a:gd name="T63" fmla="*/ 27 h 45"/>
                    <a:gd name="T64" fmla="*/ 20 w 54"/>
                    <a:gd name="T65" fmla="*/ 27 h 45"/>
                    <a:gd name="T66" fmla="*/ 20 w 54"/>
                    <a:gd name="T67" fmla="*/ 27 h 45"/>
                    <a:gd name="T68" fmla="*/ 23 w 54"/>
                    <a:gd name="T69" fmla="*/ 28 h 45"/>
                    <a:gd name="T70" fmla="*/ 24 w 54"/>
                    <a:gd name="T71" fmla="*/ 29 h 45"/>
                    <a:gd name="T72" fmla="*/ 24 w 54"/>
                    <a:gd name="T73" fmla="*/ 29 h 45"/>
                    <a:gd name="T74" fmla="*/ 28 w 54"/>
                    <a:gd name="T75" fmla="*/ 32 h 45"/>
                    <a:gd name="T76" fmla="*/ 33 w 54"/>
                    <a:gd name="T77" fmla="*/ 34 h 45"/>
                    <a:gd name="T78" fmla="*/ 33 w 54"/>
                    <a:gd name="T79" fmla="*/ 34 h 45"/>
                    <a:gd name="T80" fmla="*/ 35 w 54"/>
                    <a:gd name="T81" fmla="*/ 34 h 45"/>
                    <a:gd name="T82" fmla="*/ 37 w 54"/>
                    <a:gd name="T83" fmla="*/ 34 h 45"/>
                    <a:gd name="T84" fmla="*/ 40 w 54"/>
                    <a:gd name="T85" fmla="*/ 36 h 45"/>
                    <a:gd name="T86" fmla="*/ 40 w 54"/>
                    <a:gd name="T87" fmla="*/ 36 h 45"/>
                    <a:gd name="T88" fmla="*/ 42 w 54"/>
                    <a:gd name="T89" fmla="*/ 41 h 45"/>
                    <a:gd name="T90" fmla="*/ 42 w 54"/>
                    <a:gd name="T91" fmla="*/ 45 h 45"/>
                    <a:gd name="T92" fmla="*/ 42 w 54"/>
                    <a:gd name="T93" fmla="*/ 45 h 45"/>
                    <a:gd name="T94" fmla="*/ 48 w 54"/>
                    <a:gd name="T95" fmla="*/ 44 h 45"/>
                    <a:gd name="T96" fmla="*/ 54 w 54"/>
                    <a:gd name="T97" fmla="*/ 42 h 45"/>
                    <a:gd name="T98" fmla="*/ 54 w 54"/>
                    <a:gd name="T99" fmla="*/ 42 h 45"/>
                    <a:gd name="T100" fmla="*/ 51 w 54"/>
                    <a:gd name="T101" fmla="*/ 38 h 45"/>
                    <a:gd name="T102" fmla="*/ 50 w 54"/>
                    <a:gd name="T103" fmla="*/ 35 h 45"/>
                    <a:gd name="T104" fmla="*/ 50 w 54"/>
                    <a:gd name="T105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4" h="45">
                      <a:moveTo>
                        <a:pt x="50" y="35"/>
                      </a:moveTo>
                      <a:lnTo>
                        <a:pt x="50" y="35"/>
                      </a:lnTo>
                      <a:lnTo>
                        <a:pt x="48" y="32"/>
                      </a:lnTo>
                      <a:lnTo>
                        <a:pt x="45" y="29"/>
                      </a:lnTo>
                      <a:lnTo>
                        <a:pt x="42" y="27"/>
                      </a:lnTo>
                      <a:lnTo>
                        <a:pt x="40" y="22"/>
                      </a:lnTo>
                      <a:lnTo>
                        <a:pt x="40" y="22"/>
                      </a:lnTo>
                      <a:lnTo>
                        <a:pt x="40" y="19"/>
                      </a:lnTo>
                      <a:lnTo>
                        <a:pt x="37" y="17"/>
                      </a:lnTo>
                      <a:lnTo>
                        <a:pt x="35" y="12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8"/>
                      </a:lnTo>
                      <a:lnTo>
                        <a:pt x="34" y="5"/>
                      </a:lnTo>
                      <a:lnTo>
                        <a:pt x="30" y="1"/>
                      </a:lnTo>
                      <a:lnTo>
                        <a:pt x="30" y="1"/>
                      </a:lnTo>
                      <a:lnTo>
                        <a:pt x="23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1" y="8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6" y="19"/>
                      </a:lnTo>
                      <a:lnTo>
                        <a:pt x="10" y="19"/>
                      </a:lnTo>
                      <a:lnTo>
                        <a:pt x="13" y="19"/>
                      </a:lnTo>
                      <a:lnTo>
                        <a:pt x="16" y="21"/>
                      </a:lnTo>
                      <a:lnTo>
                        <a:pt x="16" y="21"/>
                      </a:lnTo>
                      <a:lnTo>
                        <a:pt x="18" y="27"/>
                      </a:lnTo>
                      <a:lnTo>
                        <a:pt x="18" y="27"/>
                      </a:lnTo>
                      <a:lnTo>
                        <a:pt x="20" y="27"/>
                      </a:lnTo>
                      <a:lnTo>
                        <a:pt x="20" y="27"/>
                      </a:lnTo>
                      <a:lnTo>
                        <a:pt x="23" y="28"/>
                      </a:lnTo>
                      <a:lnTo>
                        <a:pt x="24" y="29"/>
                      </a:lnTo>
                      <a:lnTo>
                        <a:pt x="24" y="29"/>
                      </a:lnTo>
                      <a:lnTo>
                        <a:pt x="28" y="32"/>
                      </a:lnTo>
                      <a:lnTo>
                        <a:pt x="33" y="34"/>
                      </a:lnTo>
                      <a:lnTo>
                        <a:pt x="33" y="34"/>
                      </a:lnTo>
                      <a:lnTo>
                        <a:pt x="35" y="34"/>
                      </a:lnTo>
                      <a:lnTo>
                        <a:pt x="37" y="34"/>
                      </a:lnTo>
                      <a:lnTo>
                        <a:pt x="40" y="36"/>
                      </a:lnTo>
                      <a:lnTo>
                        <a:pt x="40" y="36"/>
                      </a:lnTo>
                      <a:lnTo>
                        <a:pt x="42" y="41"/>
                      </a:lnTo>
                      <a:lnTo>
                        <a:pt x="42" y="45"/>
                      </a:lnTo>
                      <a:lnTo>
                        <a:pt x="42" y="45"/>
                      </a:lnTo>
                      <a:lnTo>
                        <a:pt x="48" y="44"/>
                      </a:lnTo>
                      <a:lnTo>
                        <a:pt x="54" y="42"/>
                      </a:lnTo>
                      <a:lnTo>
                        <a:pt x="54" y="42"/>
                      </a:lnTo>
                      <a:lnTo>
                        <a:pt x="51" y="38"/>
                      </a:lnTo>
                      <a:lnTo>
                        <a:pt x="50" y="35"/>
                      </a:lnTo>
                      <a:lnTo>
                        <a:pt x="50" y="3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70"/>
                <p:cNvSpPr>
                  <a:spLocks noEditPoints="1"/>
                </p:cNvSpPr>
                <p:nvPr/>
              </p:nvSpPr>
              <p:spPr bwMode="auto">
                <a:xfrm>
                  <a:off x="6927330" y="3409855"/>
                  <a:ext cx="139270" cy="119373"/>
                </a:xfrm>
                <a:custGeom>
                  <a:avLst/>
                  <a:gdLst>
                    <a:gd name="T0" fmla="*/ 75 w 77"/>
                    <a:gd name="T1" fmla="*/ 22 h 66"/>
                    <a:gd name="T2" fmla="*/ 61 w 77"/>
                    <a:gd name="T3" fmla="*/ 3 h 66"/>
                    <a:gd name="T4" fmla="*/ 60 w 77"/>
                    <a:gd name="T5" fmla="*/ 7 h 66"/>
                    <a:gd name="T6" fmla="*/ 52 w 77"/>
                    <a:gd name="T7" fmla="*/ 9 h 66"/>
                    <a:gd name="T8" fmla="*/ 51 w 77"/>
                    <a:gd name="T9" fmla="*/ 12 h 66"/>
                    <a:gd name="T10" fmla="*/ 48 w 77"/>
                    <a:gd name="T11" fmla="*/ 12 h 66"/>
                    <a:gd name="T12" fmla="*/ 44 w 77"/>
                    <a:gd name="T13" fmla="*/ 12 h 66"/>
                    <a:gd name="T14" fmla="*/ 41 w 77"/>
                    <a:gd name="T15" fmla="*/ 10 h 66"/>
                    <a:gd name="T16" fmla="*/ 35 w 77"/>
                    <a:gd name="T17" fmla="*/ 5 h 66"/>
                    <a:gd name="T18" fmla="*/ 31 w 77"/>
                    <a:gd name="T19" fmla="*/ 3 h 66"/>
                    <a:gd name="T20" fmla="*/ 27 w 77"/>
                    <a:gd name="T21" fmla="*/ 0 h 66"/>
                    <a:gd name="T22" fmla="*/ 23 w 77"/>
                    <a:gd name="T23" fmla="*/ 6 h 66"/>
                    <a:gd name="T24" fmla="*/ 27 w 77"/>
                    <a:gd name="T25" fmla="*/ 10 h 66"/>
                    <a:gd name="T26" fmla="*/ 28 w 77"/>
                    <a:gd name="T27" fmla="*/ 13 h 66"/>
                    <a:gd name="T28" fmla="*/ 26 w 77"/>
                    <a:gd name="T29" fmla="*/ 14 h 66"/>
                    <a:gd name="T30" fmla="*/ 18 w 77"/>
                    <a:gd name="T31" fmla="*/ 14 h 66"/>
                    <a:gd name="T32" fmla="*/ 16 w 77"/>
                    <a:gd name="T33" fmla="*/ 13 h 66"/>
                    <a:gd name="T34" fmla="*/ 7 w 77"/>
                    <a:gd name="T35" fmla="*/ 9 h 66"/>
                    <a:gd name="T36" fmla="*/ 6 w 77"/>
                    <a:gd name="T37" fmla="*/ 9 h 66"/>
                    <a:gd name="T38" fmla="*/ 9 w 77"/>
                    <a:gd name="T39" fmla="*/ 16 h 66"/>
                    <a:gd name="T40" fmla="*/ 10 w 77"/>
                    <a:gd name="T41" fmla="*/ 22 h 66"/>
                    <a:gd name="T42" fmla="*/ 11 w 77"/>
                    <a:gd name="T43" fmla="*/ 24 h 66"/>
                    <a:gd name="T44" fmla="*/ 16 w 77"/>
                    <a:gd name="T45" fmla="*/ 31 h 66"/>
                    <a:gd name="T46" fmla="*/ 16 w 77"/>
                    <a:gd name="T47" fmla="*/ 34 h 66"/>
                    <a:gd name="T48" fmla="*/ 21 w 77"/>
                    <a:gd name="T49" fmla="*/ 41 h 66"/>
                    <a:gd name="T50" fmla="*/ 26 w 77"/>
                    <a:gd name="T51" fmla="*/ 47 h 66"/>
                    <a:gd name="T52" fmla="*/ 27 w 77"/>
                    <a:gd name="T53" fmla="*/ 50 h 66"/>
                    <a:gd name="T54" fmla="*/ 30 w 77"/>
                    <a:gd name="T55" fmla="*/ 54 h 66"/>
                    <a:gd name="T56" fmla="*/ 48 w 77"/>
                    <a:gd name="T57" fmla="*/ 43 h 66"/>
                    <a:gd name="T58" fmla="*/ 51 w 77"/>
                    <a:gd name="T59" fmla="*/ 43 h 66"/>
                    <a:gd name="T60" fmla="*/ 54 w 77"/>
                    <a:gd name="T61" fmla="*/ 47 h 66"/>
                    <a:gd name="T62" fmla="*/ 51 w 77"/>
                    <a:gd name="T63" fmla="*/ 57 h 66"/>
                    <a:gd name="T64" fmla="*/ 52 w 77"/>
                    <a:gd name="T65" fmla="*/ 58 h 66"/>
                    <a:gd name="T66" fmla="*/ 64 w 77"/>
                    <a:gd name="T67" fmla="*/ 66 h 66"/>
                    <a:gd name="T68" fmla="*/ 64 w 77"/>
                    <a:gd name="T69" fmla="*/ 61 h 66"/>
                    <a:gd name="T70" fmla="*/ 65 w 77"/>
                    <a:gd name="T71" fmla="*/ 56 h 66"/>
                    <a:gd name="T72" fmla="*/ 75 w 77"/>
                    <a:gd name="T73" fmla="*/ 39 h 66"/>
                    <a:gd name="T74" fmla="*/ 77 w 77"/>
                    <a:gd name="T75" fmla="*/ 26 h 66"/>
                    <a:gd name="T76" fmla="*/ 75 w 77"/>
                    <a:gd name="T77" fmla="*/ 22 h 66"/>
                    <a:gd name="T78" fmla="*/ 9 w 77"/>
                    <a:gd name="T79" fmla="*/ 46 h 66"/>
                    <a:gd name="T80" fmla="*/ 0 w 77"/>
                    <a:gd name="T81" fmla="*/ 41 h 66"/>
                    <a:gd name="T82" fmla="*/ 1 w 77"/>
                    <a:gd name="T83" fmla="*/ 47 h 66"/>
                    <a:gd name="T84" fmla="*/ 6 w 77"/>
                    <a:gd name="T85" fmla="*/ 50 h 66"/>
                    <a:gd name="T86" fmla="*/ 9 w 77"/>
                    <a:gd name="T87" fmla="*/ 53 h 66"/>
                    <a:gd name="T88" fmla="*/ 10 w 77"/>
                    <a:gd name="T89" fmla="*/ 56 h 66"/>
                    <a:gd name="T90" fmla="*/ 17 w 77"/>
                    <a:gd name="T91" fmla="*/ 57 h 66"/>
                    <a:gd name="T92" fmla="*/ 18 w 77"/>
                    <a:gd name="T93" fmla="*/ 57 h 66"/>
                    <a:gd name="T94" fmla="*/ 16 w 77"/>
                    <a:gd name="T95" fmla="*/ 48 h 66"/>
                    <a:gd name="T96" fmla="*/ 13 w 77"/>
                    <a:gd name="T97" fmla="*/ 46 h 66"/>
                    <a:gd name="T98" fmla="*/ 9 w 77"/>
                    <a:gd name="T99" fmla="*/ 4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7" h="66">
                      <a:moveTo>
                        <a:pt x="75" y="22"/>
                      </a:moveTo>
                      <a:lnTo>
                        <a:pt x="75" y="22"/>
                      </a:lnTo>
                      <a:lnTo>
                        <a:pt x="70" y="14"/>
                      </a:lnTo>
                      <a:lnTo>
                        <a:pt x="61" y="3"/>
                      </a:lnTo>
                      <a:lnTo>
                        <a:pt x="61" y="3"/>
                      </a:lnTo>
                      <a:lnTo>
                        <a:pt x="60" y="7"/>
                      </a:lnTo>
                      <a:lnTo>
                        <a:pt x="55" y="9"/>
                      </a:lnTo>
                      <a:lnTo>
                        <a:pt x="52" y="9"/>
                      </a:lnTo>
                      <a:lnTo>
                        <a:pt x="51" y="12"/>
                      </a:lnTo>
                      <a:lnTo>
                        <a:pt x="51" y="12"/>
                      </a:lnTo>
                      <a:lnTo>
                        <a:pt x="50" y="13"/>
                      </a:lnTo>
                      <a:lnTo>
                        <a:pt x="48" y="12"/>
                      </a:lnTo>
                      <a:lnTo>
                        <a:pt x="45" y="12"/>
                      </a:lnTo>
                      <a:lnTo>
                        <a:pt x="44" y="12"/>
                      </a:lnTo>
                      <a:lnTo>
                        <a:pt x="44" y="12"/>
                      </a:lnTo>
                      <a:lnTo>
                        <a:pt x="41" y="10"/>
                      </a:lnTo>
                      <a:lnTo>
                        <a:pt x="38" y="7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31" y="3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4" y="5"/>
                      </a:lnTo>
                      <a:lnTo>
                        <a:pt x="23" y="6"/>
                      </a:lnTo>
                      <a:lnTo>
                        <a:pt x="23" y="6"/>
                      </a:lnTo>
                      <a:lnTo>
                        <a:pt x="27" y="10"/>
                      </a:lnTo>
                      <a:lnTo>
                        <a:pt x="28" y="12"/>
                      </a:lnTo>
                      <a:lnTo>
                        <a:pt x="28" y="13"/>
                      </a:lnTo>
                      <a:lnTo>
                        <a:pt x="28" y="13"/>
                      </a:lnTo>
                      <a:lnTo>
                        <a:pt x="26" y="14"/>
                      </a:lnTo>
                      <a:lnTo>
                        <a:pt x="23" y="14"/>
                      </a:lnTo>
                      <a:lnTo>
                        <a:pt x="18" y="14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0" y="9"/>
                      </a:lnTo>
                      <a:lnTo>
                        <a:pt x="7" y="9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6" y="12"/>
                      </a:lnTo>
                      <a:lnTo>
                        <a:pt x="9" y="16"/>
                      </a:lnTo>
                      <a:lnTo>
                        <a:pt x="10" y="19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1" y="24"/>
                      </a:lnTo>
                      <a:lnTo>
                        <a:pt x="13" y="29"/>
                      </a:lnTo>
                      <a:lnTo>
                        <a:pt x="16" y="31"/>
                      </a:lnTo>
                      <a:lnTo>
                        <a:pt x="16" y="34"/>
                      </a:lnTo>
                      <a:lnTo>
                        <a:pt x="16" y="34"/>
                      </a:lnTo>
                      <a:lnTo>
                        <a:pt x="18" y="39"/>
                      </a:lnTo>
                      <a:lnTo>
                        <a:pt x="21" y="41"/>
                      </a:lnTo>
                      <a:lnTo>
                        <a:pt x="24" y="44"/>
                      </a:lnTo>
                      <a:lnTo>
                        <a:pt x="26" y="47"/>
                      </a:lnTo>
                      <a:lnTo>
                        <a:pt x="26" y="47"/>
                      </a:lnTo>
                      <a:lnTo>
                        <a:pt x="27" y="50"/>
                      </a:lnTo>
                      <a:lnTo>
                        <a:pt x="30" y="54"/>
                      </a:lnTo>
                      <a:lnTo>
                        <a:pt x="30" y="54"/>
                      </a:lnTo>
                      <a:lnTo>
                        <a:pt x="40" y="48"/>
                      </a:lnTo>
                      <a:lnTo>
                        <a:pt x="48" y="43"/>
                      </a:lnTo>
                      <a:lnTo>
                        <a:pt x="48" y="43"/>
                      </a:lnTo>
                      <a:lnTo>
                        <a:pt x="51" y="43"/>
                      </a:lnTo>
                      <a:lnTo>
                        <a:pt x="52" y="43"/>
                      </a:lnTo>
                      <a:lnTo>
                        <a:pt x="54" y="47"/>
                      </a:lnTo>
                      <a:lnTo>
                        <a:pt x="52" y="54"/>
                      </a:lnTo>
                      <a:lnTo>
                        <a:pt x="51" y="57"/>
                      </a:lnTo>
                      <a:lnTo>
                        <a:pt x="51" y="57"/>
                      </a:lnTo>
                      <a:lnTo>
                        <a:pt x="52" y="58"/>
                      </a:lnTo>
                      <a:lnTo>
                        <a:pt x="55" y="61"/>
                      </a:lnTo>
                      <a:lnTo>
                        <a:pt x="64" y="66"/>
                      </a:lnTo>
                      <a:lnTo>
                        <a:pt x="64" y="66"/>
                      </a:lnTo>
                      <a:lnTo>
                        <a:pt x="64" y="61"/>
                      </a:lnTo>
                      <a:lnTo>
                        <a:pt x="65" y="56"/>
                      </a:lnTo>
                      <a:lnTo>
                        <a:pt x="65" y="56"/>
                      </a:lnTo>
                      <a:lnTo>
                        <a:pt x="71" y="48"/>
                      </a:lnTo>
                      <a:lnTo>
                        <a:pt x="75" y="39"/>
                      </a:lnTo>
                      <a:lnTo>
                        <a:pt x="77" y="30"/>
                      </a:lnTo>
                      <a:lnTo>
                        <a:pt x="77" y="26"/>
                      </a:lnTo>
                      <a:lnTo>
                        <a:pt x="75" y="22"/>
                      </a:lnTo>
                      <a:lnTo>
                        <a:pt x="75" y="22"/>
                      </a:lnTo>
                      <a:close/>
                      <a:moveTo>
                        <a:pt x="9" y="46"/>
                      </a:moveTo>
                      <a:lnTo>
                        <a:pt x="9" y="46"/>
                      </a:lnTo>
                      <a:lnTo>
                        <a:pt x="4" y="44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1" y="47"/>
                      </a:lnTo>
                      <a:lnTo>
                        <a:pt x="3" y="48"/>
                      </a:lnTo>
                      <a:lnTo>
                        <a:pt x="6" y="50"/>
                      </a:lnTo>
                      <a:lnTo>
                        <a:pt x="6" y="50"/>
                      </a:lnTo>
                      <a:lnTo>
                        <a:pt x="9" y="53"/>
                      </a:lnTo>
                      <a:lnTo>
                        <a:pt x="9" y="54"/>
                      </a:lnTo>
                      <a:lnTo>
                        <a:pt x="10" y="56"/>
                      </a:lnTo>
                      <a:lnTo>
                        <a:pt x="17" y="57"/>
                      </a:lnTo>
                      <a:lnTo>
                        <a:pt x="17" y="57"/>
                      </a:lnTo>
                      <a:lnTo>
                        <a:pt x="18" y="57"/>
                      </a:lnTo>
                      <a:lnTo>
                        <a:pt x="18" y="57"/>
                      </a:lnTo>
                      <a:lnTo>
                        <a:pt x="18" y="53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3" y="46"/>
                      </a:lnTo>
                      <a:lnTo>
                        <a:pt x="11" y="46"/>
                      </a:lnTo>
                      <a:lnTo>
                        <a:pt x="9" y="46"/>
                      </a:lnTo>
                      <a:lnTo>
                        <a:pt x="9" y="4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71"/>
                <p:cNvSpPr>
                  <a:spLocks/>
                </p:cNvSpPr>
                <p:nvPr/>
              </p:nvSpPr>
              <p:spPr bwMode="auto">
                <a:xfrm>
                  <a:off x="7392162" y="3532845"/>
                  <a:ext cx="410572" cy="293007"/>
                </a:xfrm>
                <a:custGeom>
                  <a:avLst/>
                  <a:gdLst>
                    <a:gd name="T0" fmla="*/ 215 w 227"/>
                    <a:gd name="T1" fmla="*/ 22 h 162"/>
                    <a:gd name="T2" fmla="*/ 205 w 227"/>
                    <a:gd name="T3" fmla="*/ 22 h 162"/>
                    <a:gd name="T4" fmla="*/ 187 w 227"/>
                    <a:gd name="T5" fmla="*/ 33 h 162"/>
                    <a:gd name="T6" fmla="*/ 178 w 227"/>
                    <a:gd name="T7" fmla="*/ 30 h 162"/>
                    <a:gd name="T8" fmla="*/ 180 w 227"/>
                    <a:gd name="T9" fmla="*/ 15 h 162"/>
                    <a:gd name="T10" fmla="*/ 176 w 227"/>
                    <a:gd name="T11" fmla="*/ 10 h 162"/>
                    <a:gd name="T12" fmla="*/ 173 w 227"/>
                    <a:gd name="T13" fmla="*/ 0 h 162"/>
                    <a:gd name="T14" fmla="*/ 159 w 227"/>
                    <a:gd name="T15" fmla="*/ 10 h 162"/>
                    <a:gd name="T16" fmla="*/ 156 w 227"/>
                    <a:gd name="T17" fmla="*/ 16 h 162"/>
                    <a:gd name="T18" fmla="*/ 143 w 227"/>
                    <a:gd name="T19" fmla="*/ 22 h 162"/>
                    <a:gd name="T20" fmla="*/ 136 w 227"/>
                    <a:gd name="T21" fmla="*/ 23 h 162"/>
                    <a:gd name="T22" fmla="*/ 126 w 227"/>
                    <a:gd name="T23" fmla="*/ 26 h 162"/>
                    <a:gd name="T24" fmla="*/ 116 w 227"/>
                    <a:gd name="T25" fmla="*/ 23 h 162"/>
                    <a:gd name="T26" fmla="*/ 106 w 227"/>
                    <a:gd name="T27" fmla="*/ 19 h 162"/>
                    <a:gd name="T28" fmla="*/ 95 w 227"/>
                    <a:gd name="T29" fmla="*/ 19 h 162"/>
                    <a:gd name="T30" fmla="*/ 82 w 227"/>
                    <a:gd name="T31" fmla="*/ 16 h 162"/>
                    <a:gd name="T32" fmla="*/ 73 w 227"/>
                    <a:gd name="T33" fmla="*/ 23 h 162"/>
                    <a:gd name="T34" fmla="*/ 68 w 227"/>
                    <a:gd name="T35" fmla="*/ 27 h 162"/>
                    <a:gd name="T36" fmla="*/ 59 w 227"/>
                    <a:gd name="T37" fmla="*/ 43 h 162"/>
                    <a:gd name="T38" fmla="*/ 41 w 227"/>
                    <a:gd name="T39" fmla="*/ 51 h 162"/>
                    <a:gd name="T40" fmla="*/ 35 w 227"/>
                    <a:gd name="T41" fmla="*/ 58 h 162"/>
                    <a:gd name="T42" fmla="*/ 27 w 227"/>
                    <a:gd name="T43" fmla="*/ 57 h 162"/>
                    <a:gd name="T44" fmla="*/ 15 w 227"/>
                    <a:gd name="T45" fmla="*/ 54 h 162"/>
                    <a:gd name="T46" fmla="*/ 10 w 227"/>
                    <a:gd name="T47" fmla="*/ 57 h 162"/>
                    <a:gd name="T48" fmla="*/ 5 w 227"/>
                    <a:gd name="T49" fmla="*/ 68 h 162"/>
                    <a:gd name="T50" fmla="*/ 0 w 227"/>
                    <a:gd name="T51" fmla="*/ 84 h 162"/>
                    <a:gd name="T52" fmla="*/ 0 w 227"/>
                    <a:gd name="T53" fmla="*/ 95 h 162"/>
                    <a:gd name="T54" fmla="*/ 3 w 227"/>
                    <a:gd name="T55" fmla="*/ 111 h 162"/>
                    <a:gd name="T56" fmla="*/ 5 w 227"/>
                    <a:gd name="T57" fmla="*/ 125 h 162"/>
                    <a:gd name="T58" fmla="*/ 18 w 227"/>
                    <a:gd name="T59" fmla="*/ 131 h 162"/>
                    <a:gd name="T60" fmla="*/ 13 w 227"/>
                    <a:gd name="T61" fmla="*/ 144 h 162"/>
                    <a:gd name="T62" fmla="*/ 3 w 227"/>
                    <a:gd name="T63" fmla="*/ 156 h 162"/>
                    <a:gd name="T64" fmla="*/ 30 w 227"/>
                    <a:gd name="T65" fmla="*/ 162 h 162"/>
                    <a:gd name="T66" fmla="*/ 85 w 227"/>
                    <a:gd name="T67" fmla="*/ 156 h 162"/>
                    <a:gd name="T68" fmla="*/ 93 w 227"/>
                    <a:gd name="T69" fmla="*/ 138 h 162"/>
                    <a:gd name="T70" fmla="*/ 102 w 227"/>
                    <a:gd name="T71" fmla="*/ 131 h 162"/>
                    <a:gd name="T72" fmla="*/ 116 w 227"/>
                    <a:gd name="T73" fmla="*/ 129 h 162"/>
                    <a:gd name="T74" fmla="*/ 119 w 227"/>
                    <a:gd name="T75" fmla="*/ 124 h 162"/>
                    <a:gd name="T76" fmla="*/ 133 w 227"/>
                    <a:gd name="T77" fmla="*/ 122 h 162"/>
                    <a:gd name="T78" fmla="*/ 140 w 227"/>
                    <a:gd name="T79" fmla="*/ 121 h 162"/>
                    <a:gd name="T80" fmla="*/ 143 w 227"/>
                    <a:gd name="T81" fmla="*/ 100 h 162"/>
                    <a:gd name="T82" fmla="*/ 154 w 227"/>
                    <a:gd name="T83" fmla="*/ 95 h 162"/>
                    <a:gd name="T84" fmla="*/ 154 w 227"/>
                    <a:gd name="T85" fmla="*/ 85 h 162"/>
                    <a:gd name="T86" fmla="*/ 156 w 227"/>
                    <a:gd name="T87" fmla="*/ 81 h 162"/>
                    <a:gd name="T88" fmla="*/ 170 w 227"/>
                    <a:gd name="T89" fmla="*/ 81 h 162"/>
                    <a:gd name="T90" fmla="*/ 170 w 227"/>
                    <a:gd name="T91" fmla="*/ 71 h 162"/>
                    <a:gd name="T92" fmla="*/ 178 w 227"/>
                    <a:gd name="T93" fmla="*/ 60 h 162"/>
                    <a:gd name="T94" fmla="*/ 178 w 227"/>
                    <a:gd name="T95" fmla="*/ 50 h 162"/>
                    <a:gd name="T96" fmla="*/ 174 w 227"/>
                    <a:gd name="T97" fmla="*/ 43 h 162"/>
                    <a:gd name="T98" fmla="*/ 181 w 227"/>
                    <a:gd name="T99" fmla="*/ 39 h 162"/>
                    <a:gd name="T100" fmla="*/ 190 w 227"/>
                    <a:gd name="T101" fmla="*/ 36 h 162"/>
                    <a:gd name="T102" fmla="*/ 211 w 227"/>
                    <a:gd name="T103" fmla="*/ 29 h 162"/>
                    <a:gd name="T104" fmla="*/ 222 w 227"/>
                    <a:gd name="T105" fmla="*/ 27 h 162"/>
                    <a:gd name="T106" fmla="*/ 218 w 227"/>
                    <a:gd name="T107" fmla="*/ 23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27" h="162">
                      <a:moveTo>
                        <a:pt x="218" y="23"/>
                      </a:moveTo>
                      <a:lnTo>
                        <a:pt x="218" y="23"/>
                      </a:lnTo>
                      <a:lnTo>
                        <a:pt x="217" y="23"/>
                      </a:lnTo>
                      <a:lnTo>
                        <a:pt x="215" y="22"/>
                      </a:lnTo>
                      <a:lnTo>
                        <a:pt x="212" y="19"/>
                      </a:lnTo>
                      <a:lnTo>
                        <a:pt x="212" y="19"/>
                      </a:lnTo>
                      <a:lnTo>
                        <a:pt x="210" y="19"/>
                      </a:lnTo>
                      <a:lnTo>
                        <a:pt x="205" y="22"/>
                      </a:lnTo>
                      <a:lnTo>
                        <a:pt x="195" y="30"/>
                      </a:lnTo>
                      <a:lnTo>
                        <a:pt x="195" y="30"/>
                      </a:lnTo>
                      <a:lnTo>
                        <a:pt x="187" y="33"/>
                      </a:lnTo>
                      <a:lnTo>
                        <a:pt x="187" y="33"/>
                      </a:lnTo>
                      <a:lnTo>
                        <a:pt x="183" y="33"/>
                      </a:lnTo>
                      <a:lnTo>
                        <a:pt x="180" y="33"/>
                      </a:lnTo>
                      <a:lnTo>
                        <a:pt x="180" y="33"/>
                      </a:lnTo>
                      <a:lnTo>
                        <a:pt x="178" y="30"/>
                      </a:lnTo>
                      <a:lnTo>
                        <a:pt x="178" y="27"/>
                      </a:lnTo>
                      <a:lnTo>
                        <a:pt x="180" y="22"/>
                      </a:lnTo>
                      <a:lnTo>
                        <a:pt x="181" y="17"/>
                      </a:lnTo>
                      <a:lnTo>
                        <a:pt x="180" y="15"/>
                      </a:lnTo>
                      <a:lnTo>
                        <a:pt x="178" y="13"/>
                      </a:lnTo>
                      <a:lnTo>
                        <a:pt x="178" y="13"/>
                      </a:lnTo>
                      <a:lnTo>
                        <a:pt x="177" y="12"/>
                      </a:lnTo>
                      <a:lnTo>
                        <a:pt x="176" y="10"/>
                      </a:lnTo>
                      <a:lnTo>
                        <a:pt x="176" y="6"/>
                      </a:lnTo>
                      <a:lnTo>
                        <a:pt x="174" y="2"/>
                      </a:lnTo>
                      <a:lnTo>
                        <a:pt x="174" y="0"/>
                      </a:lnTo>
                      <a:lnTo>
                        <a:pt x="173" y="0"/>
                      </a:lnTo>
                      <a:lnTo>
                        <a:pt x="173" y="0"/>
                      </a:lnTo>
                      <a:lnTo>
                        <a:pt x="167" y="2"/>
                      </a:lnTo>
                      <a:lnTo>
                        <a:pt x="163" y="5"/>
                      </a:lnTo>
                      <a:lnTo>
                        <a:pt x="159" y="10"/>
                      </a:lnTo>
                      <a:lnTo>
                        <a:pt x="157" y="15"/>
                      </a:lnTo>
                      <a:lnTo>
                        <a:pt x="157" y="15"/>
                      </a:lnTo>
                      <a:lnTo>
                        <a:pt x="157" y="16"/>
                      </a:lnTo>
                      <a:lnTo>
                        <a:pt x="156" y="16"/>
                      </a:lnTo>
                      <a:lnTo>
                        <a:pt x="150" y="17"/>
                      </a:lnTo>
                      <a:lnTo>
                        <a:pt x="144" y="19"/>
                      </a:lnTo>
                      <a:lnTo>
                        <a:pt x="143" y="20"/>
                      </a:lnTo>
                      <a:lnTo>
                        <a:pt x="143" y="22"/>
                      </a:lnTo>
                      <a:lnTo>
                        <a:pt x="143" y="22"/>
                      </a:lnTo>
                      <a:lnTo>
                        <a:pt x="142" y="23"/>
                      </a:lnTo>
                      <a:lnTo>
                        <a:pt x="140" y="23"/>
                      </a:lnTo>
                      <a:lnTo>
                        <a:pt x="136" y="23"/>
                      </a:lnTo>
                      <a:lnTo>
                        <a:pt x="130" y="23"/>
                      </a:lnTo>
                      <a:lnTo>
                        <a:pt x="127" y="24"/>
                      </a:lnTo>
                      <a:lnTo>
                        <a:pt x="126" y="26"/>
                      </a:lnTo>
                      <a:lnTo>
                        <a:pt x="126" y="26"/>
                      </a:lnTo>
                      <a:lnTo>
                        <a:pt x="125" y="27"/>
                      </a:lnTo>
                      <a:lnTo>
                        <a:pt x="123" y="27"/>
                      </a:lnTo>
                      <a:lnTo>
                        <a:pt x="120" y="26"/>
                      </a:lnTo>
                      <a:lnTo>
                        <a:pt x="116" y="23"/>
                      </a:lnTo>
                      <a:lnTo>
                        <a:pt x="112" y="22"/>
                      </a:lnTo>
                      <a:lnTo>
                        <a:pt x="112" y="22"/>
                      </a:lnTo>
                      <a:lnTo>
                        <a:pt x="109" y="22"/>
                      </a:lnTo>
                      <a:lnTo>
                        <a:pt x="106" y="19"/>
                      </a:lnTo>
                      <a:lnTo>
                        <a:pt x="103" y="17"/>
                      </a:lnTo>
                      <a:lnTo>
                        <a:pt x="99" y="17"/>
                      </a:lnTo>
                      <a:lnTo>
                        <a:pt x="99" y="17"/>
                      </a:lnTo>
                      <a:lnTo>
                        <a:pt x="95" y="19"/>
                      </a:lnTo>
                      <a:lnTo>
                        <a:pt x="92" y="17"/>
                      </a:lnTo>
                      <a:lnTo>
                        <a:pt x="86" y="15"/>
                      </a:lnTo>
                      <a:lnTo>
                        <a:pt x="86" y="15"/>
                      </a:lnTo>
                      <a:lnTo>
                        <a:pt x="82" y="16"/>
                      </a:lnTo>
                      <a:lnTo>
                        <a:pt x="79" y="19"/>
                      </a:lnTo>
                      <a:lnTo>
                        <a:pt x="76" y="22"/>
                      </a:lnTo>
                      <a:lnTo>
                        <a:pt x="75" y="23"/>
                      </a:lnTo>
                      <a:lnTo>
                        <a:pt x="73" y="23"/>
                      </a:lnTo>
                      <a:lnTo>
                        <a:pt x="73" y="23"/>
                      </a:lnTo>
                      <a:lnTo>
                        <a:pt x="71" y="23"/>
                      </a:lnTo>
                      <a:lnTo>
                        <a:pt x="69" y="23"/>
                      </a:lnTo>
                      <a:lnTo>
                        <a:pt x="68" y="27"/>
                      </a:lnTo>
                      <a:lnTo>
                        <a:pt x="64" y="39"/>
                      </a:lnTo>
                      <a:lnTo>
                        <a:pt x="64" y="39"/>
                      </a:lnTo>
                      <a:lnTo>
                        <a:pt x="62" y="40"/>
                      </a:lnTo>
                      <a:lnTo>
                        <a:pt x="59" y="43"/>
                      </a:lnTo>
                      <a:lnTo>
                        <a:pt x="51" y="44"/>
                      </a:lnTo>
                      <a:lnTo>
                        <a:pt x="44" y="47"/>
                      </a:lnTo>
                      <a:lnTo>
                        <a:pt x="42" y="50"/>
                      </a:lnTo>
                      <a:lnTo>
                        <a:pt x="41" y="51"/>
                      </a:lnTo>
                      <a:lnTo>
                        <a:pt x="41" y="51"/>
                      </a:lnTo>
                      <a:lnTo>
                        <a:pt x="41" y="54"/>
                      </a:lnTo>
                      <a:lnTo>
                        <a:pt x="39" y="56"/>
                      </a:lnTo>
                      <a:lnTo>
                        <a:pt x="35" y="58"/>
                      </a:lnTo>
                      <a:lnTo>
                        <a:pt x="30" y="58"/>
                      </a:lnTo>
                      <a:lnTo>
                        <a:pt x="28" y="58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25" y="54"/>
                      </a:lnTo>
                      <a:lnTo>
                        <a:pt x="21" y="54"/>
                      </a:lnTo>
                      <a:lnTo>
                        <a:pt x="18" y="54"/>
                      </a:lnTo>
                      <a:lnTo>
                        <a:pt x="15" y="54"/>
                      </a:lnTo>
                      <a:lnTo>
                        <a:pt x="15" y="54"/>
                      </a:lnTo>
                      <a:lnTo>
                        <a:pt x="14" y="53"/>
                      </a:lnTo>
                      <a:lnTo>
                        <a:pt x="11" y="54"/>
                      </a:lnTo>
                      <a:lnTo>
                        <a:pt x="10" y="57"/>
                      </a:lnTo>
                      <a:lnTo>
                        <a:pt x="8" y="61"/>
                      </a:lnTo>
                      <a:lnTo>
                        <a:pt x="8" y="61"/>
                      </a:lnTo>
                      <a:lnTo>
                        <a:pt x="8" y="66"/>
                      </a:lnTo>
                      <a:lnTo>
                        <a:pt x="5" y="68"/>
                      </a:lnTo>
                      <a:lnTo>
                        <a:pt x="3" y="74"/>
                      </a:lnTo>
                      <a:lnTo>
                        <a:pt x="3" y="74"/>
                      </a:lnTo>
                      <a:lnTo>
                        <a:pt x="0" y="80"/>
                      </a:lnTo>
                      <a:lnTo>
                        <a:pt x="0" y="84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91"/>
                      </a:lnTo>
                      <a:lnTo>
                        <a:pt x="0" y="95"/>
                      </a:lnTo>
                      <a:lnTo>
                        <a:pt x="0" y="100"/>
                      </a:lnTo>
                      <a:lnTo>
                        <a:pt x="1" y="105"/>
                      </a:lnTo>
                      <a:lnTo>
                        <a:pt x="1" y="105"/>
                      </a:lnTo>
                      <a:lnTo>
                        <a:pt x="3" y="111"/>
                      </a:lnTo>
                      <a:lnTo>
                        <a:pt x="3" y="115"/>
                      </a:lnTo>
                      <a:lnTo>
                        <a:pt x="3" y="124"/>
                      </a:lnTo>
                      <a:lnTo>
                        <a:pt x="3" y="124"/>
                      </a:lnTo>
                      <a:lnTo>
                        <a:pt x="5" y="125"/>
                      </a:lnTo>
                      <a:lnTo>
                        <a:pt x="11" y="125"/>
                      </a:lnTo>
                      <a:lnTo>
                        <a:pt x="15" y="128"/>
                      </a:lnTo>
                      <a:lnTo>
                        <a:pt x="18" y="129"/>
                      </a:lnTo>
                      <a:lnTo>
                        <a:pt x="18" y="131"/>
                      </a:lnTo>
                      <a:lnTo>
                        <a:pt x="18" y="131"/>
                      </a:lnTo>
                      <a:lnTo>
                        <a:pt x="18" y="134"/>
                      </a:lnTo>
                      <a:lnTo>
                        <a:pt x="17" y="138"/>
                      </a:lnTo>
                      <a:lnTo>
                        <a:pt x="13" y="144"/>
                      </a:lnTo>
                      <a:lnTo>
                        <a:pt x="5" y="149"/>
                      </a:lnTo>
                      <a:lnTo>
                        <a:pt x="3" y="153"/>
                      </a:lnTo>
                      <a:lnTo>
                        <a:pt x="3" y="153"/>
                      </a:lnTo>
                      <a:lnTo>
                        <a:pt x="3" y="156"/>
                      </a:lnTo>
                      <a:lnTo>
                        <a:pt x="5" y="159"/>
                      </a:lnTo>
                      <a:lnTo>
                        <a:pt x="5" y="159"/>
                      </a:lnTo>
                      <a:lnTo>
                        <a:pt x="18" y="161"/>
                      </a:lnTo>
                      <a:lnTo>
                        <a:pt x="30" y="162"/>
                      </a:lnTo>
                      <a:lnTo>
                        <a:pt x="30" y="162"/>
                      </a:lnTo>
                      <a:lnTo>
                        <a:pt x="45" y="162"/>
                      </a:lnTo>
                      <a:lnTo>
                        <a:pt x="66" y="159"/>
                      </a:lnTo>
                      <a:lnTo>
                        <a:pt x="85" y="156"/>
                      </a:lnTo>
                      <a:lnTo>
                        <a:pt x="95" y="153"/>
                      </a:lnTo>
                      <a:lnTo>
                        <a:pt x="95" y="153"/>
                      </a:lnTo>
                      <a:lnTo>
                        <a:pt x="93" y="146"/>
                      </a:lnTo>
                      <a:lnTo>
                        <a:pt x="93" y="138"/>
                      </a:lnTo>
                      <a:lnTo>
                        <a:pt x="93" y="138"/>
                      </a:lnTo>
                      <a:lnTo>
                        <a:pt x="95" y="135"/>
                      </a:lnTo>
                      <a:lnTo>
                        <a:pt x="98" y="134"/>
                      </a:lnTo>
                      <a:lnTo>
                        <a:pt x="102" y="131"/>
                      </a:lnTo>
                      <a:lnTo>
                        <a:pt x="106" y="131"/>
                      </a:lnTo>
                      <a:lnTo>
                        <a:pt x="106" y="131"/>
                      </a:lnTo>
                      <a:lnTo>
                        <a:pt x="113" y="131"/>
                      </a:lnTo>
                      <a:lnTo>
                        <a:pt x="116" y="129"/>
                      </a:lnTo>
                      <a:lnTo>
                        <a:pt x="116" y="128"/>
                      </a:lnTo>
                      <a:lnTo>
                        <a:pt x="116" y="128"/>
                      </a:lnTo>
                      <a:lnTo>
                        <a:pt x="117" y="127"/>
                      </a:lnTo>
                      <a:lnTo>
                        <a:pt x="119" y="124"/>
                      </a:lnTo>
                      <a:lnTo>
                        <a:pt x="125" y="122"/>
                      </a:lnTo>
                      <a:lnTo>
                        <a:pt x="130" y="121"/>
                      </a:lnTo>
                      <a:lnTo>
                        <a:pt x="133" y="121"/>
                      </a:lnTo>
                      <a:lnTo>
                        <a:pt x="133" y="122"/>
                      </a:lnTo>
                      <a:lnTo>
                        <a:pt x="133" y="122"/>
                      </a:lnTo>
                      <a:lnTo>
                        <a:pt x="136" y="124"/>
                      </a:lnTo>
                      <a:lnTo>
                        <a:pt x="137" y="124"/>
                      </a:lnTo>
                      <a:lnTo>
                        <a:pt x="140" y="121"/>
                      </a:lnTo>
                      <a:lnTo>
                        <a:pt x="142" y="115"/>
                      </a:lnTo>
                      <a:lnTo>
                        <a:pt x="142" y="115"/>
                      </a:lnTo>
                      <a:lnTo>
                        <a:pt x="142" y="102"/>
                      </a:lnTo>
                      <a:lnTo>
                        <a:pt x="143" y="100"/>
                      </a:lnTo>
                      <a:lnTo>
                        <a:pt x="146" y="98"/>
                      </a:lnTo>
                      <a:lnTo>
                        <a:pt x="146" y="98"/>
                      </a:lnTo>
                      <a:lnTo>
                        <a:pt x="150" y="97"/>
                      </a:lnTo>
                      <a:lnTo>
                        <a:pt x="154" y="95"/>
                      </a:lnTo>
                      <a:lnTo>
                        <a:pt x="157" y="94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4" y="85"/>
                      </a:lnTo>
                      <a:lnTo>
                        <a:pt x="152" y="83"/>
                      </a:lnTo>
                      <a:lnTo>
                        <a:pt x="152" y="81"/>
                      </a:lnTo>
                      <a:lnTo>
                        <a:pt x="152" y="81"/>
                      </a:lnTo>
                      <a:lnTo>
                        <a:pt x="156" y="81"/>
                      </a:lnTo>
                      <a:lnTo>
                        <a:pt x="161" y="83"/>
                      </a:lnTo>
                      <a:lnTo>
                        <a:pt x="167" y="83"/>
                      </a:lnTo>
                      <a:lnTo>
                        <a:pt x="169" y="83"/>
                      </a:lnTo>
                      <a:lnTo>
                        <a:pt x="170" y="81"/>
                      </a:lnTo>
                      <a:lnTo>
                        <a:pt x="170" y="81"/>
                      </a:lnTo>
                      <a:lnTo>
                        <a:pt x="171" y="78"/>
                      </a:lnTo>
                      <a:lnTo>
                        <a:pt x="171" y="74"/>
                      </a:lnTo>
                      <a:lnTo>
                        <a:pt x="170" y="71"/>
                      </a:lnTo>
                      <a:lnTo>
                        <a:pt x="171" y="68"/>
                      </a:lnTo>
                      <a:lnTo>
                        <a:pt x="171" y="68"/>
                      </a:lnTo>
                      <a:lnTo>
                        <a:pt x="177" y="63"/>
                      </a:lnTo>
                      <a:lnTo>
                        <a:pt x="178" y="60"/>
                      </a:lnTo>
                      <a:lnTo>
                        <a:pt x="178" y="57"/>
                      </a:lnTo>
                      <a:lnTo>
                        <a:pt x="178" y="57"/>
                      </a:lnTo>
                      <a:lnTo>
                        <a:pt x="178" y="53"/>
                      </a:lnTo>
                      <a:lnTo>
                        <a:pt x="178" y="50"/>
                      </a:lnTo>
                      <a:lnTo>
                        <a:pt x="176" y="47"/>
                      </a:lnTo>
                      <a:lnTo>
                        <a:pt x="176" y="47"/>
                      </a:lnTo>
                      <a:lnTo>
                        <a:pt x="174" y="46"/>
                      </a:lnTo>
                      <a:lnTo>
                        <a:pt x="174" y="43"/>
                      </a:lnTo>
                      <a:lnTo>
                        <a:pt x="176" y="40"/>
                      </a:lnTo>
                      <a:lnTo>
                        <a:pt x="178" y="40"/>
                      </a:lnTo>
                      <a:lnTo>
                        <a:pt x="178" y="40"/>
                      </a:lnTo>
                      <a:lnTo>
                        <a:pt x="181" y="39"/>
                      </a:lnTo>
                      <a:lnTo>
                        <a:pt x="181" y="39"/>
                      </a:lnTo>
                      <a:lnTo>
                        <a:pt x="186" y="37"/>
                      </a:lnTo>
                      <a:lnTo>
                        <a:pt x="190" y="36"/>
                      </a:lnTo>
                      <a:lnTo>
                        <a:pt x="190" y="36"/>
                      </a:lnTo>
                      <a:lnTo>
                        <a:pt x="194" y="33"/>
                      </a:lnTo>
                      <a:lnTo>
                        <a:pt x="201" y="30"/>
                      </a:lnTo>
                      <a:lnTo>
                        <a:pt x="207" y="29"/>
                      </a:lnTo>
                      <a:lnTo>
                        <a:pt x="211" y="29"/>
                      </a:lnTo>
                      <a:lnTo>
                        <a:pt x="211" y="29"/>
                      </a:lnTo>
                      <a:lnTo>
                        <a:pt x="214" y="30"/>
                      </a:lnTo>
                      <a:lnTo>
                        <a:pt x="218" y="29"/>
                      </a:lnTo>
                      <a:lnTo>
                        <a:pt x="222" y="27"/>
                      </a:lnTo>
                      <a:lnTo>
                        <a:pt x="227" y="24"/>
                      </a:lnTo>
                      <a:lnTo>
                        <a:pt x="227" y="24"/>
                      </a:lnTo>
                      <a:lnTo>
                        <a:pt x="222" y="23"/>
                      </a:lnTo>
                      <a:lnTo>
                        <a:pt x="218" y="23"/>
                      </a:lnTo>
                      <a:lnTo>
                        <a:pt x="218" y="2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72"/>
                <p:cNvSpPr>
                  <a:spLocks/>
                </p:cNvSpPr>
                <p:nvPr/>
              </p:nvSpPr>
              <p:spPr bwMode="auto">
                <a:xfrm>
                  <a:off x="7401206" y="3576254"/>
                  <a:ext cx="481111" cy="432277"/>
                </a:xfrm>
                <a:custGeom>
                  <a:avLst/>
                  <a:gdLst>
                    <a:gd name="T0" fmla="*/ 244 w 266"/>
                    <a:gd name="T1" fmla="*/ 13 h 239"/>
                    <a:gd name="T2" fmla="*/ 230 w 266"/>
                    <a:gd name="T3" fmla="*/ 2 h 239"/>
                    <a:gd name="T4" fmla="*/ 217 w 266"/>
                    <a:gd name="T5" fmla="*/ 3 h 239"/>
                    <a:gd name="T6" fmla="*/ 202 w 266"/>
                    <a:gd name="T7" fmla="*/ 5 h 239"/>
                    <a:gd name="T8" fmla="*/ 181 w 266"/>
                    <a:gd name="T9" fmla="*/ 13 h 239"/>
                    <a:gd name="T10" fmla="*/ 171 w 266"/>
                    <a:gd name="T11" fmla="*/ 16 h 239"/>
                    <a:gd name="T12" fmla="*/ 173 w 266"/>
                    <a:gd name="T13" fmla="*/ 26 h 239"/>
                    <a:gd name="T14" fmla="*/ 172 w 266"/>
                    <a:gd name="T15" fmla="*/ 39 h 239"/>
                    <a:gd name="T16" fmla="*/ 166 w 266"/>
                    <a:gd name="T17" fmla="*/ 54 h 239"/>
                    <a:gd name="T18" fmla="*/ 156 w 266"/>
                    <a:gd name="T19" fmla="*/ 59 h 239"/>
                    <a:gd name="T20" fmla="*/ 149 w 266"/>
                    <a:gd name="T21" fmla="*/ 61 h 239"/>
                    <a:gd name="T22" fmla="*/ 145 w 266"/>
                    <a:gd name="T23" fmla="*/ 73 h 239"/>
                    <a:gd name="T24" fmla="*/ 137 w 266"/>
                    <a:gd name="T25" fmla="*/ 91 h 239"/>
                    <a:gd name="T26" fmla="*/ 128 w 266"/>
                    <a:gd name="T27" fmla="*/ 98 h 239"/>
                    <a:gd name="T28" fmla="*/ 114 w 266"/>
                    <a:gd name="T29" fmla="*/ 100 h 239"/>
                    <a:gd name="T30" fmla="*/ 108 w 266"/>
                    <a:gd name="T31" fmla="*/ 107 h 239"/>
                    <a:gd name="T32" fmla="*/ 90 w 266"/>
                    <a:gd name="T33" fmla="*/ 111 h 239"/>
                    <a:gd name="T34" fmla="*/ 90 w 266"/>
                    <a:gd name="T35" fmla="*/ 129 h 239"/>
                    <a:gd name="T36" fmla="*/ 25 w 266"/>
                    <a:gd name="T37" fmla="*/ 138 h 239"/>
                    <a:gd name="T38" fmla="*/ 8 w 266"/>
                    <a:gd name="T39" fmla="*/ 144 h 239"/>
                    <a:gd name="T40" fmla="*/ 25 w 266"/>
                    <a:gd name="T41" fmla="*/ 158 h 239"/>
                    <a:gd name="T42" fmla="*/ 30 w 266"/>
                    <a:gd name="T43" fmla="*/ 172 h 239"/>
                    <a:gd name="T44" fmla="*/ 37 w 266"/>
                    <a:gd name="T45" fmla="*/ 182 h 239"/>
                    <a:gd name="T46" fmla="*/ 29 w 266"/>
                    <a:gd name="T47" fmla="*/ 189 h 239"/>
                    <a:gd name="T48" fmla="*/ 12 w 266"/>
                    <a:gd name="T49" fmla="*/ 203 h 239"/>
                    <a:gd name="T50" fmla="*/ 30 w 266"/>
                    <a:gd name="T51" fmla="*/ 212 h 239"/>
                    <a:gd name="T52" fmla="*/ 47 w 266"/>
                    <a:gd name="T53" fmla="*/ 207 h 239"/>
                    <a:gd name="T54" fmla="*/ 66 w 266"/>
                    <a:gd name="T55" fmla="*/ 210 h 239"/>
                    <a:gd name="T56" fmla="*/ 88 w 266"/>
                    <a:gd name="T57" fmla="*/ 207 h 239"/>
                    <a:gd name="T58" fmla="*/ 95 w 266"/>
                    <a:gd name="T59" fmla="*/ 216 h 239"/>
                    <a:gd name="T60" fmla="*/ 103 w 266"/>
                    <a:gd name="T61" fmla="*/ 229 h 239"/>
                    <a:gd name="T62" fmla="*/ 117 w 266"/>
                    <a:gd name="T63" fmla="*/ 237 h 239"/>
                    <a:gd name="T64" fmla="*/ 121 w 266"/>
                    <a:gd name="T65" fmla="*/ 239 h 239"/>
                    <a:gd name="T66" fmla="*/ 141 w 266"/>
                    <a:gd name="T67" fmla="*/ 229 h 239"/>
                    <a:gd name="T68" fmla="*/ 158 w 266"/>
                    <a:gd name="T69" fmla="*/ 227 h 239"/>
                    <a:gd name="T70" fmla="*/ 162 w 266"/>
                    <a:gd name="T71" fmla="*/ 216 h 239"/>
                    <a:gd name="T72" fmla="*/ 149 w 266"/>
                    <a:gd name="T73" fmla="*/ 193 h 239"/>
                    <a:gd name="T74" fmla="*/ 141 w 266"/>
                    <a:gd name="T75" fmla="*/ 185 h 239"/>
                    <a:gd name="T76" fmla="*/ 145 w 266"/>
                    <a:gd name="T77" fmla="*/ 173 h 239"/>
                    <a:gd name="T78" fmla="*/ 161 w 266"/>
                    <a:gd name="T79" fmla="*/ 169 h 239"/>
                    <a:gd name="T80" fmla="*/ 168 w 266"/>
                    <a:gd name="T81" fmla="*/ 166 h 239"/>
                    <a:gd name="T82" fmla="*/ 182 w 266"/>
                    <a:gd name="T83" fmla="*/ 159 h 239"/>
                    <a:gd name="T84" fmla="*/ 189 w 266"/>
                    <a:gd name="T85" fmla="*/ 149 h 239"/>
                    <a:gd name="T86" fmla="*/ 203 w 266"/>
                    <a:gd name="T87" fmla="*/ 129 h 239"/>
                    <a:gd name="T88" fmla="*/ 212 w 266"/>
                    <a:gd name="T89" fmla="*/ 122 h 239"/>
                    <a:gd name="T90" fmla="*/ 220 w 266"/>
                    <a:gd name="T91" fmla="*/ 114 h 239"/>
                    <a:gd name="T92" fmla="*/ 223 w 266"/>
                    <a:gd name="T93" fmla="*/ 101 h 239"/>
                    <a:gd name="T94" fmla="*/ 232 w 266"/>
                    <a:gd name="T95" fmla="*/ 90 h 239"/>
                    <a:gd name="T96" fmla="*/ 223 w 266"/>
                    <a:gd name="T97" fmla="*/ 83 h 239"/>
                    <a:gd name="T98" fmla="*/ 215 w 266"/>
                    <a:gd name="T99" fmla="*/ 67 h 239"/>
                    <a:gd name="T100" fmla="*/ 212 w 266"/>
                    <a:gd name="T101" fmla="*/ 53 h 239"/>
                    <a:gd name="T102" fmla="*/ 220 w 266"/>
                    <a:gd name="T103" fmla="*/ 43 h 239"/>
                    <a:gd name="T104" fmla="*/ 243 w 266"/>
                    <a:gd name="T105" fmla="*/ 49 h 239"/>
                    <a:gd name="T106" fmla="*/ 263 w 266"/>
                    <a:gd name="T107" fmla="*/ 37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66" h="239">
                      <a:moveTo>
                        <a:pt x="253" y="25"/>
                      </a:moveTo>
                      <a:lnTo>
                        <a:pt x="253" y="25"/>
                      </a:lnTo>
                      <a:lnTo>
                        <a:pt x="249" y="22"/>
                      </a:lnTo>
                      <a:lnTo>
                        <a:pt x="246" y="19"/>
                      </a:lnTo>
                      <a:lnTo>
                        <a:pt x="244" y="13"/>
                      </a:lnTo>
                      <a:lnTo>
                        <a:pt x="244" y="13"/>
                      </a:lnTo>
                      <a:lnTo>
                        <a:pt x="243" y="12"/>
                      </a:lnTo>
                      <a:lnTo>
                        <a:pt x="240" y="9"/>
                      </a:lnTo>
                      <a:lnTo>
                        <a:pt x="230" y="2"/>
                      </a:lnTo>
                      <a:lnTo>
                        <a:pt x="230" y="2"/>
                      </a:lnTo>
                      <a:lnTo>
                        <a:pt x="225" y="2"/>
                      </a:lnTo>
                      <a:lnTo>
                        <a:pt x="225" y="2"/>
                      </a:ln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17" y="3"/>
                      </a:lnTo>
                      <a:lnTo>
                        <a:pt x="213" y="5"/>
                      </a:lnTo>
                      <a:lnTo>
                        <a:pt x="209" y="6"/>
                      </a:lnTo>
                      <a:lnTo>
                        <a:pt x="206" y="5"/>
                      </a:lnTo>
                      <a:lnTo>
                        <a:pt x="206" y="5"/>
                      </a:lnTo>
                      <a:lnTo>
                        <a:pt x="202" y="5"/>
                      </a:lnTo>
                      <a:lnTo>
                        <a:pt x="196" y="6"/>
                      </a:lnTo>
                      <a:lnTo>
                        <a:pt x="189" y="9"/>
                      </a:lnTo>
                      <a:lnTo>
                        <a:pt x="185" y="12"/>
                      </a:lnTo>
                      <a:lnTo>
                        <a:pt x="185" y="12"/>
                      </a:lnTo>
                      <a:lnTo>
                        <a:pt x="181" y="13"/>
                      </a:lnTo>
                      <a:lnTo>
                        <a:pt x="176" y="15"/>
                      </a:lnTo>
                      <a:lnTo>
                        <a:pt x="176" y="15"/>
                      </a:lnTo>
                      <a:lnTo>
                        <a:pt x="173" y="16"/>
                      </a:lnTo>
                      <a:lnTo>
                        <a:pt x="173" y="16"/>
                      </a:lnTo>
                      <a:lnTo>
                        <a:pt x="171" y="16"/>
                      </a:lnTo>
                      <a:lnTo>
                        <a:pt x="169" y="19"/>
                      </a:lnTo>
                      <a:lnTo>
                        <a:pt x="169" y="22"/>
                      </a:lnTo>
                      <a:lnTo>
                        <a:pt x="171" y="23"/>
                      </a:lnTo>
                      <a:lnTo>
                        <a:pt x="171" y="23"/>
                      </a:lnTo>
                      <a:lnTo>
                        <a:pt x="173" y="26"/>
                      </a:lnTo>
                      <a:lnTo>
                        <a:pt x="173" y="29"/>
                      </a:lnTo>
                      <a:lnTo>
                        <a:pt x="173" y="33"/>
                      </a:lnTo>
                      <a:lnTo>
                        <a:pt x="173" y="33"/>
                      </a:lnTo>
                      <a:lnTo>
                        <a:pt x="173" y="36"/>
                      </a:lnTo>
                      <a:lnTo>
                        <a:pt x="172" y="39"/>
                      </a:lnTo>
                      <a:lnTo>
                        <a:pt x="166" y="44"/>
                      </a:lnTo>
                      <a:lnTo>
                        <a:pt x="166" y="44"/>
                      </a:lnTo>
                      <a:lnTo>
                        <a:pt x="165" y="47"/>
                      </a:lnTo>
                      <a:lnTo>
                        <a:pt x="166" y="50"/>
                      </a:lnTo>
                      <a:lnTo>
                        <a:pt x="166" y="54"/>
                      </a:lnTo>
                      <a:lnTo>
                        <a:pt x="165" y="57"/>
                      </a:lnTo>
                      <a:lnTo>
                        <a:pt x="165" y="57"/>
                      </a:lnTo>
                      <a:lnTo>
                        <a:pt x="164" y="59"/>
                      </a:lnTo>
                      <a:lnTo>
                        <a:pt x="162" y="59"/>
                      </a:lnTo>
                      <a:lnTo>
                        <a:pt x="156" y="59"/>
                      </a:lnTo>
                      <a:lnTo>
                        <a:pt x="151" y="57"/>
                      </a:lnTo>
                      <a:lnTo>
                        <a:pt x="147" y="57"/>
                      </a:lnTo>
                      <a:lnTo>
                        <a:pt x="147" y="57"/>
                      </a:lnTo>
                      <a:lnTo>
                        <a:pt x="147" y="59"/>
                      </a:lnTo>
                      <a:lnTo>
                        <a:pt x="149" y="61"/>
                      </a:lnTo>
                      <a:lnTo>
                        <a:pt x="152" y="67"/>
                      </a:lnTo>
                      <a:lnTo>
                        <a:pt x="152" y="67"/>
                      </a:lnTo>
                      <a:lnTo>
                        <a:pt x="152" y="70"/>
                      </a:lnTo>
                      <a:lnTo>
                        <a:pt x="149" y="71"/>
                      </a:lnTo>
                      <a:lnTo>
                        <a:pt x="145" y="73"/>
                      </a:lnTo>
                      <a:lnTo>
                        <a:pt x="141" y="74"/>
                      </a:lnTo>
                      <a:lnTo>
                        <a:pt x="141" y="74"/>
                      </a:lnTo>
                      <a:lnTo>
                        <a:pt x="138" y="76"/>
                      </a:lnTo>
                      <a:lnTo>
                        <a:pt x="137" y="78"/>
                      </a:lnTo>
                      <a:lnTo>
                        <a:pt x="137" y="91"/>
                      </a:lnTo>
                      <a:lnTo>
                        <a:pt x="137" y="91"/>
                      </a:lnTo>
                      <a:lnTo>
                        <a:pt x="135" y="97"/>
                      </a:lnTo>
                      <a:lnTo>
                        <a:pt x="132" y="100"/>
                      </a:lnTo>
                      <a:lnTo>
                        <a:pt x="131" y="100"/>
                      </a:lnTo>
                      <a:lnTo>
                        <a:pt x="128" y="98"/>
                      </a:lnTo>
                      <a:lnTo>
                        <a:pt x="128" y="98"/>
                      </a:lnTo>
                      <a:lnTo>
                        <a:pt x="128" y="97"/>
                      </a:lnTo>
                      <a:lnTo>
                        <a:pt x="125" y="97"/>
                      </a:lnTo>
                      <a:lnTo>
                        <a:pt x="120" y="98"/>
                      </a:lnTo>
                      <a:lnTo>
                        <a:pt x="114" y="100"/>
                      </a:lnTo>
                      <a:lnTo>
                        <a:pt x="112" y="103"/>
                      </a:lnTo>
                      <a:lnTo>
                        <a:pt x="111" y="104"/>
                      </a:lnTo>
                      <a:lnTo>
                        <a:pt x="111" y="104"/>
                      </a:lnTo>
                      <a:lnTo>
                        <a:pt x="111" y="105"/>
                      </a:lnTo>
                      <a:lnTo>
                        <a:pt x="108" y="107"/>
                      </a:lnTo>
                      <a:lnTo>
                        <a:pt x="101" y="107"/>
                      </a:lnTo>
                      <a:lnTo>
                        <a:pt x="101" y="107"/>
                      </a:lnTo>
                      <a:lnTo>
                        <a:pt x="97" y="107"/>
                      </a:lnTo>
                      <a:lnTo>
                        <a:pt x="93" y="110"/>
                      </a:lnTo>
                      <a:lnTo>
                        <a:pt x="90" y="111"/>
                      </a:lnTo>
                      <a:lnTo>
                        <a:pt x="88" y="114"/>
                      </a:lnTo>
                      <a:lnTo>
                        <a:pt x="88" y="114"/>
                      </a:lnTo>
                      <a:lnTo>
                        <a:pt x="88" y="122"/>
                      </a:lnTo>
                      <a:lnTo>
                        <a:pt x="90" y="129"/>
                      </a:lnTo>
                      <a:lnTo>
                        <a:pt x="90" y="129"/>
                      </a:lnTo>
                      <a:lnTo>
                        <a:pt x="80" y="132"/>
                      </a:lnTo>
                      <a:lnTo>
                        <a:pt x="61" y="135"/>
                      </a:lnTo>
                      <a:lnTo>
                        <a:pt x="40" y="138"/>
                      </a:lnTo>
                      <a:lnTo>
                        <a:pt x="25" y="138"/>
                      </a:lnTo>
                      <a:lnTo>
                        <a:pt x="25" y="138"/>
                      </a:lnTo>
                      <a:lnTo>
                        <a:pt x="13" y="137"/>
                      </a:lnTo>
                      <a:lnTo>
                        <a:pt x="0" y="135"/>
                      </a:lnTo>
                      <a:lnTo>
                        <a:pt x="0" y="135"/>
                      </a:lnTo>
                      <a:lnTo>
                        <a:pt x="5" y="139"/>
                      </a:lnTo>
                      <a:lnTo>
                        <a:pt x="8" y="144"/>
                      </a:lnTo>
                      <a:lnTo>
                        <a:pt x="8" y="144"/>
                      </a:lnTo>
                      <a:lnTo>
                        <a:pt x="10" y="148"/>
                      </a:lnTo>
                      <a:lnTo>
                        <a:pt x="15" y="152"/>
                      </a:lnTo>
                      <a:lnTo>
                        <a:pt x="19" y="155"/>
                      </a:lnTo>
                      <a:lnTo>
                        <a:pt x="25" y="158"/>
                      </a:lnTo>
                      <a:lnTo>
                        <a:pt x="25" y="158"/>
                      </a:lnTo>
                      <a:lnTo>
                        <a:pt x="27" y="159"/>
                      </a:lnTo>
                      <a:lnTo>
                        <a:pt x="29" y="162"/>
                      </a:lnTo>
                      <a:lnTo>
                        <a:pt x="30" y="168"/>
                      </a:lnTo>
                      <a:lnTo>
                        <a:pt x="30" y="172"/>
                      </a:lnTo>
                      <a:lnTo>
                        <a:pt x="32" y="175"/>
                      </a:lnTo>
                      <a:lnTo>
                        <a:pt x="32" y="175"/>
                      </a:lnTo>
                      <a:lnTo>
                        <a:pt x="32" y="175"/>
                      </a:lnTo>
                      <a:lnTo>
                        <a:pt x="34" y="178"/>
                      </a:lnTo>
                      <a:lnTo>
                        <a:pt x="37" y="182"/>
                      </a:lnTo>
                      <a:lnTo>
                        <a:pt x="37" y="186"/>
                      </a:lnTo>
                      <a:lnTo>
                        <a:pt x="37" y="186"/>
                      </a:lnTo>
                      <a:lnTo>
                        <a:pt x="36" y="188"/>
                      </a:lnTo>
                      <a:lnTo>
                        <a:pt x="36" y="188"/>
                      </a:lnTo>
                      <a:lnTo>
                        <a:pt x="29" y="189"/>
                      </a:lnTo>
                      <a:lnTo>
                        <a:pt x="22" y="192"/>
                      </a:lnTo>
                      <a:lnTo>
                        <a:pt x="22" y="192"/>
                      </a:lnTo>
                      <a:lnTo>
                        <a:pt x="17" y="195"/>
                      </a:lnTo>
                      <a:lnTo>
                        <a:pt x="15" y="198"/>
                      </a:lnTo>
                      <a:lnTo>
                        <a:pt x="12" y="203"/>
                      </a:lnTo>
                      <a:lnTo>
                        <a:pt x="12" y="209"/>
                      </a:lnTo>
                      <a:lnTo>
                        <a:pt x="12" y="209"/>
                      </a:lnTo>
                      <a:lnTo>
                        <a:pt x="12" y="212"/>
                      </a:lnTo>
                      <a:lnTo>
                        <a:pt x="12" y="212"/>
                      </a:lnTo>
                      <a:lnTo>
                        <a:pt x="30" y="212"/>
                      </a:lnTo>
                      <a:lnTo>
                        <a:pt x="37" y="212"/>
                      </a:lnTo>
                      <a:lnTo>
                        <a:pt x="42" y="210"/>
                      </a:lnTo>
                      <a:lnTo>
                        <a:pt x="42" y="210"/>
                      </a:lnTo>
                      <a:lnTo>
                        <a:pt x="44" y="209"/>
                      </a:lnTo>
                      <a:lnTo>
                        <a:pt x="47" y="207"/>
                      </a:lnTo>
                      <a:lnTo>
                        <a:pt x="51" y="207"/>
                      </a:lnTo>
                      <a:lnTo>
                        <a:pt x="54" y="209"/>
                      </a:lnTo>
                      <a:lnTo>
                        <a:pt x="54" y="209"/>
                      </a:lnTo>
                      <a:lnTo>
                        <a:pt x="59" y="210"/>
                      </a:lnTo>
                      <a:lnTo>
                        <a:pt x="66" y="210"/>
                      </a:lnTo>
                      <a:lnTo>
                        <a:pt x="73" y="210"/>
                      </a:lnTo>
                      <a:lnTo>
                        <a:pt x="80" y="207"/>
                      </a:lnTo>
                      <a:lnTo>
                        <a:pt x="80" y="207"/>
                      </a:lnTo>
                      <a:lnTo>
                        <a:pt x="86" y="206"/>
                      </a:lnTo>
                      <a:lnTo>
                        <a:pt x="88" y="207"/>
                      </a:lnTo>
                      <a:lnTo>
                        <a:pt x="91" y="209"/>
                      </a:lnTo>
                      <a:lnTo>
                        <a:pt x="93" y="212"/>
                      </a:lnTo>
                      <a:lnTo>
                        <a:pt x="93" y="212"/>
                      </a:lnTo>
                      <a:lnTo>
                        <a:pt x="93" y="215"/>
                      </a:lnTo>
                      <a:lnTo>
                        <a:pt x="95" y="216"/>
                      </a:lnTo>
                      <a:lnTo>
                        <a:pt x="100" y="220"/>
                      </a:lnTo>
                      <a:lnTo>
                        <a:pt x="100" y="220"/>
                      </a:lnTo>
                      <a:lnTo>
                        <a:pt x="101" y="223"/>
                      </a:lnTo>
                      <a:lnTo>
                        <a:pt x="101" y="226"/>
                      </a:lnTo>
                      <a:lnTo>
                        <a:pt x="103" y="229"/>
                      </a:lnTo>
                      <a:lnTo>
                        <a:pt x="103" y="232"/>
                      </a:lnTo>
                      <a:lnTo>
                        <a:pt x="103" y="232"/>
                      </a:lnTo>
                      <a:lnTo>
                        <a:pt x="105" y="233"/>
                      </a:lnTo>
                      <a:lnTo>
                        <a:pt x="108" y="234"/>
                      </a:lnTo>
                      <a:lnTo>
                        <a:pt x="117" y="237"/>
                      </a:lnTo>
                      <a:lnTo>
                        <a:pt x="117" y="237"/>
                      </a:lnTo>
                      <a:lnTo>
                        <a:pt x="120" y="239"/>
                      </a:lnTo>
                      <a:lnTo>
                        <a:pt x="120" y="239"/>
                      </a:lnTo>
                      <a:lnTo>
                        <a:pt x="121" y="239"/>
                      </a:lnTo>
                      <a:lnTo>
                        <a:pt x="121" y="239"/>
                      </a:lnTo>
                      <a:lnTo>
                        <a:pt x="125" y="230"/>
                      </a:lnTo>
                      <a:lnTo>
                        <a:pt x="129" y="229"/>
                      </a:lnTo>
                      <a:lnTo>
                        <a:pt x="135" y="227"/>
                      </a:lnTo>
                      <a:lnTo>
                        <a:pt x="135" y="227"/>
                      </a:lnTo>
                      <a:lnTo>
                        <a:pt x="141" y="229"/>
                      </a:lnTo>
                      <a:lnTo>
                        <a:pt x="144" y="227"/>
                      </a:lnTo>
                      <a:lnTo>
                        <a:pt x="147" y="227"/>
                      </a:lnTo>
                      <a:lnTo>
                        <a:pt x="151" y="227"/>
                      </a:lnTo>
                      <a:lnTo>
                        <a:pt x="151" y="227"/>
                      </a:lnTo>
                      <a:lnTo>
                        <a:pt x="158" y="227"/>
                      </a:lnTo>
                      <a:lnTo>
                        <a:pt x="161" y="226"/>
                      </a:lnTo>
                      <a:lnTo>
                        <a:pt x="162" y="224"/>
                      </a:lnTo>
                      <a:lnTo>
                        <a:pt x="162" y="224"/>
                      </a:lnTo>
                      <a:lnTo>
                        <a:pt x="162" y="220"/>
                      </a:lnTo>
                      <a:lnTo>
                        <a:pt x="162" y="216"/>
                      </a:lnTo>
                      <a:lnTo>
                        <a:pt x="156" y="209"/>
                      </a:lnTo>
                      <a:lnTo>
                        <a:pt x="156" y="209"/>
                      </a:lnTo>
                      <a:lnTo>
                        <a:pt x="152" y="203"/>
                      </a:lnTo>
                      <a:lnTo>
                        <a:pt x="149" y="198"/>
                      </a:lnTo>
                      <a:lnTo>
                        <a:pt x="149" y="193"/>
                      </a:lnTo>
                      <a:lnTo>
                        <a:pt x="149" y="193"/>
                      </a:lnTo>
                      <a:lnTo>
                        <a:pt x="149" y="190"/>
                      </a:lnTo>
                      <a:lnTo>
                        <a:pt x="148" y="189"/>
                      </a:lnTo>
                      <a:lnTo>
                        <a:pt x="145" y="188"/>
                      </a:lnTo>
                      <a:lnTo>
                        <a:pt x="141" y="185"/>
                      </a:lnTo>
                      <a:lnTo>
                        <a:pt x="139" y="183"/>
                      </a:lnTo>
                      <a:lnTo>
                        <a:pt x="139" y="182"/>
                      </a:lnTo>
                      <a:lnTo>
                        <a:pt x="139" y="182"/>
                      </a:lnTo>
                      <a:lnTo>
                        <a:pt x="141" y="178"/>
                      </a:lnTo>
                      <a:lnTo>
                        <a:pt x="145" y="173"/>
                      </a:lnTo>
                      <a:lnTo>
                        <a:pt x="151" y="166"/>
                      </a:lnTo>
                      <a:lnTo>
                        <a:pt x="151" y="166"/>
                      </a:lnTo>
                      <a:lnTo>
                        <a:pt x="154" y="166"/>
                      </a:lnTo>
                      <a:lnTo>
                        <a:pt x="158" y="168"/>
                      </a:lnTo>
                      <a:lnTo>
                        <a:pt x="161" y="169"/>
                      </a:lnTo>
                      <a:lnTo>
                        <a:pt x="162" y="169"/>
                      </a:lnTo>
                      <a:lnTo>
                        <a:pt x="164" y="168"/>
                      </a:lnTo>
                      <a:lnTo>
                        <a:pt x="164" y="168"/>
                      </a:lnTo>
                      <a:lnTo>
                        <a:pt x="165" y="166"/>
                      </a:lnTo>
                      <a:lnTo>
                        <a:pt x="168" y="166"/>
                      </a:lnTo>
                      <a:lnTo>
                        <a:pt x="175" y="168"/>
                      </a:lnTo>
                      <a:lnTo>
                        <a:pt x="175" y="168"/>
                      </a:lnTo>
                      <a:lnTo>
                        <a:pt x="176" y="166"/>
                      </a:lnTo>
                      <a:lnTo>
                        <a:pt x="179" y="164"/>
                      </a:lnTo>
                      <a:lnTo>
                        <a:pt x="182" y="159"/>
                      </a:lnTo>
                      <a:lnTo>
                        <a:pt x="183" y="155"/>
                      </a:lnTo>
                      <a:lnTo>
                        <a:pt x="183" y="155"/>
                      </a:lnTo>
                      <a:lnTo>
                        <a:pt x="183" y="154"/>
                      </a:lnTo>
                      <a:lnTo>
                        <a:pt x="185" y="152"/>
                      </a:lnTo>
                      <a:lnTo>
                        <a:pt x="189" y="149"/>
                      </a:lnTo>
                      <a:lnTo>
                        <a:pt x="196" y="146"/>
                      </a:lnTo>
                      <a:lnTo>
                        <a:pt x="196" y="146"/>
                      </a:lnTo>
                      <a:lnTo>
                        <a:pt x="199" y="139"/>
                      </a:lnTo>
                      <a:lnTo>
                        <a:pt x="203" y="129"/>
                      </a:lnTo>
                      <a:lnTo>
                        <a:pt x="203" y="129"/>
                      </a:lnTo>
                      <a:lnTo>
                        <a:pt x="205" y="129"/>
                      </a:lnTo>
                      <a:lnTo>
                        <a:pt x="207" y="128"/>
                      </a:lnTo>
                      <a:lnTo>
                        <a:pt x="210" y="127"/>
                      </a:lnTo>
                      <a:lnTo>
                        <a:pt x="212" y="125"/>
                      </a:lnTo>
                      <a:lnTo>
                        <a:pt x="212" y="122"/>
                      </a:lnTo>
                      <a:lnTo>
                        <a:pt x="212" y="122"/>
                      </a:lnTo>
                      <a:lnTo>
                        <a:pt x="213" y="118"/>
                      </a:lnTo>
                      <a:lnTo>
                        <a:pt x="215" y="115"/>
                      </a:lnTo>
                      <a:lnTo>
                        <a:pt x="217" y="114"/>
                      </a:lnTo>
                      <a:lnTo>
                        <a:pt x="220" y="114"/>
                      </a:lnTo>
                      <a:lnTo>
                        <a:pt x="220" y="114"/>
                      </a:lnTo>
                      <a:lnTo>
                        <a:pt x="222" y="112"/>
                      </a:lnTo>
                      <a:lnTo>
                        <a:pt x="223" y="110"/>
                      </a:lnTo>
                      <a:lnTo>
                        <a:pt x="223" y="101"/>
                      </a:lnTo>
                      <a:lnTo>
                        <a:pt x="223" y="101"/>
                      </a:lnTo>
                      <a:lnTo>
                        <a:pt x="223" y="98"/>
                      </a:lnTo>
                      <a:lnTo>
                        <a:pt x="226" y="94"/>
                      </a:lnTo>
                      <a:lnTo>
                        <a:pt x="227" y="91"/>
                      </a:lnTo>
                      <a:lnTo>
                        <a:pt x="232" y="90"/>
                      </a:lnTo>
                      <a:lnTo>
                        <a:pt x="232" y="90"/>
                      </a:lnTo>
                      <a:lnTo>
                        <a:pt x="233" y="88"/>
                      </a:lnTo>
                      <a:lnTo>
                        <a:pt x="233" y="88"/>
                      </a:lnTo>
                      <a:lnTo>
                        <a:pt x="232" y="86"/>
                      </a:lnTo>
                      <a:lnTo>
                        <a:pt x="227" y="83"/>
                      </a:lnTo>
                      <a:lnTo>
                        <a:pt x="223" y="83"/>
                      </a:lnTo>
                      <a:lnTo>
                        <a:pt x="223" y="83"/>
                      </a:lnTo>
                      <a:lnTo>
                        <a:pt x="222" y="83"/>
                      </a:lnTo>
                      <a:lnTo>
                        <a:pt x="219" y="81"/>
                      </a:lnTo>
                      <a:lnTo>
                        <a:pt x="216" y="76"/>
                      </a:lnTo>
                      <a:lnTo>
                        <a:pt x="215" y="67"/>
                      </a:lnTo>
                      <a:lnTo>
                        <a:pt x="215" y="67"/>
                      </a:lnTo>
                      <a:lnTo>
                        <a:pt x="213" y="60"/>
                      </a:lnTo>
                      <a:lnTo>
                        <a:pt x="213" y="56"/>
                      </a:lnTo>
                      <a:lnTo>
                        <a:pt x="212" y="53"/>
                      </a:lnTo>
                      <a:lnTo>
                        <a:pt x="212" y="53"/>
                      </a:lnTo>
                      <a:lnTo>
                        <a:pt x="210" y="50"/>
                      </a:lnTo>
                      <a:lnTo>
                        <a:pt x="212" y="47"/>
                      </a:lnTo>
                      <a:lnTo>
                        <a:pt x="215" y="44"/>
                      </a:lnTo>
                      <a:lnTo>
                        <a:pt x="220" y="43"/>
                      </a:lnTo>
                      <a:lnTo>
                        <a:pt x="220" y="43"/>
                      </a:lnTo>
                      <a:lnTo>
                        <a:pt x="226" y="44"/>
                      </a:lnTo>
                      <a:lnTo>
                        <a:pt x="233" y="47"/>
                      </a:lnTo>
                      <a:lnTo>
                        <a:pt x="239" y="49"/>
                      </a:lnTo>
                      <a:lnTo>
                        <a:pt x="242" y="49"/>
                      </a:lnTo>
                      <a:lnTo>
                        <a:pt x="243" y="49"/>
                      </a:lnTo>
                      <a:lnTo>
                        <a:pt x="243" y="49"/>
                      </a:lnTo>
                      <a:lnTo>
                        <a:pt x="253" y="44"/>
                      </a:lnTo>
                      <a:lnTo>
                        <a:pt x="260" y="42"/>
                      </a:lnTo>
                      <a:lnTo>
                        <a:pt x="260" y="42"/>
                      </a:lnTo>
                      <a:lnTo>
                        <a:pt x="263" y="37"/>
                      </a:lnTo>
                      <a:lnTo>
                        <a:pt x="266" y="32"/>
                      </a:lnTo>
                      <a:lnTo>
                        <a:pt x="266" y="32"/>
                      </a:lnTo>
                      <a:lnTo>
                        <a:pt x="253" y="25"/>
                      </a:lnTo>
                      <a:lnTo>
                        <a:pt x="253" y="2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73"/>
                <p:cNvSpPr>
                  <a:spLocks noEditPoints="1"/>
                </p:cNvSpPr>
                <p:nvPr/>
              </p:nvSpPr>
              <p:spPr bwMode="auto">
                <a:xfrm>
                  <a:off x="8363427" y="4549327"/>
                  <a:ext cx="1327576" cy="466641"/>
                </a:xfrm>
                <a:custGeom>
                  <a:avLst/>
                  <a:gdLst>
                    <a:gd name="T0" fmla="*/ 51 w 734"/>
                    <a:gd name="T1" fmla="*/ 108 h 258"/>
                    <a:gd name="T2" fmla="*/ 29 w 734"/>
                    <a:gd name="T3" fmla="*/ 68 h 258"/>
                    <a:gd name="T4" fmla="*/ 386 w 734"/>
                    <a:gd name="T5" fmla="*/ 149 h 258"/>
                    <a:gd name="T6" fmla="*/ 402 w 734"/>
                    <a:gd name="T7" fmla="*/ 171 h 258"/>
                    <a:gd name="T8" fmla="*/ 410 w 734"/>
                    <a:gd name="T9" fmla="*/ 143 h 258"/>
                    <a:gd name="T10" fmla="*/ 431 w 734"/>
                    <a:gd name="T11" fmla="*/ 163 h 258"/>
                    <a:gd name="T12" fmla="*/ 422 w 734"/>
                    <a:gd name="T13" fmla="*/ 122 h 258"/>
                    <a:gd name="T14" fmla="*/ 416 w 734"/>
                    <a:gd name="T15" fmla="*/ 112 h 258"/>
                    <a:gd name="T16" fmla="*/ 427 w 734"/>
                    <a:gd name="T17" fmla="*/ 82 h 258"/>
                    <a:gd name="T18" fmla="*/ 460 w 734"/>
                    <a:gd name="T19" fmla="*/ 74 h 258"/>
                    <a:gd name="T20" fmla="*/ 397 w 734"/>
                    <a:gd name="T21" fmla="*/ 79 h 258"/>
                    <a:gd name="T22" fmla="*/ 375 w 734"/>
                    <a:gd name="T23" fmla="*/ 146 h 258"/>
                    <a:gd name="T24" fmla="*/ 180 w 734"/>
                    <a:gd name="T25" fmla="*/ 140 h 258"/>
                    <a:gd name="T26" fmla="*/ 163 w 734"/>
                    <a:gd name="T27" fmla="*/ 125 h 258"/>
                    <a:gd name="T28" fmla="*/ 155 w 734"/>
                    <a:gd name="T29" fmla="*/ 123 h 258"/>
                    <a:gd name="T30" fmla="*/ 132 w 734"/>
                    <a:gd name="T31" fmla="*/ 95 h 258"/>
                    <a:gd name="T32" fmla="*/ 115 w 734"/>
                    <a:gd name="T33" fmla="*/ 71 h 258"/>
                    <a:gd name="T34" fmla="*/ 83 w 734"/>
                    <a:gd name="T35" fmla="*/ 55 h 258"/>
                    <a:gd name="T36" fmla="*/ 22 w 734"/>
                    <a:gd name="T37" fmla="*/ 7 h 258"/>
                    <a:gd name="T38" fmla="*/ 26 w 734"/>
                    <a:gd name="T39" fmla="*/ 34 h 258"/>
                    <a:gd name="T40" fmla="*/ 68 w 734"/>
                    <a:gd name="T41" fmla="*/ 91 h 258"/>
                    <a:gd name="T42" fmla="*/ 139 w 734"/>
                    <a:gd name="T43" fmla="*/ 176 h 258"/>
                    <a:gd name="T44" fmla="*/ 169 w 734"/>
                    <a:gd name="T45" fmla="*/ 160 h 258"/>
                    <a:gd name="T46" fmla="*/ 527 w 734"/>
                    <a:gd name="T47" fmla="*/ 69 h 258"/>
                    <a:gd name="T48" fmla="*/ 525 w 734"/>
                    <a:gd name="T49" fmla="*/ 98 h 258"/>
                    <a:gd name="T50" fmla="*/ 511 w 734"/>
                    <a:gd name="T51" fmla="*/ 149 h 258"/>
                    <a:gd name="T52" fmla="*/ 430 w 734"/>
                    <a:gd name="T53" fmla="*/ 228 h 258"/>
                    <a:gd name="T54" fmla="*/ 426 w 734"/>
                    <a:gd name="T55" fmla="*/ 235 h 258"/>
                    <a:gd name="T56" fmla="*/ 525 w 734"/>
                    <a:gd name="T57" fmla="*/ 142 h 258"/>
                    <a:gd name="T58" fmla="*/ 568 w 734"/>
                    <a:gd name="T59" fmla="*/ 147 h 258"/>
                    <a:gd name="T60" fmla="*/ 281 w 734"/>
                    <a:gd name="T61" fmla="*/ 210 h 258"/>
                    <a:gd name="T62" fmla="*/ 243 w 734"/>
                    <a:gd name="T63" fmla="*/ 200 h 258"/>
                    <a:gd name="T64" fmla="*/ 168 w 734"/>
                    <a:gd name="T65" fmla="*/ 194 h 258"/>
                    <a:gd name="T66" fmla="*/ 209 w 734"/>
                    <a:gd name="T67" fmla="*/ 214 h 258"/>
                    <a:gd name="T68" fmla="*/ 283 w 734"/>
                    <a:gd name="T69" fmla="*/ 227 h 258"/>
                    <a:gd name="T70" fmla="*/ 325 w 734"/>
                    <a:gd name="T71" fmla="*/ 225 h 258"/>
                    <a:gd name="T72" fmla="*/ 663 w 734"/>
                    <a:gd name="T73" fmla="*/ 129 h 258"/>
                    <a:gd name="T74" fmla="*/ 619 w 734"/>
                    <a:gd name="T75" fmla="*/ 103 h 258"/>
                    <a:gd name="T76" fmla="*/ 572 w 734"/>
                    <a:gd name="T77" fmla="*/ 115 h 258"/>
                    <a:gd name="T78" fmla="*/ 617 w 734"/>
                    <a:gd name="T79" fmla="*/ 133 h 258"/>
                    <a:gd name="T80" fmla="*/ 600 w 734"/>
                    <a:gd name="T81" fmla="*/ 152 h 258"/>
                    <a:gd name="T82" fmla="*/ 634 w 734"/>
                    <a:gd name="T83" fmla="*/ 160 h 258"/>
                    <a:gd name="T84" fmla="*/ 701 w 734"/>
                    <a:gd name="T85" fmla="*/ 207 h 258"/>
                    <a:gd name="T86" fmla="*/ 717 w 734"/>
                    <a:gd name="T87" fmla="*/ 222 h 258"/>
                    <a:gd name="T88" fmla="*/ 470 w 734"/>
                    <a:gd name="T89" fmla="*/ 238 h 258"/>
                    <a:gd name="T90" fmla="*/ 458 w 734"/>
                    <a:gd name="T91" fmla="*/ 258 h 258"/>
                    <a:gd name="T92" fmla="*/ 348 w 734"/>
                    <a:gd name="T93" fmla="*/ 109 h 258"/>
                    <a:gd name="T94" fmla="*/ 365 w 734"/>
                    <a:gd name="T95" fmla="*/ 62 h 258"/>
                    <a:gd name="T96" fmla="*/ 356 w 734"/>
                    <a:gd name="T97" fmla="*/ 31 h 258"/>
                    <a:gd name="T98" fmla="*/ 327 w 734"/>
                    <a:gd name="T99" fmla="*/ 31 h 258"/>
                    <a:gd name="T100" fmla="*/ 304 w 734"/>
                    <a:gd name="T101" fmla="*/ 66 h 258"/>
                    <a:gd name="T102" fmla="*/ 250 w 734"/>
                    <a:gd name="T103" fmla="*/ 74 h 258"/>
                    <a:gd name="T104" fmla="*/ 223 w 734"/>
                    <a:gd name="T105" fmla="*/ 59 h 258"/>
                    <a:gd name="T106" fmla="*/ 237 w 734"/>
                    <a:gd name="T107" fmla="*/ 115 h 258"/>
                    <a:gd name="T108" fmla="*/ 270 w 734"/>
                    <a:gd name="T109" fmla="*/ 147 h 258"/>
                    <a:gd name="T110" fmla="*/ 334 w 734"/>
                    <a:gd name="T111" fmla="*/ 147 h 258"/>
                    <a:gd name="T112" fmla="*/ 402 w 734"/>
                    <a:gd name="T113" fmla="*/ 258 h 258"/>
                    <a:gd name="T114" fmla="*/ 348 w 734"/>
                    <a:gd name="T115" fmla="*/ 227 h 258"/>
                    <a:gd name="T116" fmla="*/ 355 w 734"/>
                    <a:gd name="T117" fmla="*/ 237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34" h="258">
                      <a:moveTo>
                        <a:pt x="51" y="108"/>
                      </a:moveTo>
                      <a:lnTo>
                        <a:pt x="51" y="108"/>
                      </a:lnTo>
                      <a:lnTo>
                        <a:pt x="53" y="110"/>
                      </a:lnTo>
                      <a:lnTo>
                        <a:pt x="54" y="115"/>
                      </a:lnTo>
                      <a:lnTo>
                        <a:pt x="57" y="118"/>
                      </a:lnTo>
                      <a:lnTo>
                        <a:pt x="58" y="118"/>
                      </a:lnTo>
                      <a:lnTo>
                        <a:pt x="60" y="118"/>
                      </a:lnTo>
                      <a:lnTo>
                        <a:pt x="60" y="118"/>
                      </a:lnTo>
                      <a:lnTo>
                        <a:pt x="60" y="116"/>
                      </a:lnTo>
                      <a:lnTo>
                        <a:pt x="60" y="113"/>
                      </a:lnTo>
                      <a:lnTo>
                        <a:pt x="58" y="109"/>
                      </a:lnTo>
                      <a:lnTo>
                        <a:pt x="56" y="106"/>
                      </a:lnTo>
                      <a:lnTo>
                        <a:pt x="53" y="106"/>
                      </a:lnTo>
                      <a:lnTo>
                        <a:pt x="51" y="108"/>
                      </a:lnTo>
                      <a:lnTo>
                        <a:pt x="51" y="108"/>
                      </a:lnTo>
                      <a:close/>
                      <a:moveTo>
                        <a:pt x="206" y="137"/>
                      </a:moveTo>
                      <a:lnTo>
                        <a:pt x="206" y="137"/>
                      </a:lnTo>
                      <a:lnTo>
                        <a:pt x="206" y="136"/>
                      </a:lnTo>
                      <a:lnTo>
                        <a:pt x="205" y="135"/>
                      </a:lnTo>
                      <a:lnTo>
                        <a:pt x="202" y="135"/>
                      </a:lnTo>
                      <a:lnTo>
                        <a:pt x="197" y="137"/>
                      </a:lnTo>
                      <a:lnTo>
                        <a:pt x="197" y="139"/>
                      </a:lnTo>
                      <a:lnTo>
                        <a:pt x="197" y="140"/>
                      </a:lnTo>
                      <a:lnTo>
                        <a:pt x="197" y="140"/>
                      </a:lnTo>
                      <a:lnTo>
                        <a:pt x="202" y="143"/>
                      </a:lnTo>
                      <a:lnTo>
                        <a:pt x="203" y="143"/>
                      </a:lnTo>
                      <a:lnTo>
                        <a:pt x="206" y="140"/>
                      </a:lnTo>
                      <a:lnTo>
                        <a:pt x="206" y="137"/>
                      </a:lnTo>
                      <a:lnTo>
                        <a:pt x="206" y="137"/>
                      </a:lnTo>
                      <a:close/>
                      <a:moveTo>
                        <a:pt x="29" y="68"/>
                      </a:moveTo>
                      <a:lnTo>
                        <a:pt x="29" y="68"/>
                      </a:lnTo>
                      <a:lnTo>
                        <a:pt x="29" y="72"/>
                      </a:lnTo>
                      <a:lnTo>
                        <a:pt x="32" y="78"/>
                      </a:lnTo>
                      <a:lnTo>
                        <a:pt x="34" y="81"/>
                      </a:lnTo>
                      <a:lnTo>
                        <a:pt x="37" y="82"/>
                      </a:lnTo>
                      <a:lnTo>
                        <a:pt x="39" y="81"/>
                      </a:lnTo>
                      <a:lnTo>
                        <a:pt x="39" y="81"/>
                      </a:lnTo>
                      <a:lnTo>
                        <a:pt x="40" y="78"/>
                      </a:lnTo>
                      <a:lnTo>
                        <a:pt x="40" y="75"/>
                      </a:lnTo>
                      <a:lnTo>
                        <a:pt x="36" y="69"/>
                      </a:lnTo>
                      <a:lnTo>
                        <a:pt x="32" y="66"/>
                      </a:lnTo>
                      <a:lnTo>
                        <a:pt x="30" y="66"/>
                      </a:lnTo>
                      <a:lnTo>
                        <a:pt x="29" y="68"/>
                      </a:lnTo>
                      <a:lnTo>
                        <a:pt x="29" y="68"/>
                      </a:lnTo>
                      <a:close/>
                      <a:moveTo>
                        <a:pt x="386" y="149"/>
                      </a:moveTo>
                      <a:lnTo>
                        <a:pt x="386" y="149"/>
                      </a:lnTo>
                      <a:lnTo>
                        <a:pt x="388" y="149"/>
                      </a:lnTo>
                      <a:lnTo>
                        <a:pt x="390" y="150"/>
                      </a:lnTo>
                      <a:lnTo>
                        <a:pt x="392" y="154"/>
                      </a:lnTo>
                      <a:lnTo>
                        <a:pt x="392" y="160"/>
                      </a:lnTo>
                      <a:lnTo>
                        <a:pt x="390" y="166"/>
                      </a:lnTo>
                      <a:lnTo>
                        <a:pt x="390" y="166"/>
                      </a:lnTo>
                      <a:lnTo>
                        <a:pt x="389" y="177"/>
                      </a:lnTo>
                      <a:lnTo>
                        <a:pt x="389" y="183"/>
                      </a:lnTo>
                      <a:lnTo>
                        <a:pt x="390" y="184"/>
                      </a:lnTo>
                      <a:lnTo>
                        <a:pt x="392" y="184"/>
                      </a:lnTo>
                      <a:lnTo>
                        <a:pt x="392" y="184"/>
                      </a:lnTo>
                      <a:lnTo>
                        <a:pt x="397" y="180"/>
                      </a:lnTo>
                      <a:lnTo>
                        <a:pt x="400" y="176"/>
                      </a:lnTo>
                      <a:lnTo>
                        <a:pt x="402" y="171"/>
                      </a:lnTo>
                      <a:lnTo>
                        <a:pt x="402" y="170"/>
                      </a:lnTo>
                      <a:lnTo>
                        <a:pt x="400" y="169"/>
                      </a:lnTo>
                      <a:lnTo>
                        <a:pt x="400" y="169"/>
                      </a:lnTo>
                      <a:lnTo>
                        <a:pt x="399" y="166"/>
                      </a:lnTo>
                      <a:lnTo>
                        <a:pt x="397" y="163"/>
                      </a:lnTo>
                      <a:lnTo>
                        <a:pt x="397" y="154"/>
                      </a:lnTo>
                      <a:lnTo>
                        <a:pt x="397" y="146"/>
                      </a:lnTo>
                      <a:lnTo>
                        <a:pt x="399" y="139"/>
                      </a:lnTo>
                      <a:lnTo>
                        <a:pt x="399" y="139"/>
                      </a:lnTo>
                      <a:lnTo>
                        <a:pt x="400" y="137"/>
                      </a:lnTo>
                      <a:lnTo>
                        <a:pt x="402" y="136"/>
                      </a:lnTo>
                      <a:lnTo>
                        <a:pt x="406" y="137"/>
                      </a:lnTo>
                      <a:lnTo>
                        <a:pt x="409" y="139"/>
                      </a:lnTo>
                      <a:lnTo>
                        <a:pt x="409" y="140"/>
                      </a:lnTo>
                      <a:lnTo>
                        <a:pt x="410" y="143"/>
                      </a:lnTo>
                      <a:lnTo>
                        <a:pt x="409" y="146"/>
                      </a:lnTo>
                      <a:lnTo>
                        <a:pt x="409" y="146"/>
                      </a:lnTo>
                      <a:lnTo>
                        <a:pt x="409" y="149"/>
                      </a:lnTo>
                      <a:lnTo>
                        <a:pt x="409" y="150"/>
                      </a:lnTo>
                      <a:lnTo>
                        <a:pt x="412" y="153"/>
                      </a:lnTo>
                      <a:lnTo>
                        <a:pt x="416" y="156"/>
                      </a:lnTo>
                      <a:lnTo>
                        <a:pt x="416" y="159"/>
                      </a:lnTo>
                      <a:lnTo>
                        <a:pt x="417" y="161"/>
                      </a:lnTo>
                      <a:lnTo>
                        <a:pt x="417" y="161"/>
                      </a:lnTo>
                      <a:lnTo>
                        <a:pt x="417" y="164"/>
                      </a:lnTo>
                      <a:lnTo>
                        <a:pt x="419" y="166"/>
                      </a:lnTo>
                      <a:lnTo>
                        <a:pt x="420" y="167"/>
                      </a:lnTo>
                      <a:lnTo>
                        <a:pt x="422" y="167"/>
                      </a:lnTo>
                      <a:lnTo>
                        <a:pt x="431" y="163"/>
                      </a:lnTo>
                      <a:lnTo>
                        <a:pt x="431" y="163"/>
                      </a:lnTo>
                      <a:lnTo>
                        <a:pt x="436" y="161"/>
                      </a:lnTo>
                      <a:lnTo>
                        <a:pt x="437" y="159"/>
                      </a:lnTo>
                      <a:lnTo>
                        <a:pt x="436" y="156"/>
                      </a:lnTo>
                      <a:lnTo>
                        <a:pt x="433" y="152"/>
                      </a:lnTo>
                      <a:lnTo>
                        <a:pt x="433" y="152"/>
                      </a:lnTo>
                      <a:lnTo>
                        <a:pt x="431" y="149"/>
                      </a:lnTo>
                      <a:lnTo>
                        <a:pt x="431" y="146"/>
                      </a:lnTo>
                      <a:lnTo>
                        <a:pt x="431" y="142"/>
                      </a:lnTo>
                      <a:lnTo>
                        <a:pt x="431" y="137"/>
                      </a:lnTo>
                      <a:lnTo>
                        <a:pt x="431" y="135"/>
                      </a:lnTo>
                      <a:lnTo>
                        <a:pt x="429" y="133"/>
                      </a:lnTo>
                      <a:lnTo>
                        <a:pt x="429" y="133"/>
                      </a:lnTo>
                      <a:lnTo>
                        <a:pt x="424" y="129"/>
                      </a:lnTo>
                      <a:lnTo>
                        <a:pt x="422" y="125"/>
                      </a:lnTo>
                      <a:lnTo>
                        <a:pt x="422" y="122"/>
                      </a:lnTo>
                      <a:lnTo>
                        <a:pt x="422" y="120"/>
                      </a:lnTo>
                      <a:lnTo>
                        <a:pt x="424" y="119"/>
                      </a:lnTo>
                      <a:lnTo>
                        <a:pt x="424" y="119"/>
                      </a:lnTo>
                      <a:lnTo>
                        <a:pt x="431" y="118"/>
                      </a:lnTo>
                      <a:lnTo>
                        <a:pt x="440" y="112"/>
                      </a:lnTo>
                      <a:lnTo>
                        <a:pt x="447" y="106"/>
                      </a:lnTo>
                      <a:lnTo>
                        <a:pt x="449" y="105"/>
                      </a:lnTo>
                      <a:lnTo>
                        <a:pt x="449" y="102"/>
                      </a:lnTo>
                      <a:lnTo>
                        <a:pt x="449" y="102"/>
                      </a:lnTo>
                      <a:lnTo>
                        <a:pt x="446" y="100"/>
                      </a:lnTo>
                      <a:lnTo>
                        <a:pt x="443" y="100"/>
                      </a:lnTo>
                      <a:lnTo>
                        <a:pt x="431" y="102"/>
                      </a:lnTo>
                      <a:lnTo>
                        <a:pt x="422" y="106"/>
                      </a:lnTo>
                      <a:lnTo>
                        <a:pt x="417" y="109"/>
                      </a:lnTo>
                      <a:lnTo>
                        <a:pt x="416" y="112"/>
                      </a:lnTo>
                      <a:lnTo>
                        <a:pt x="416" y="112"/>
                      </a:lnTo>
                      <a:lnTo>
                        <a:pt x="414" y="113"/>
                      </a:lnTo>
                      <a:lnTo>
                        <a:pt x="412" y="115"/>
                      </a:lnTo>
                      <a:lnTo>
                        <a:pt x="407" y="115"/>
                      </a:lnTo>
                      <a:lnTo>
                        <a:pt x="405" y="112"/>
                      </a:lnTo>
                      <a:lnTo>
                        <a:pt x="400" y="109"/>
                      </a:lnTo>
                      <a:lnTo>
                        <a:pt x="397" y="106"/>
                      </a:lnTo>
                      <a:lnTo>
                        <a:pt x="396" y="100"/>
                      </a:lnTo>
                      <a:lnTo>
                        <a:pt x="396" y="96"/>
                      </a:lnTo>
                      <a:lnTo>
                        <a:pt x="396" y="96"/>
                      </a:lnTo>
                      <a:lnTo>
                        <a:pt x="399" y="91"/>
                      </a:lnTo>
                      <a:lnTo>
                        <a:pt x="403" y="88"/>
                      </a:lnTo>
                      <a:lnTo>
                        <a:pt x="410" y="85"/>
                      </a:lnTo>
                      <a:lnTo>
                        <a:pt x="419" y="82"/>
                      </a:lnTo>
                      <a:lnTo>
                        <a:pt x="427" y="82"/>
                      </a:lnTo>
                      <a:lnTo>
                        <a:pt x="436" y="82"/>
                      </a:lnTo>
                      <a:lnTo>
                        <a:pt x="443" y="82"/>
                      </a:lnTo>
                      <a:lnTo>
                        <a:pt x="449" y="83"/>
                      </a:lnTo>
                      <a:lnTo>
                        <a:pt x="449" y="83"/>
                      </a:lnTo>
                      <a:lnTo>
                        <a:pt x="453" y="85"/>
                      </a:lnTo>
                      <a:lnTo>
                        <a:pt x="457" y="85"/>
                      </a:lnTo>
                      <a:lnTo>
                        <a:pt x="461" y="83"/>
                      </a:lnTo>
                      <a:lnTo>
                        <a:pt x="466" y="81"/>
                      </a:lnTo>
                      <a:lnTo>
                        <a:pt x="473" y="74"/>
                      </a:lnTo>
                      <a:lnTo>
                        <a:pt x="477" y="68"/>
                      </a:lnTo>
                      <a:lnTo>
                        <a:pt x="477" y="68"/>
                      </a:lnTo>
                      <a:lnTo>
                        <a:pt x="477" y="65"/>
                      </a:lnTo>
                      <a:lnTo>
                        <a:pt x="477" y="65"/>
                      </a:lnTo>
                      <a:lnTo>
                        <a:pt x="473" y="66"/>
                      </a:lnTo>
                      <a:lnTo>
                        <a:pt x="460" y="74"/>
                      </a:lnTo>
                      <a:lnTo>
                        <a:pt x="460" y="74"/>
                      </a:lnTo>
                      <a:lnTo>
                        <a:pt x="456" y="75"/>
                      </a:lnTo>
                      <a:lnTo>
                        <a:pt x="451" y="76"/>
                      </a:lnTo>
                      <a:lnTo>
                        <a:pt x="440" y="75"/>
                      </a:lnTo>
                      <a:lnTo>
                        <a:pt x="429" y="74"/>
                      </a:lnTo>
                      <a:lnTo>
                        <a:pt x="419" y="69"/>
                      </a:lnTo>
                      <a:lnTo>
                        <a:pt x="419" y="69"/>
                      </a:lnTo>
                      <a:lnTo>
                        <a:pt x="416" y="69"/>
                      </a:lnTo>
                      <a:lnTo>
                        <a:pt x="413" y="69"/>
                      </a:lnTo>
                      <a:lnTo>
                        <a:pt x="409" y="72"/>
                      </a:lnTo>
                      <a:lnTo>
                        <a:pt x="406" y="75"/>
                      </a:lnTo>
                      <a:lnTo>
                        <a:pt x="403" y="76"/>
                      </a:lnTo>
                      <a:lnTo>
                        <a:pt x="400" y="78"/>
                      </a:lnTo>
                      <a:lnTo>
                        <a:pt x="400" y="78"/>
                      </a:lnTo>
                      <a:lnTo>
                        <a:pt x="397" y="79"/>
                      </a:lnTo>
                      <a:lnTo>
                        <a:pt x="395" y="82"/>
                      </a:lnTo>
                      <a:lnTo>
                        <a:pt x="393" y="89"/>
                      </a:lnTo>
                      <a:lnTo>
                        <a:pt x="390" y="98"/>
                      </a:lnTo>
                      <a:lnTo>
                        <a:pt x="390" y="100"/>
                      </a:lnTo>
                      <a:lnTo>
                        <a:pt x="389" y="102"/>
                      </a:lnTo>
                      <a:lnTo>
                        <a:pt x="389" y="102"/>
                      </a:lnTo>
                      <a:lnTo>
                        <a:pt x="386" y="105"/>
                      </a:lnTo>
                      <a:lnTo>
                        <a:pt x="383" y="113"/>
                      </a:lnTo>
                      <a:lnTo>
                        <a:pt x="380" y="122"/>
                      </a:lnTo>
                      <a:lnTo>
                        <a:pt x="376" y="132"/>
                      </a:lnTo>
                      <a:lnTo>
                        <a:pt x="376" y="132"/>
                      </a:lnTo>
                      <a:lnTo>
                        <a:pt x="373" y="137"/>
                      </a:lnTo>
                      <a:lnTo>
                        <a:pt x="373" y="140"/>
                      </a:lnTo>
                      <a:lnTo>
                        <a:pt x="373" y="143"/>
                      </a:lnTo>
                      <a:lnTo>
                        <a:pt x="375" y="146"/>
                      </a:lnTo>
                      <a:lnTo>
                        <a:pt x="380" y="147"/>
                      </a:lnTo>
                      <a:lnTo>
                        <a:pt x="386" y="149"/>
                      </a:lnTo>
                      <a:lnTo>
                        <a:pt x="386" y="149"/>
                      </a:lnTo>
                      <a:close/>
                      <a:moveTo>
                        <a:pt x="169" y="160"/>
                      </a:moveTo>
                      <a:lnTo>
                        <a:pt x="169" y="160"/>
                      </a:lnTo>
                      <a:lnTo>
                        <a:pt x="171" y="156"/>
                      </a:lnTo>
                      <a:lnTo>
                        <a:pt x="171" y="152"/>
                      </a:lnTo>
                      <a:lnTo>
                        <a:pt x="172" y="144"/>
                      </a:lnTo>
                      <a:lnTo>
                        <a:pt x="172" y="144"/>
                      </a:lnTo>
                      <a:lnTo>
                        <a:pt x="172" y="142"/>
                      </a:lnTo>
                      <a:lnTo>
                        <a:pt x="173" y="140"/>
                      </a:lnTo>
                      <a:lnTo>
                        <a:pt x="176" y="140"/>
                      </a:lnTo>
                      <a:lnTo>
                        <a:pt x="179" y="140"/>
                      </a:lnTo>
                      <a:lnTo>
                        <a:pt x="179" y="140"/>
                      </a:lnTo>
                      <a:lnTo>
                        <a:pt x="180" y="140"/>
                      </a:lnTo>
                      <a:lnTo>
                        <a:pt x="180" y="139"/>
                      </a:lnTo>
                      <a:lnTo>
                        <a:pt x="182" y="136"/>
                      </a:lnTo>
                      <a:lnTo>
                        <a:pt x="182" y="133"/>
                      </a:lnTo>
                      <a:lnTo>
                        <a:pt x="179" y="130"/>
                      </a:lnTo>
                      <a:lnTo>
                        <a:pt x="179" y="130"/>
                      </a:lnTo>
                      <a:lnTo>
                        <a:pt x="178" y="127"/>
                      </a:lnTo>
                      <a:lnTo>
                        <a:pt x="175" y="123"/>
                      </a:lnTo>
                      <a:lnTo>
                        <a:pt x="171" y="119"/>
                      </a:lnTo>
                      <a:lnTo>
                        <a:pt x="169" y="118"/>
                      </a:lnTo>
                      <a:lnTo>
                        <a:pt x="166" y="118"/>
                      </a:lnTo>
                      <a:lnTo>
                        <a:pt x="166" y="118"/>
                      </a:lnTo>
                      <a:lnTo>
                        <a:pt x="162" y="119"/>
                      </a:lnTo>
                      <a:lnTo>
                        <a:pt x="161" y="120"/>
                      </a:lnTo>
                      <a:lnTo>
                        <a:pt x="161" y="123"/>
                      </a:lnTo>
                      <a:lnTo>
                        <a:pt x="163" y="125"/>
                      </a:lnTo>
                      <a:lnTo>
                        <a:pt x="163" y="125"/>
                      </a:lnTo>
                      <a:lnTo>
                        <a:pt x="168" y="126"/>
                      </a:lnTo>
                      <a:lnTo>
                        <a:pt x="169" y="127"/>
                      </a:lnTo>
                      <a:lnTo>
                        <a:pt x="171" y="130"/>
                      </a:lnTo>
                      <a:lnTo>
                        <a:pt x="171" y="132"/>
                      </a:lnTo>
                      <a:lnTo>
                        <a:pt x="171" y="132"/>
                      </a:lnTo>
                      <a:lnTo>
                        <a:pt x="169" y="133"/>
                      </a:lnTo>
                      <a:lnTo>
                        <a:pt x="168" y="132"/>
                      </a:lnTo>
                      <a:lnTo>
                        <a:pt x="165" y="130"/>
                      </a:lnTo>
                      <a:lnTo>
                        <a:pt x="161" y="129"/>
                      </a:lnTo>
                      <a:lnTo>
                        <a:pt x="161" y="129"/>
                      </a:lnTo>
                      <a:lnTo>
                        <a:pt x="158" y="129"/>
                      </a:lnTo>
                      <a:lnTo>
                        <a:pt x="158" y="129"/>
                      </a:lnTo>
                      <a:lnTo>
                        <a:pt x="156" y="126"/>
                      </a:lnTo>
                      <a:lnTo>
                        <a:pt x="155" y="123"/>
                      </a:lnTo>
                      <a:lnTo>
                        <a:pt x="152" y="122"/>
                      </a:lnTo>
                      <a:lnTo>
                        <a:pt x="151" y="120"/>
                      </a:lnTo>
                      <a:lnTo>
                        <a:pt x="151" y="120"/>
                      </a:lnTo>
                      <a:lnTo>
                        <a:pt x="148" y="120"/>
                      </a:lnTo>
                      <a:lnTo>
                        <a:pt x="146" y="119"/>
                      </a:lnTo>
                      <a:lnTo>
                        <a:pt x="144" y="113"/>
                      </a:lnTo>
                      <a:lnTo>
                        <a:pt x="141" y="109"/>
                      </a:lnTo>
                      <a:lnTo>
                        <a:pt x="139" y="108"/>
                      </a:lnTo>
                      <a:lnTo>
                        <a:pt x="136" y="106"/>
                      </a:lnTo>
                      <a:lnTo>
                        <a:pt x="136" y="106"/>
                      </a:lnTo>
                      <a:lnTo>
                        <a:pt x="132" y="106"/>
                      </a:lnTo>
                      <a:lnTo>
                        <a:pt x="129" y="103"/>
                      </a:lnTo>
                      <a:lnTo>
                        <a:pt x="131" y="99"/>
                      </a:lnTo>
                      <a:lnTo>
                        <a:pt x="132" y="95"/>
                      </a:lnTo>
                      <a:lnTo>
                        <a:pt x="132" y="95"/>
                      </a:lnTo>
                      <a:lnTo>
                        <a:pt x="134" y="93"/>
                      </a:lnTo>
                      <a:lnTo>
                        <a:pt x="134" y="92"/>
                      </a:lnTo>
                      <a:lnTo>
                        <a:pt x="131" y="88"/>
                      </a:lnTo>
                      <a:lnTo>
                        <a:pt x="127" y="85"/>
                      </a:lnTo>
                      <a:lnTo>
                        <a:pt x="125" y="83"/>
                      </a:lnTo>
                      <a:lnTo>
                        <a:pt x="125" y="81"/>
                      </a:lnTo>
                      <a:lnTo>
                        <a:pt x="125" y="81"/>
                      </a:lnTo>
                      <a:lnTo>
                        <a:pt x="125" y="79"/>
                      </a:lnTo>
                      <a:lnTo>
                        <a:pt x="124" y="78"/>
                      </a:lnTo>
                      <a:lnTo>
                        <a:pt x="121" y="76"/>
                      </a:lnTo>
                      <a:lnTo>
                        <a:pt x="118" y="76"/>
                      </a:lnTo>
                      <a:lnTo>
                        <a:pt x="117" y="75"/>
                      </a:lnTo>
                      <a:lnTo>
                        <a:pt x="117" y="74"/>
                      </a:lnTo>
                      <a:lnTo>
                        <a:pt x="117" y="74"/>
                      </a:lnTo>
                      <a:lnTo>
                        <a:pt x="115" y="71"/>
                      </a:lnTo>
                      <a:lnTo>
                        <a:pt x="114" y="69"/>
                      </a:lnTo>
                      <a:lnTo>
                        <a:pt x="111" y="68"/>
                      </a:lnTo>
                      <a:lnTo>
                        <a:pt x="108" y="65"/>
                      </a:lnTo>
                      <a:lnTo>
                        <a:pt x="108" y="65"/>
                      </a:lnTo>
                      <a:lnTo>
                        <a:pt x="105" y="64"/>
                      </a:lnTo>
                      <a:lnTo>
                        <a:pt x="104" y="62"/>
                      </a:lnTo>
                      <a:lnTo>
                        <a:pt x="101" y="62"/>
                      </a:lnTo>
                      <a:lnTo>
                        <a:pt x="98" y="61"/>
                      </a:lnTo>
                      <a:lnTo>
                        <a:pt x="98" y="61"/>
                      </a:lnTo>
                      <a:lnTo>
                        <a:pt x="95" y="58"/>
                      </a:lnTo>
                      <a:lnTo>
                        <a:pt x="92" y="57"/>
                      </a:lnTo>
                      <a:lnTo>
                        <a:pt x="88" y="55"/>
                      </a:lnTo>
                      <a:lnTo>
                        <a:pt x="85" y="55"/>
                      </a:lnTo>
                      <a:lnTo>
                        <a:pt x="85" y="55"/>
                      </a:lnTo>
                      <a:lnTo>
                        <a:pt x="83" y="55"/>
                      </a:lnTo>
                      <a:lnTo>
                        <a:pt x="80" y="52"/>
                      </a:lnTo>
                      <a:lnTo>
                        <a:pt x="75" y="48"/>
                      </a:lnTo>
                      <a:lnTo>
                        <a:pt x="73" y="42"/>
                      </a:lnTo>
                      <a:lnTo>
                        <a:pt x="73" y="42"/>
                      </a:lnTo>
                      <a:lnTo>
                        <a:pt x="71" y="40"/>
                      </a:lnTo>
                      <a:lnTo>
                        <a:pt x="67" y="37"/>
                      </a:lnTo>
                      <a:lnTo>
                        <a:pt x="58" y="31"/>
                      </a:lnTo>
                      <a:lnTo>
                        <a:pt x="50" y="24"/>
                      </a:lnTo>
                      <a:lnTo>
                        <a:pt x="47" y="21"/>
                      </a:lnTo>
                      <a:lnTo>
                        <a:pt x="46" y="18"/>
                      </a:lnTo>
                      <a:lnTo>
                        <a:pt x="46" y="18"/>
                      </a:lnTo>
                      <a:lnTo>
                        <a:pt x="43" y="13"/>
                      </a:lnTo>
                      <a:lnTo>
                        <a:pt x="37" y="10"/>
                      </a:lnTo>
                      <a:lnTo>
                        <a:pt x="32" y="7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17" y="7"/>
                      </a:lnTo>
                      <a:lnTo>
                        <a:pt x="14" y="5"/>
                      </a:lnTo>
                      <a:lnTo>
                        <a:pt x="9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4"/>
                      </a:lnTo>
                      <a:lnTo>
                        <a:pt x="2" y="8"/>
                      </a:lnTo>
                      <a:lnTo>
                        <a:pt x="7" y="17"/>
                      </a:lnTo>
                      <a:lnTo>
                        <a:pt x="16" y="25"/>
                      </a:lnTo>
                      <a:lnTo>
                        <a:pt x="23" y="31"/>
                      </a:lnTo>
                      <a:lnTo>
                        <a:pt x="23" y="31"/>
                      </a:lnTo>
                      <a:lnTo>
                        <a:pt x="26" y="34"/>
                      </a:lnTo>
                      <a:lnTo>
                        <a:pt x="29" y="37"/>
                      </a:lnTo>
                      <a:lnTo>
                        <a:pt x="33" y="44"/>
                      </a:lnTo>
                      <a:lnTo>
                        <a:pt x="39" y="51"/>
                      </a:lnTo>
                      <a:lnTo>
                        <a:pt x="41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9" y="57"/>
                      </a:lnTo>
                      <a:lnTo>
                        <a:pt x="51" y="59"/>
                      </a:lnTo>
                      <a:lnTo>
                        <a:pt x="54" y="71"/>
                      </a:lnTo>
                      <a:lnTo>
                        <a:pt x="58" y="81"/>
                      </a:lnTo>
                      <a:lnTo>
                        <a:pt x="60" y="85"/>
                      </a:lnTo>
                      <a:lnTo>
                        <a:pt x="63" y="86"/>
                      </a:lnTo>
                      <a:lnTo>
                        <a:pt x="63" y="86"/>
                      </a:lnTo>
                      <a:lnTo>
                        <a:pt x="66" y="88"/>
                      </a:lnTo>
                      <a:lnTo>
                        <a:pt x="68" y="91"/>
                      </a:lnTo>
                      <a:lnTo>
                        <a:pt x="77" y="100"/>
                      </a:lnTo>
                      <a:lnTo>
                        <a:pt x="83" y="112"/>
                      </a:lnTo>
                      <a:lnTo>
                        <a:pt x="87" y="123"/>
                      </a:lnTo>
                      <a:lnTo>
                        <a:pt x="87" y="123"/>
                      </a:lnTo>
                      <a:lnTo>
                        <a:pt x="88" y="127"/>
                      </a:lnTo>
                      <a:lnTo>
                        <a:pt x="91" y="132"/>
                      </a:lnTo>
                      <a:lnTo>
                        <a:pt x="98" y="139"/>
                      </a:lnTo>
                      <a:lnTo>
                        <a:pt x="105" y="144"/>
                      </a:lnTo>
                      <a:lnTo>
                        <a:pt x="110" y="150"/>
                      </a:lnTo>
                      <a:lnTo>
                        <a:pt x="110" y="150"/>
                      </a:lnTo>
                      <a:lnTo>
                        <a:pt x="117" y="157"/>
                      </a:lnTo>
                      <a:lnTo>
                        <a:pt x="125" y="166"/>
                      </a:lnTo>
                      <a:lnTo>
                        <a:pt x="134" y="171"/>
                      </a:lnTo>
                      <a:lnTo>
                        <a:pt x="139" y="176"/>
                      </a:lnTo>
                      <a:lnTo>
                        <a:pt x="139" y="176"/>
                      </a:lnTo>
                      <a:lnTo>
                        <a:pt x="144" y="183"/>
                      </a:lnTo>
                      <a:lnTo>
                        <a:pt x="145" y="184"/>
                      </a:lnTo>
                      <a:lnTo>
                        <a:pt x="146" y="184"/>
                      </a:lnTo>
                      <a:lnTo>
                        <a:pt x="146" y="184"/>
                      </a:lnTo>
                      <a:lnTo>
                        <a:pt x="146" y="184"/>
                      </a:lnTo>
                      <a:lnTo>
                        <a:pt x="148" y="183"/>
                      </a:lnTo>
                      <a:lnTo>
                        <a:pt x="151" y="181"/>
                      </a:lnTo>
                      <a:lnTo>
                        <a:pt x="155" y="183"/>
                      </a:lnTo>
                      <a:lnTo>
                        <a:pt x="163" y="184"/>
                      </a:lnTo>
                      <a:lnTo>
                        <a:pt x="163" y="184"/>
                      </a:lnTo>
                      <a:lnTo>
                        <a:pt x="166" y="184"/>
                      </a:lnTo>
                      <a:lnTo>
                        <a:pt x="168" y="181"/>
                      </a:lnTo>
                      <a:lnTo>
                        <a:pt x="169" y="176"/>
                      </a:lnTo>
                      <a:lnTo>
                        <a:pt x="169" y="167"/>
                      </a:lnTo>
                      <a:lnTo>
                        <a:pt x="169" y="160"/>
                      </a:lnTo>
                      <a:lnTo>
                        <a:pt x="169" y="160"/>
                      </a:lnTo>
                      <a:close/>
                      <a:moveTo>
                        <a:pt x="531" y="85"/>
                      </a:moveTo>
                      <a:lnTo>
                        <a:pt x="531" y="85"/>
                      </a:lnTo>
                      <a:lnTo>
                        <a:pt x="536" y="85"/>
                      </a:lnTo>
                      <a:lnTo>
                        <a:pt x="538" y="83"/>
                      </a:lnTo>
                      <a:lnTo>
                        <a:pt x="538" y="82"/>
                      </a:lnTo>
                      <a:lnTo>
                        <a:pt x="536" y="74"/>
                      </a:lnTo>
                      <a:lnTo>
                        <a:pt x="536" y="74"/>
                      </a:lnTo>
                      <a:lnTo>
                        <a:pt x="536" y="71"/>
                      </a:lnTo>
                      <a:lnTo>
                        <a:pt x="535" y="71"/>
                      </a:lnTo>
                      <a:lnTo>
                        <a:pt x="532" y="69"/>
                      </a:lnTo>
                      <a:lnTo>
                        <a:pt x="529" y="71"/>
                      </a:lnTo>
                      <a:lnTo>
                        <a:pt x="528" y="69"/>
                      </a:lnTo>
                      <a:lnTo>
                        <a:pt x="527" y="69"/>
                      </a:lnTo>
                      <a:lnTo>
                        <a:pt x="527" y="69"/>
                      </a:lnTo>
                      <a:lnTo>
                        <a:pt x="527" y="65"/>
                      </a:lnTo>
                      <a:lnTo>
                        <a:pt x="525" y="61"/>
                      </a:lnTo>
                      <a:lnTo>
                        <a:pt x="524" y="59"/>
                      </a:lnTo>
                      <a:lnTo>
                        <a:pt x="521" y="59"/>
                      </a:lnTo>
                      <a:lnTo>
                        <a:pt x="519" y="59"/>
                      </a:lnTo>
                      <a:lnTo>
                        <a:pt x="517" y="62"/>
                      </a:lnTo>
                      <a:lnTo>
                        <a:pt x="517" y="62"/>
                      </a:lnTo>
                      <a:lnTo>
                        <a:pt x="514" y="68"/>
                      </a:lnTo>
                      <a:lnTo>
                        <a:pt x="514" y="72"/>
                      </a:lnTo>
                      <a:lnTo>
                        <a:pt x="514" y="79"/>
                      </a:lnTo>
                      <a:lnTo>
                        <a:pt x="515" y="85"/>
                      </a:lnTo>
                      <a:lnTo>
                        <a:pt x="519" y="95"/>
                      </a:lnTo>
                      <a:lnTo>
                        <a:pt x="522" y="98"/>
                      </a:lnTo>
                      <a:lnTo>
                        <a:pt x="525" y="98"/>
                      </a:lnTo>
                      <a:lnTo>
                        <a:pt x="525" y="98"/>
                      </a:lnTo>
                      <a:lnTo>
                        <a:pt x="527" y="96"/>
                      </a:lnTo>
                      <a:lnTo>
                        <a:pt x="527" y="95"/>
                      </a:lnTo>
                      <a:lnTo>
                        <a:pt x="527" y="91"/>
                      </a:lnTo>
                      <a:lnTo>
                        <a:pt x="527" y="86"/>
                      </a:lnTo>
                      <a:lnTo>
                        <a:pt x="528" y="85"/>
                      </a:lnTo>
                      <a:lnTo>
                        <a:pt x="531" y="85"/>
                      </a:lnTo>
                      <a:lnTo>
                        <a:pt x="531" y="85"/>
                      </a:lnTo>
                      <a:close/>
                      <a:moveTo>
                        <a:pt x="492" y="144"/>
                      </a:moveTo>
                      <a:lnTo>
                        <a:pt x="492" y="144"/>
                      </a:lnTo>
                      <a:lnTo>
                        <a:pt x="494" y="147"/>
                      </a:lnTo>
                      <a:lnTo>
                        <a:pt x="495" y="149"/>
                      </a:lnTo>
                      <a:lnTo>
                        <a:pt x="501" y="152"/>
                      </a:lnTo>
                      <a:lnTo>
                        <a:pt x="507" y="153"/>
                      </a:lnTo>
                      <a:lnTo>
                        <a:pt x="509" y="152"/>
                      </a:lnTo>
                      <a:lnTo>
                        <a:pt x="511" y="149"/>
                      </a:lnTo>
                      <a:lnTo>
                        <a:pt x="511" y="149"/>
                      </a:lnTo>
                      <a:lnTo>
                        <a:pt x="512" y="147"/>
                      </a:lnTo>
                      <a:lnTo>
                        <a:pt x="509" y="144"/>
                      </a:lnTo>
                      <a:lnTo>
                        <a:pt x="502" y="140"/>
                      </a:lnTo>
                      <a:lnTo>
                        <a:pt x="498" y="140"/>
                      </a:lnTo>
                      <a:lnTo>
                        <a:pt x="495" y="140"/>
                      </a:lnTo>
                      <a:lnTo>
                        <a:pt x="492" y="142"/>
                      </a:lnTo>
                      <a:lnTo>
                        <a:pt x="492" y="144"/>
                      </a:lnTo>
                      <a:lnTo>
                        <a:pt x="492" y="144"/>
                      </a:lnTo>
                      <a:close/>
                      <a:moveTo>
                        <a:pt x="454" y="224"/>
                      </a:moveTo>
                      <a:lnTo>
                        <a:pt x="454" y="224"/>
                      </a:lnTo>
                      <a:lnTo>
                        <a:pt x="450" y="224"/>
                      </a:lnTo>
                      <a:lnTo>
                        <a:pt x="446" y="224"/>
                      </a:lnTo>
                      <a:lnTo>
                        <a:pt x="437" y="227"/>
                      </a:lnTo>
                      <a:lnTo>
                        <a:pt x="430" y="228"/>
                      </a:lnTo>
                      <a:lnTo>
                        <a:pt x="426" y="228"/>
                      </a:lnTo>
                      <a:lnTo>
                        <a:pt x="420" y="227"/>
                      </a:lnTo>
                      <a:lnTo>
                        <a:pt x="420" y="227"/>
                      </a:lnTo>
                      <a:lnTo>
                        <a:pt x="416" y="225"/>
                      </a:lnTo>
                      <a:lnTo>
                        <a:pt x="410" y="225"/>
                      </a:lnTo>
                      <a:lnTo>
                        <a:pt x="400" y="225"/>
                      </a:lnTo>
                      <a:lnTo>
                        <a:pt x="393" y="228"/>
                      </a:lnTo>
                      <a:lnTo>
                        <a:pt x="392" y="230"/>
                      </a:lnTo>
                      <a:lnTo>
                        <a:pt x="390" y="231"/>
                      </a:lnTo>
                      <a:lnTo>
                        <a:pt x="390" y="231"/>
                      </a:lnTo>
                      <a:lnTo>
                        <a:pt x="395" y="234"/>
                      </a:lnTo>
                      <a:lnTo>
                        <a:pt x="400" y="235"/>
                      </a:lnTo>
                      <a:lnTo>
                        <a:pt x="417" y="235"/>
                      </a:lnTo>
                      <a:lnTo>
                        <a:pt x="417" y="235"/>
                      </a:lnTo>
                      <a:lnTo>
                        <a:pt x="426" y="235"/>
                      </a:lnTo>
                      <a:lnTo>
                        <a:pt x="434" y="232"/>
                      </a:lnTo>
                      <a:lnTo>
                        <a:pt x="443" y="230"/>
                      </a:lnTo>
                      <a:lnTo>
                        <a:pt x="450" y="228"/>
                      </a:lnTo>
                      <a:lnTo>
                        <a:pt x="450" y="228"/>
                      </a:lnTo>
                      <a:lnTo>
                        <a:pt x="460" y="227"/>
                      </a:lnTo>
                      <a:lnTo>
                        <a:pt x="461" y="227"/>
                      </a:lnTo>
                      <a:lnTo>
                        <a:pt x="461" y="225"/>
                      </a:lnTo>
                      <a:lnTo>
                        <a:pt x="454" y="224"/>
                      </a:lnTo>
                      <a:lnTo>
                        <a:pt x="454" y="224"/>
                      </a:lnTo>
                      <a:close/>
                      <a:moveTo>
                        <a:pt x="556" y="137"/>
                      </a:moveTo>
                      <a:lnTo>
                        <a:pt x="556" y="137"/>
                      </a:lnTo>
                      <a:lnTo>
                        <a:pt x="546" y="136"/>
                      </a:lnTo>
                      <a:lnTo>
                        <a:pt x="535" y="136"/>
                      </a:lnTo>
                      <a:lnTo>
                        <a:pt x="527" y="139"/>
                      </a:lnTo>
                      <a:lnTo>
                        <a:pt x="525" y="142"/>
                      </a:lnTo>
                      <a:lnTo>
                        <a:pt x="525" y="143"/>
                      </a:lnTo>
                      <a:lnTo>
                        <a:pt x="525" y="143"/>
                      </a:lnTo>
                      <a:lnTo>
                        <a:pt x="527" y="144"/>
                      </a:lnTo>
                      <a:lnTo>
                        <a:pt x="528" y="146"/>
                      </a:lnTo>
                      <a:lnTo>
                        <a:pt x="532" y="147"/>
                      </a:lnTo>
                      <a:lnTo>
                        <a:pt x="546" y="146"/>
                      </a:lnTo>
                      <a:lnTo>
                        <a:pt x="546" y="146"/>
                      </a:lnTo>
                      <a:lnTo>
                        <a:pt x="553" y="147"/>
                      </a:lnTo>
                      <a:lnTo>
                        <a:pt x="559" y="150"/>
                      </a:lnTo>
                      <a:lnTo>
                        <a:pt x="563" y="153"/>
                      </a:lnTo>
                      <a:lnTo>
                        <a:pt x="566" y="153"/>
                      </a:lnTo>
                      <a:lnTo>
                        <a:pt x="566" y="153"/>
                      </a:lnTo>
                      <a:lnTo>
                        <a:pt x="569" y="153"/>
                      </a:lnTo>
                      <a:lnTo>
                        <a:pt x="569" y="152"/>
                      </a:lnTo>
                      <a:lnTo>
                        <a:pt x="568" y="147"/>
                      </a:lnTo>
                      <a:lnTo>
                        <a:pt x="563" y="142"/>
                      </a:lnTo>
                      <a:lnTo>
                        <a:pt x="561" y="139"/>
                      </a:lnTo>
                      <a:lnTo>
                        <a:pt x="556" y="137"/>
                      </a:lnTo>
                      <a:lnTo>
                        <a:pt x="556" y="137"/>
                      </a:lnTo>
                      <a:close/>
                      <a:moveTo>
                        <a:pt x="307" y="218"/>
                      </a:moveTo>
                      <a:lnTo>
                        <a:pt x="307" y="218"/>
                      </a:lnTo>
                      <a:lnTo>
                        <a:pt x="305" y="217"/>
                      </a:lnTo>
                      <a:lnTo>
                        <a:pt x="304" y="217"/>
                      </a:lnTo>
                      <a:lnTo>
                        <a:pt x="297" y="215"/>
                      </a:lnTo>
                      <a:lnTo>
                        <a:pt x="287" y="215"/>
                      </a:lnTo>
                      <a:lnTo>
                        <a:pt x="278" y="214"/>
                      </a:lnTo>
                      <a:lnTo>
                        <a:pt x="278" y="214"/>
                      </a:lnTo>
                      <a:lnTo>
                        <a:pt x="277" y="213"/>
                      </a:lnTo>
                      <a:lnTo>
                        <a:pt x="277" y="211"/>
                      </a:lnTo>
                      <a:lnTo>
                        <a:pt x="281" y="210"/>
                      </a:lnTo>
                      <a:lnTo>
                        <a:pt x="288" y="207"/>
                      </a:lnTo>
                      <a:lnTo>
                        <a:pt x="295" y="204"/>
                      </a:lnTo>
                      <a:lnTo>
                        <a:pt x="295" y="204"/>
                      </a:lnTo>
                      <a:lnTo>
                        <a:pt x="297" y="203"/>
                      </a:lnTo>
                      <a:lnTo>
                        <a:pt x="297" y="201"/>
                      </a:lnTo>
                      <a:lnTo>
                        <a:pt x="294" y="200"/>
                      </a:lnTo>
                      <a:lnTo>
                        <a:pt x="287" y="201"/>
                      </a:lnTo>
                      <a:lnTo>
                        <a:pt x="275" y="203"/>
                      </a:lnTo>
                      <a:lnTo>
                        <a:pt x="275" y="203"/>
                      </a:lnTo>
                      <a:lnTo>
                        <a:pt x="270" y="204"/>
                      </a:lnTo>
                      <a:lnTo>
                        <a:pt x="264" y="204"/>
                      </a:lnTo>
                      <a:lnTo>
                        <a:pt x="254" y="201"/>
                      </a:lnTo>
                      <a:lnTo>
                        <a:pt x="246" y="198"/>
                      </a:lnTo>
                      <a:lnTo>
                        <a:pt x="244" y="198"/>
                      </a:lnTo>
                      <a:lnTo>
                        <a:pt x="243" y="200"/>
                      </a:lnTo>
                      <a:lnTo>
                        <a:pt x="243" y="200"/>
                      </a:lnTo>
                      <a:lnTo>
                        <a:pt x="241" y="201"/>
                      </a:lnTo>
                      <a:lnTo>
                        <a:pt x="239" y="201"/>
                      </a:lnTo>
                      <a:lnTo>
                        <a:pt x="229" y="200"/>
                      </a:lnTo>
                      <a:lnTo>
                        <a:pt x="217" y="195"/>
                      </a:lnTo>
                      <a:lnTo>
                        <a:pt x="209" y="191"/>
                      </a:lnTo>
                      <a:lnTo>
                        <a:pt x="209" y="191"/>
                      </a:lnTo>
                      <a:lnTo>
                        <a:pt x="202" y="188"/>
                      </a:lnTo>
                      <a:lnTo>
                        <a:pt x="190" y="186"/>
                      </a:lnTo>
                      <a:lnTo>
                        <a:pt x="185" y="186"/>
                      </a:lnTo>
                      <a:lnTo>
                        <a:pt x="179" y="186"/>
                      </a:lnTo>
                      <a:lnTo>
                        <a:pt x="175" y="187"/>
                      </a:lnTo>
                      <a:lnTo>
                        <a:pt x="172" y="190"/>
                      </a:lnTo>
                      <a:lnTo>
                        <a:pt x="172" y="190"/>
                      </a:lnTo>
                      <a:lnTo>
                        <a:pt x="168" y="194"/>
                      </a:lnTo>
                      <a:lnTo>
                        <a:pt x="165" y="195"/>
                      </a:lnTo>
                      <a:lnTo>
                        <a:pt x="163" y="195"/>
                      </a:lnTo>
                      <a:lnTo>
                        <a:pt x="163" y="200"/>
                      </a:lnTo>
                      <a:lnTo>
                        <a:pt x="163" y="200"/>
                      </a:lnTo>
                      <a:lnTo>
                        <a:pt x="166" y="203"/>
                      </a:lnTo>
                      <a:lnTo>
                        <a:pt x="169" y="203"/>
                      </a:lnTo>
                      <a:lnTo>
                        <a:pt x="176" y="201"/>
                      </a:lnTo>
                      <a:lnTo>
                        <a:pt x="176" y="201"/>
                      </a:lnTo>
                      <a:lnTo>
                        <a:pt x="178" y="203"/>
                      </a:lnTo>
                      <a:lnTo>
                        <a:pt x="179" y="205"/>
                      </a:lnTo>
                      <a:lnTo>
                        <a:pt x="180" y="208"/>
                      </a:lnTo>
                      <a:lnTo>
                        <a:pt x="185" y="211"/>
                      </a:lnTo>
                      <a:lnTo>
                        <a:pt x="185" y="211"/>
                      </a:lnTo>
                      <a:lnTo>
                        <a:pt x="200" y="214"/>
                      </a:lnTo>
                      <a:lnTo>
                        <a:pt x="209" y="214"/>
                      </a:lnTo>
                      <a:lnTo>
                        <a:pt x="212" y="214"/>
                      </a:lnTo>
                      <a:lnTo>
                        <a:pt x="213" y="213"/>
                      </a:lnTo>
                      <a:lnTo>
                        <a:pt x="213" y="213"/>
                      </a:lnTo>
                      <a:lnTo>
                        <a:pt x="214" y="213"/>
                      </a:lnTo>
                      <a:lnTo>
                        <a:pt x="217" y="211"/>
                      </a:lnTo>
                      <a:lnTo>
                        <a:pt x="224" y="213"/>
                      </a:lnTo>
                      <a:lnTo>
                        <a:pt x="234" y="215"/>
                      </a:lnTo>
                      <a:lnTo>
                        <a:pt x="243" y="221"/>
                      </a:lnTo>
                      <a:lnTo>
                        <a:pt x="243" y="221"/>
                      </a:lnTo>
                      <a:lnTo>
                        <a:pt x="247" y="222"/>
                      </a:lnTo>
                      <a:lnTo>
                        <a:pt x="253" y="225"/>
                      </a:lnTo>
                      <a:lnTo>
                        <a:pt x="263" y="227"/>
                      </a:lnTo>
                      <a:lnTo>
                        <a:pt x="274" y="228"/>
                      </a:lnTo>
                      <a:lnTo>
                        <a:pt x="283" y="227"/>
                      </a:lnTo>
                      <a:lnTo>
                        <a:pt x="283" y="227"/>
                      </a:lnTo>
                      <a:lnTo>
                        <a:pt x="290" y="228"/>
                      </a:lnTo>
                      <a:lnTo>
                        <a:pt x="295" y="230"/>
                      </a:lnTo>
                      <a:lnTo>
                        <a:pt x="301" y="230"/>
                      </a:lnTo>
                      <a:lnTo>
                        <a:pt x="302" y="230"/>
                      </a:lnTo>
                      <a:lnTo>
                        <a:pt x="304" y="228"/>
                      </a:lnTo>
                      <a:lnTo>
                        <a:pt x="304" y="228"/>
                      </a:lnTo>
                      <a:lnTo>
                        <a:pt x="305" y="227"/>
                      </a:lnTo>
                      <a:lnTo>
                        <a:pt x="307" y="227"/>
                      </a:lnTo>
                      <a:lnTo>
                        <a:pt x="311" y="230"/>
                      </a:lnTo>
                      <a:lnTo>
                        <a:pt x="317" y="231"/>
                      </a:lnTo>
                      <a:lnTo>
                        <a:pt x="319" y="231"/>
                      </a:lnTo>
                      <a:lnTo>
                        <a:pt x="322" y="228"/>
                      </a:lnTo>
                      <a:lnTo>
                        <a:pt x="322" y="228"/>
                      </a:lnTo>
                      <a:lnTo>
                        <a:pt x="325" y="227"/>
                      </a:lnTo>
                      <a:lnTo>
                        <a:pt x="325" y="225"/>
                      </a:lnTo>
                      <a:lnTo>
                        <a:pt x="318" y="224"/>
                      </a:lnTo>
                      <a:lnTo>
                        <a:pt x="311" y="221"/>
                      </a:lnTo>
                      <a:lnTo>
                        <a:pt x="308" y="221"/>
                      </a:lnTo>
                      <a:lnTo>
                        <a:pt x="307" y="218"/>
                      </a:lnTo>
                      <a:lnTo>
                        <a:pt x="307" y="218"/>
                      </a:lnTo>
                      <a:close/>
                      <a:moveTo>
                        <a:pt x="678" y="116"/>
                      </a:moveTo>
                      <a:lnTo>
                        <a:pt x="678" y="116"/>
                      </a:lnTo>
                      <a:lnTo>
                        <a:pt x="677" y="116"/>
                      </a:lnTo>
                      <a:lnTo>
                        <a:pt x="674" y="118"/>
                      </a:lnTo>
                      <a:lnTo>
                        <a:pt x="671" y="122"/>
                      </a:lnTo>
                      <a:lnTo>
                        <a:pt x="668" y="126"/>
                      </a:lnTo>
                      <a:lnTo>
                        <a:pt x="667" y="127"/>
                      </a:lnTo>
                      <a:lnTo>
                        <a:pt x="664" y="129"/>
                      </a:lnTo>
                      <a:lnTo>
                        <a:pt x="664" y="129"/>
                      </a:lnTo>
                      <a:lnTo>
                        <a:pt x="663" y="129"/>
                      </a:lnTo>
                      <a:lnTo>
                        <a:pt x="660" y="130"/>
                      </a:lnTo>
                      <a:lnTo>
                        <a:pt x="654" y="136"/>
                      </a:lnTo>
                      <a:lnTo>
                        <a:pt x="647" y="140"/>
                      </a:lnTo>
                      <a:lnTo>
                        <a:pt x="639" y="144"/>
                      </a:lnTo>
                      <a:lnTo>
                        <a:pt x="639" y="144"/>
                      </a:lnTo>
                      <a:lnTo>
                        <a:pt x="637" y="146"/>
                      </a:lnTo>
                      <a:lnTo>
                        <a:pt x="634" y="144"/>
                      </a:lnTo>
                      <a:lnTo>
                        <a:pt x="631" y="142"/>
                      </a:lnTo>
                      <a:lnTo>
                        <a:pt x="630" y="136"/>
                      </a:lnTo>
                      <a:lnTo>
                        <a:pt x="629" y="129"/>
                      </a:lnTo>
                      <a:lnTo>
                        <a:pt x="624" y="115"/>
                      </a:lnTo>
                      <a:lnTo>
                        <a:pt x="623" y="109"/>
                      </a:lnTo>
                      <a:lnTo>
                        <a:pt x="622" y="105"/>
                      </a:lnTo>
                      <a:lnTo>
                        <a:pt x="622" y="105"/>
                      </a:lnTo>
                      <a:lnTo>
                        <a:pt x="619" y="103"/>
                      </a:lnTo>
                      <a:lnTo>
                        <a:pt x="614" y="100"/>
                      </a:lnTo>
                      <a:lnTo>
                        <a:pt x="603" y="98"/>
                      </a:lnTo>
                      <a:lnTo>
                        <a:pt x="597" y="96"/>
                      </a:lnTo>
                      <a:lnTo>
                        <a:pt x="592" y="96"/>
                      </a:lnTo>
                      <a:lnTo>
                        <a:pt x="588" y="98"/>
                      </a:lnTo>
                      <a:lnTo>
                        <a:pt x="585" y="100"/>
                      </a:lnTo>
                      <a:lnTo>
                        <a:pt x="585" y="100"/>
                      </a:lnTo>
                      <a:lnTo>
                        <a:pt x="585" y="103"/>
                      </a:lnTo>
                      <a:lnTo>
                        <a:pt x="582" y="105"/>
                      </a:lnTo>
                      <a:lnTo>
                        <a:pt x="578" y="106"/>
                      </a:lnTo>
                      <a:lnTo>
                        <a:pt x="573" y="108"/>
                      </a:lnTo>
                      <a:lnTo>
                        <a:pt x="572" y="109"/>
                      </a:lnTo>
                      <a:lnTo>
                        <a:pt x="572" y="110"/>
                      </a:lnTo>
                      <a:lnTo>
                        <a:pt x="572" y="110"/>
                      </a:lnTo>
                      <a:lnTo>
                        <a:pt x="572" y="115"/>
                      </a:lnTo>
                      <a:lnTo>
                        <a:pt x="573" y="116"/>
                      </a:lnTo>
                      <a:lnTo>
                        <a:pt x="580" y="115"/>
                      </a:lnTo>
                      <a:lnTo>
                        <a:pt x="580" y="115"/>
                      </a:lnTo>
                      <a:lnTo>
                        <a:pt x="583" y="116"/>
                      </a:lnTo>
                      <a:lnTo>
                        <a:pt x="586" y="119"/>
                      </a:lnTo>
                      <a:lnTo>
                        <a:pt x="589" y="126"/>
                      </a:lnTo>
                      <a:lnTo>
                        <a:pt x="589" y="126"/>
                      </a:lnTo>
                      <a:lnTo>
                        <a:pt x="590" y="127"/>
                      </a:lnTo>
                      <a:lnTo>
                        <a:pt x="593" y="129"/>
                      </a:lnTo>
                      <a:lnTo>
                        <a:pt x="600" y="129"/>
                      </a:lnTo>
                      <a:lnTo>
                        <a:pt x="614" y="127"/>
                      </a:lnTo>
                      <a:lnTo>
                        <a:pt x="614" y="127"/>
                      </a:lnTo>
                      <a:lnTo>
                        <a:pt x="617" y="129"/>
                      </a:lnTo>
                      <a:lnTo>
                        <a:pt x="619" y="130"/>
                      </a:lnTo>
                      <a:lnTo>
                        <a:pt x="617" y="133"/>
                      </a:lnTo>
                      <a:lnTo>
                        <a:pt x="613" y="132"/>
                      </a:lnTo>
                      <a:lnTo>
                        <a:pt x="613" y="132"/>
                      </a:lnTo>
                      <a:lnTo>
                        <a:pt x="609" y="132"/>
                      </a:lnTo>
                      <a:lnTo>
                        <a:pt x="606" y="133"/>
                      </a:lnTo>
                      <a:lnTo>
                        <a:pt x="603" y="135"/>
                      </a:lnTo>
                      <a:lnTo>
                        <a:pt x="599" y="135"/>
                      </a:lnTo>
                      <a:lnTo>
                        <a:pt x="599" y="135"/>
                      </a:lnTo>
                      <a:lnTo>
                        <a:pt x="592" y="135"/>
                      </a:lnTo>
                      <a:lnTo>
                        <a:pt x="589" y="135"/>
                      </a:lnTo>
                      <a:lnTo>
                        <a:pt x="590" y="137"/>
                      </a:lnTo>
                      <a:lnTo>
                        <a:pt x="590" y="137"/>
                      </a:lnTo>
                      <a:lnTo>
                        <a:pt x="596" y="143"/>
                      </a:lnTo>
                      <a:lnTo>
                        <a:pt x="599" y="146"/>
                      </a:lnTo>
                      <a:lnTo>
                        <a:pt x="600" y="152"/>
                      </a:lnTo>
                      <a:lnTo>
                        <a:pt x="600" y="152"/>
                      </a:lnTo>
                      <a:lnTo>
                        <a:pt x="600" y="153"/>
                      </a:lnTo>
                      <a:lnTo>
                        <a:pt x="602" y="156"/>
                      </a:lnTo>
                      <a:lnTo>
                        <a:pt x="606" y="156"/>
                      </a:lnTo>
                      <a:lnTo>
                        <a:pt x="609" y="154"/>
                      </a:lnTo>
                      <a:lnTo>
                        <a:pt x="610" y="153"/>
                      </a:lnTo>
                      <a:lnTo>
                        <a:pt x="610" y="152"/>
                      </a:lnTo>
                      <a:lnTo>
                        <a:pt x="610" y="152"/>
                      </a:lnTo>
                      <a:lnTo>
                        <a:pt x="612" y="150"/>
                      </a:lnTo>
                      <a:lnTo>
                        <a:pt x="612" y="149"/>
                      </a:lnTo>
                      <a:lnTo>
                        <a:pt x="614" y="150"/>
                      </a:lnTo>
                      <a:lnTo>
                        <a:pt x="620" y="153"/>
                      </a:lnTo>
                      <a:lnTo>
                        <a:pt x="627" y="156"/>
                      </a:lnTo>
                      <a:lnTo>
                        <a:pt x="627" y="156"/>
                      </a:lnTo>
                      <a:lnTo>
                        <a:pt x="633" y="159"/>
                      </a:lnTo>
                      <a:lnTo>
                        <a:pt x="634" y="160"/>
                      </a:lnTo>
                      <a:lnTo>
                        <a:pt x="636" y="163"/>
                      </a:lnTo>
                      <a:lnTo>
                        <a:pt x="641" y="163"/>
                      </a:lnTo>
                      <a:lnTo>
                        <a:pt x="641" y="163"/>
                      </a:lnTo>
                      <a:lnTo>
                        <a:pt x="651" y="166"/>
                      </a:lnTo>
                      <a:lnTo>
                        <a:pt x="664" y="169"/>
                      </a:lnTo>
                      <a:lnTo>
                        <a:pt x="677" y="174"/>
                      </a:lnTo>
                      <a:lnTo>
                        <a:pt x="687" y="178"/>
                      </a:lnTo>
                      <a:lnTo>
                        <a:pt x="687" y="178"/>
                      </a:lnTo>
                      <a:lnTo>
                        <a:pt x="691" y="184"/>
                      </a:lnTo>
                      <a:lnTo>
                        <a:pt x="692" y="188"/>
                      </a:lnTo>
                      <a:lnTo>
                        <a:pt x="692" y="193"/>
                      </a:lnTo>
                      <a:lnTo>
                        <a:pt x="695" y="197"/>
                      </a:lnTo>
                      <a:lnTo>
                        <a:pt x="695" y="197"/>
                      </a:lnTo>
                      <a:lnTo>
                        <a:pt x="700" y="203"/>
                      </a:lnTo>
                      <a:lnTo>
                        <a:pt x="701" y="207"/>
                      </a:lnTo>
                      <a:lnTo>
                        <a:pt x="701" y="208"/>
                      </a:lnTo>
                      <a:lnTo>
                        <a:pt x="700" y="210"/>
                      </a:lnTo>
                      <a:lnTo>
                        <a:pt x="698" y="211"/>
                      </a:lnTo>
                      <a:lnTo>
                        <a:pt x="695" y="211"/>
                      </a:lnTo>
                      <a:lnTo>
                        <a:pt x="695" y="211"/>
                      </a:lnTo>
                      <a:lnTo>
                        <a:pt x="688" y="213"/>
                      </a:lnTo>
                      <a:lnTo>
                        <a:pt x="684" y="217"/>
                      </a:lnTo>
                      <a:lnTo>
                        <a:pt x="680" y="221"/>
                      </a:lnTo>
                      <a:lnTo>
                        <a:pt x="680" y="222"/>
                      </a:lnTo>
                      <a:lnTo>
                        <a:pt x="680" y="224"/>
                      </a:lnTo>
                      <a:lnTo>
                        <a:pt x="680" y="224"/>
                      </a:lnTo>
                      <a:lnTo>
                        <a:pt x="683" y="225"/>
                      </a:lnTo>
                      <a:lnTo>
                        <a:pt x="685" y="225"/>
                      </a:lnTo>
                      <a:lnTo>
                        <a:pt x="697" y="225"/>
                      </a:lnTo>
                      <a:lnTo>
                        <a:pt x="717" y="222"/>
                      </a:lnTo>
                      <a:lnTo>
                        <a:pt x="717" y="222"/>
                      </a:lnTo>
                      <a:lnTo>
                        <a:pt x="719" y="224"/>
                      </a:lnTo>
                      <a:lnTo>
                        <a:pt x="724" y="227"/>
                      </a:lnTo>
                      <a:lnTo>
                        <a:pt x="728" y="231"/>
                      </a:lnTo>
                      <a:lnTo>
                        <a:pt x="734" y="235"/>
                      </a:lnTo>
                      <a:lnTo>
                        <a:pt x="734" y="135"/>
                      </a:lnTo>
                      <a:lnTo>
                        <a:pt x="734" y="135"/>
                      </a:lnTo>
                      <a:lnTo>
                        <a:pt x="701" y="123"/>
                      </a:lnTo>
                      <a:lnTo>
                        <a:pt x="687" y="118"/>
                      </a:lnTo>
                      <a:lnTo>
                        <a:pt x="678" y="116"/>
                      </a:lnTo>
                      <a:lnTo>
                        <a:pt x="678" y="116"/>
                      </a:lnTo>
                      <a:close/>
                      <a:moveTo>
                        <a:pt x="474" y="235"/>
                      </a:moveTo>
                      <a:lnTo>
                        <a:pt x="474" y="235"/>
                      </a:lnTo>
                      <a:lnTo>
                        <a:pt x="470" y="238"/>
                      </a:lnTo>
                      <a:lnTo>
                        <a:pt x="470" y="238"/>
                      </a:lnTo>
                      <a:lnTo>
                        <a:pt x="468" y="241"/>
                      </a:lnTo>
                      <a:lnTo>
                        <a:pt x="467" y="242"/>
                      </a:lnTo>
                      <a:lnTo>
                        <a:pt x="467" y="242"/>
                      </a:lnTo>
                      <a:lnTo>
                        <a:pt x="466" y="242"/>
                      </a:lnTo>
                      <a:lnTo>
                        <a:pt x="464" y="242"/>
                      </a:lnTo>
                      <a:lnTo>
                        <a:pt x="461" y="239"/>
                      </a:lnTo>
                      <a:lnTo>
                        <a:pt x="461" y="239"/>
                      </a:lnTo>
                      <a:lnTo>
                        <a:pt x="456" y="244"/>
                      </a:lnTo>
                      <a:lnTo>
                        <a:pt x="451" y="248"/>
                      </a:lnTo>
                      <a:lnTo>
                        <a:pt x="451" y="254"/>
                      </a:lnTo>
                      <a:lnTo>
                        <a:pt x="453" y="256"/>
                      </a:lnTo>
                      <a:lnTo>
                        <a:pt x="454" y="258"/>
                      </a:lnTo>
                      <a:lnTo>
                        <a:pt x="454" y="258"/>
                      </a:lnTo>
                      <a:lnTo>
                        <a:pt x="457" y="258"/>
                      </a:lnTo>
                      <a:lnTo>
                        <a:pt x="458" y="258"/>
                      </a:lnTo>
                      <a:lnTo>
                        <a:pt x="464" y="255"/>
                      </a:lnTo>
                      <a:lnTo>
                        <a:pt x="470" y="251"/>
                      </a:lnTo>
                      <a:lnTo>
                        <a:pt x="474" y="247"/>
                      </a:lnTo>
                      <a:lnTo>
                        <a:pt x="474" y="247"/>
                      </a:lnTo>
                      <a:lnTo>
                        <a:pt x="475" y="244"/>
                      </a:lnTo>
                      <a:lnTo>
                        <a:pt x="475" y="244"/>
                      </a:lnTo>
                      <a:lnTo>
                        <a:pt x="478" y="242"/>
                      </a:lnTo>
                      <a:lnTo>
                        <a:pt x="478" y="242"/>
                      </a:lnTo>
                      <a:lnTo>
                        <a:pt x="480" y="241"/>
                      </a:lnTo>
                      <a:lnTo>
                        <a:pt x="480" y="241"/>
                      </a:lnTo>
                      <a:lnTo>
                        <a:pt x="474" y="235"/>
                      </a:lnTo>
                      <a:lnTo>
                        <a:pt x="474" y="235"/>
                      </a:lnTo>
                      <a:close/>
                      <a:moveTo>
                        <a:pt x="342" y="113"/>
                      </a:moveTo>
                      <a:lnTo>
                        <a:pt x="342" y="113"/>
                      </a:lnTo>
                      <a:lnTo>
                        <a:pt x="348" y="109"/>
                      </a:lnTo>
                      <a:lnTo>
                        <a:pt x="351" y="103"/>
                      </a:lnTo>
                      <a:lnTo>
                        <a:pt x="352" y="96"/>
                      </a:lnTo>
                      <a:lnTo>
                        <a:pt x="352" y="89"/>
                      </a:lnTo>
                      <a:lnTo>
                        <a:pt x="352" y="89"/>
                      </a:lnTo>
                      <a:lnTo>
                        <a:pt x="353" y="86"/>
                      </a:lnTo>
                      <a:lnTo>
                        <a:pt x="355" y="83"/>
                      </a:lnTo>
                      <a:lnTo>
                        <a:pt x="363" y="81"/>
                      </a:lnTo>
                      <a:lnTo>
                        <a:pt x="370" y="78"/>
                      </a:lnTo>
                      <a:lnTo>
                        <a:pt x="376" y="75"/>
                      </a:lnTo>
                      <a:lnTo>
                        <a:pt x="376" y="75"/>
                      </a:lnTo>
                      <a:lnTo>
                        <a:pt x="378" y="74"/>
                      </a:lnTo>
                      <a:lnTo>
                        <a:pt x="378" y="72"/>
                      </a:lnTo>
                      <a:lnTo>
                        <a:pt x="375" y="69"/>
                      </a:lnTo>
                      <a:lnTo>
                        <a:pt x="370" y="65"/>
                      </a:lnTo>
                      <a:lnTo>
                        <a:pt x="365" y="62"/>
                      </a:lnTo>
                      <a:lnTo>
                        <a:pt x="365" y="62"/>
                      </a:lnTo>
                      <a:lnTo>
                        <a:pt x="363" y="61"/>
                      </a:lnTo>
                      <a:lnTo>
                        <a:pt x="362" y="57"/>
                      </a:lnTo>
                      <a:lnTo>
                        <a:pt x="362" y="54"/>
                      </a:lnTo>
                      <a:lnTo>
                        <a:pt x="361" y="49"/>
                      </a:lnTo>
                      <a:lnTo>
                        <a:pt x="361" y="49"/>
                      </a:lnTo>
                      <a:lnTo>
                        <a:pt x="356" y="47"/>
                      </a:lnTo>
                      <a:lnTo>
                        <a:pt x="353" y="42"/>
                      </a:lnTo>
                      <a:lnTo>
                        <a:pt x="352" y="38"/>
                      </a:lnTo>
                      <a:lnTo>
                        <a:pt x="353" y="37"/>
                      </a:lnTo>
                      <a:lnTo>
                        <a:pt x="355" y="35"/>
                      </a:lnTo>
                      <a:lnTo>
                        <a:pt x="355" y="35"/>
                      </a:lnTo>
                      <a:lnTo>
                        <a:pt x="356" y="35"/>
                      </a:lnTo>
                      <a:lnTo>
                        <a:pt x="358" y="34"/>
                      </a:lnTo>
                      <a:lnTo>
                        <a:pt x="356" y="31"/>
                      </a:lnTo>
                      <a:lnTo>
                        <a:pt x="355" y="27"/>
                      </a:lnTo>
                      <a:lnTo>
                        <a:pt x="355" y="25"/>
                      </a:lnTo>
                      <a:lnTo>
                        <a:pt x="356" y="24"/>
                      </a:lnTo>
                      <a:lnTo>
                        <a:pt x="356" y="24"/>
                      </a:lnTo>
                      <a:lnTo>
                        <a:pt x="358" y="23"/>
                      </a:lnTo>
                      <a:lnTo>
                        <a:pt x="358" y="23"/>
                      </a:lnTo>
                      <a:lnTo>
                        <a:pt x="351" y="20"/>
                      </a:lnTo>
                      <a:lnTo>
                        <a:pt x="351" y="20"/>
                      </a:lnTo>
                      <a:lnTo>
                        <a:pt x="344" y="20"/>
                      </a:lnTo>
                      <a:lnTo>
                        <a:pt x="335" y="21"/>
                      </a:lnTo>
                      <a:lnTo>
                        <a:pt x="332" y="23"/>
                      </a:lnTo>
                      <a:lnTo>
                        <a:pt x="329" y="24"/>
                      </a:lnTo>
                      <a:lnTo>
                        <a:pt x="327" y="27"/>
                      </a:lnTo>
                      <a:lnTo>
                        <a:pt x="327" y="31"/>
                      </a:lnTo>
                      <a:lnTo>
                        <a:pt x="327" y="31"/>
                      </a:lnTo>
                      <a:lnTo>
                        <a:pt x="327" y="34"/>
                      </a:lnTo>
                      <a:lnTo>
                        <a:pt x="325" y="37"/>
                      </a:lnTo>
                      <a:lnTo>
                        <a:pt x="321" y="40"/>
                      </a:lnTo>
                      <a:lnTo>
                        <a:pt x="318" y="41"/>
                      </a:lnTo>
                      <a:lnTo>
                        <a:pt x="317" y="42"/>
                      </a:lnTo>
                      <a:lnTo>
                        <a:pt x="317" y="45"/>
                      </a:lnTo>
                      <a:lnTo>
                        <a:pt x="317" y="45"/>
                      </a:lnTo>
                      <a:lnTo>
                        <a:pt x="317" y="49"/>
                      </a:lnTo>
                      <a:lnTo>
                        <a:pt x="314" y="52"/>
                      </a:lnTo>
                      <a:lnTo>
                        <a:pt x="312" y="55"/>
                      </a:lnTo>
                      <a:lnTo>
                        <a:pt x="312" y="59"/>
                      </a:lnTo>
                      <a:lnTo>
                        <a:pt x="312" y="59"/>
                      </a:lnTo>
                      <a:lnTo>
                        <a:pt x="311" y="64"/>
                      </a:lnTo>
                      <a:lnTo>
                        <a:pt x="310" y="66"/>
                      </a:lnTo>
                      <a:lnTo>
                        <a:pt x="304" y="66"/>
                      </a:lnTo>
                      <a:lnTo>
                        <a:pt x="298" y="69"/>
                      </a:lnTo>
                      <a:lnTo>
                        <a:pt x="298" y="69"/>
                      </a:lnTo>
                      <a:lnTo>
                        <a:pt x="292" y="71"/>
                      </a:lnTo>
                      <a:lnTo>
                        <a:pt x="290" y="69"/>
                      </a:lnTo>
                      <a:lnTo>
                        <a:pt x="288" y="68"/>
                      </a:lnTo>
                      <a:lnTo>
                        <a:pt x="283" y="66"/>
                      </a:lnTo>
                      <a:lnTo>
                        <a:pt x="283" y="66"/>
                      </a:lnTo>
                      <a:lnTo>
                        <a:pt x="277" y="68"/>
                      </a:lnTo>
                      <a:lnTo>
                        <a:pt x="273" y="69"/>
                      </a:lnTo>
                      <a:lnTo>
                        <a:pt x="270" y="71"/>
                      </a:lnTo>
                      <a:lnTo>
                        <a:pt x="267" y="74"/>
                      </a:lnTo>
                      <a:lnTo>
                        <a:pt x="267" y="74"/>
                      </a:lnTo>
                      <a:lnTo>
                        <a:pt x="261" y="74"/>
                      </a:lnTo>
                      <a:lnTo>
                        <a:pt x="256" y="74"/>
                      </a:lnTo>
                      <a:lnTo>
                        <a:pt x="250" y="74"/>
                      </a:lnTo>
                      <a:lnTo>
                        <a:pt x="246" y="75"/>
                      </a:lnTo>
                      <a:lnTo>
                        <a:pt x="246" y="75"/>
                      </a:lnTo>
                      <a:lnTo>
                        <a:pt x="244" y="75"/>
                      </a:lnTo>
                      <a:lnTo>
                        <a:pt x="243" y="75"/>
                      </a:lnTo>
                      <a:lnTo>
                        <a:pt x="239" y="72"/>
                      </a:lnTo>
                      <a:lnTo>
                        <a:pt x="236" y="69"/>
                      </a:lnTo>
                      <a:lnTo>
                        <a:pt x="233" y="68"/>
                      </a:lnTo>
                      <a:lnTo>
                        <a:pt x="233" y="68"/>
                      </a:lnTo>
                      <a:lnTo>
                        <a:pt x="231" y="68"/>
                      </a:lnTo>
                      <a:lnTo>
                        <a:pt x="230" y="65"/>
                      </a:lnTo>
                      <a:lnTo>
                        <a:pt x="227" y="58"/>
                      </a:lnTo>
                      <a:lnTo>
                        <a:pt x="227" y="58"/>
                      </a:lnTo>
                      <a:lnTo>
                        <a:pt x="226" y="58"/>
                      </a:lnTo>
                      <a:lnTo>
                        <a:pt x="226" y="58"/>
                      </a:lnTo>
                      <a:lnTo>
                        <a:pt x="223" y="59"/>
                      </a:lnTo>
                      <a:lnTo>
                        <a:pt x="222" y="61"/>
                      </a:lnTo>
                      <a:lnTo>
                        <a:pt x="216" y="68"/>
                      </a:lnTo>
                      <a:lnTo>
                        <a:pt x="214" y="75"/>
                      </a:lnTo>
                      <a:lnTo>
                        <a:pt x="214" y="78"/>
                      </a:lnTo>
                      <a:lnTo>
                        <a:pt x="216" y="81"/>
                      </a:lnTo>
                      <a:lnTo>
                        <a:pt x="216" y="81"/>
                      </a:lnTo>
                      <a:lnTo>
                        <a:pt x="220" y="86"/>
                      </a:lnTo>
                      <a:lnTo>
                        <a:pt x="222" y="92"/>
                      </a:lnTo>
                      <a:lnTo>
                        <a:pt x="223" y="98"/>
                      </a:lnTo>
                      <a:lnTo>
                        <a:pt x="224" y="102"/>
                      </a:lnTo>
                      <a:lnTo>
                        <a:pt x="224" y="102"/>
                      </a:lnTo>
                      <a:lnTo>
                        <a:pt x="227" y="106"/>
                      </a:lnTo>
                      <a:lnTo>
                        <a:pt x="233" y="109"/>
                      </a:lnTo>
                      <a:lnTo>
                        <a:pt x="236" y="113"/>
                      </a:lnTo>
                      <a:lnTo>
                        <a:pt x="237" y="115"/>
                      </a:lnTo>
                      <a:lnTo>
                        <a:pt x="237" y="119"/>
                      </a:lnTo>
                      <a:lnTo>
                        <a:pt x="237" y="119"/>
                      </a:lnTo>
                      <a:lnTo>
                        <a:pt x="240" y="126"/>
                      </a:lnTo>
                      <a:lnTo>
                        <a:pt x="243" y="135"/>
                      </a:lnTo>
                      <a:lnTo>
                        <a:pt x="249" y="140"/>
                      </a:lnTo>
                      <a:lnTo>
                        <a:pt x="250" y="140"/>
                      </a:lnTo>
                      <a:lnTo>
                        <a:pt x="253" y="140"/>
                      </a:lnTo>
                      <a:lnTo>
                        <a:pt x="253" y="140"/>
                      </a:lnTo>
                      <a:lnTo>
                        <a:pt x="257" y="139"/>
                      </a:lnTo>
                      <a:lnTo>
                        <a:pt x="261" y="140"/>
                      </a:lnTo>
                      <a:lnTo>
                        <a:pt x="264" y="143"/>
                      </a:lnTo>
                      <a:lnTo>
                        <a:pt x="266" y="146"/>
                      </a:lnTo>
                      <a:lnTo>
                        <a:pt x="266" y="146"/>
                      </a:lnTo>
                      <a:lnTo>
                        <a:pt x="267" y="147"/>
                      </a:lnTo>
                      <a:lnTo>
                        <a:pt x="270" y="147"/>
                      </a:lnTo>
                      <a:lnTo>
                        <a:pt x="275" y="146"/>
                      </a:lnTo>
                      <a:lnTo>
                        <a:pt x="283" y="144"/>
                      </a:lnTo>
                      <a:lnTo>
                        <a:pt x="287" y="143"/>
                      </a:lnTo>
                      <a:lnTo>
                        <a:pt x="287" y="143"/>
                      </a:lnTo>
                      <a:lnTo>
                        <a:pt x="298" y="146"/>
                      </a:lnTo>
                      <a:lnTo>
                        <a:pt x="304" y="149"/>
                      </a:lnTo>
                      <a:lnTo>
                        <a:pt x="307" y="152"/>
                      </a:lnTo>
                      <a:lnTo>
                        <a:pt x="307" y="153"/>
                      </a:lnTo>
                      <a:lnTo>
                        <a:pt x="307" y="153"/>
                      </a:lnTo>
                      <a:lnTo>
                        <a:pt x="308" y="154"/>
                      </a:lnTo>
                      <a:lnTo>
                        <a:pt x="310" y="156"/>
                      </a:lnTo>
                      <a:lnTo>
                        <a:pt x="317" y="154"/>
                      </a:lnTo>
                      <a:lnTo>
                        <a:pt x="331" y="149"/>
                      </a:lnTo>
                      <a:lnTo>
                        <a:pt x="331" y="149"/>
                      </a:lnTo>
                      <a:lnTo>
                        <a:pt x="334" y="147"/>
                      </a:lnTo>
                      <a:lnTo>
                        <a:pt x="335" y="143"/>
                      </a:lnTo>
                      <a:lnTo>
                        <a:pt x="336" y="132"/>
                      </a:lnTo>
                      <a:lnTo>
                        <a:pt x="338" y="122"/>
                      </a:lnTo>
                      <a:lnTo>
                        <a:pt x="341" y="116"/>
                      </a:lnTo>
                      <a:lnTo>
                        <a:pt x="342" y="113"/>
                      </a:lnTo>
                      <a:lnTo>
                        <a:pt x="342" y="113"/>
                      </a:lnTo>
                      <a:close/>
                      <a:moveTo>
                        <a:pt x="378" y="247"/>
                      </a:moveTo>
                      <a:lnTo>
                        <a:pt x="378" y="247"/>
                      </a:lnTo>
                      <a:lnTo>
                        <a:pt x="382" y="248"/>
                      </a:lnTo>
                      <a:lnTo>
                        <a:pt x="385" y="251"/>
                      </a:lnTo>
                      <a:lnTo>
                        <a:pt x="389" y="252"/>
                      </a:lnTo>
                      <a:lnTo>
                        <a:pt x="392" y="254"/>
                      </a:lnTo>
                      <a:lnTo>
                        <a:pt x="392" y="254"/>
                      </a:lnTo>
                      <a:lnTo>
                        <a:pt x="396" y="255"/>
                      </a:lnTo>
                      <a:lnTo>
                        <a:pt x="402" y="258"/>
                      </a:lnTo>
                      <a:lnTo>
                        <a:pt x="406" y="258"/>
                      </a:lnTo>
                      <a:lnTo>
                        <a:pt x="407" y="256"/>
                      </a:lnTo>
                      <a:lnTo>
                        <a:pt x="407" y="254"/>
                      </a:lnTo>
                      <a:lnTo>
                        <a:pt x="407" y="254"/>
                      </a:lnTo>
                      <a:lnTo>
                        <a:pt x="406" y="251"/>
                      </a:lnTo>
                      <a:lnTo>
                        <a:pt x="403" y="249"/>
                      </a:lnTo>
                      <a:lnTo>
                        <a:pt x="392" y="245"/>
                      </a:lnTo>
                      <a:lnTo>
                        <a:pt x="382" y="244"/>
                      </a:lnTo>
                      <a:lnTo>
                        <a:pt x="379" y="245"/>
                      </a:lnTo>
                      <a:lnTo>
                        <a:pt x="378" y="247"/>
                      </a:lnTo>
                      <a:lnTo>
                        <a:pt x="378" y="247"/>
                      </a:lnTo>
                      <a:close/>
                      <a:moveTo>
                        <a:pt x="355" y="222"/>
                      </a:moveTo>
                      <a:lnTo>
                        <a:pt x="355" y="222"/>
                      </a:lnTo>
                      <a:lnTo>
                        <a:pt x="352" y="225"/>
                      </a:lnTo>
                      <a:lnTo>
                        <a:pt x="348" y="227"/>
                      </a:lnTo>
                      <a:lnTo>
                        <a:pt x="344" y="227"/>
                      </a:lnTo>
                      <a:lnTo>
                        <a:pt x="339" y="225"/>
                      </a:lnTo>
                      <a:lnTo>
                        <a:pt x="339" y="225"/>
                      </a:lnTo>
                      <a:lnTo>
                        <a:pt x="338" y="224"/>
                      </a:lnTo>
                      <a:lnTo>
                        <a:pt x="336" y="224"/>
                      </a:lnTo>
                      <a:lnTo>
                        <a:pt x="334" y="227"/>
                      </a:lnTo>
                      <a:lnTo>
                        <a:pt x="332" y="230"/>
                      </a:lnTo>
                      <a:lnTo>
                        <a:pt x="332" y="234"/>
                      </a:lnTo>
                      <a:lnTo>
                        <a:pt x="332" y="234"/>
                      </a:lnTo>
                      <a:lnTo>
                        <a:pt x="335" y="235"/>
                      </a:lnTo>
                      <a:lnTo>
                        <a:pt x="341" y="238"/>
                      </a:lnTo>
                      <a:lnTo>
                        <a:pt x="348" y="239"/>
                      </a:lnTo>
                      <a:lnTo>
                        <a:pt x="351" y="238"/>
                      </a:lnTo>
                      <a:lnTo>
                        <a:pt x="355" y="237"/>
                      </a:lnTo>
                      <a:lnTo>
                        <a:pt x="355" y="237"/>
                      </a:lnTo>
                      <a:lnTo>
                        <a:pt x="363" y="235"/>
                      </a:lnTo>
                      <a:lnTo>
                        <a:pt x="370" y="234"/>
                      </a:lnTo>
                      <a:lnTo>
                        <a:pt x="375" y="234"/>
                      </a:lnTo>
                      <a:lnTo>
                        <a:pt x="378" y="232"/>
                      </a:lnTo>
                      <a:lnTo>
                        <a:pt x="378" y="231"/>
                      </a:lnTo>
                      <a:lnTo>
                        <a:pt x="378" y="231"/>
                      </a:lnTo>
                      <a:lnTo>
                        <a:pt x="378" y="228"/>
                      </a:lnTo>
                      <a:lnTo>
                        <a:pt x="376" y="227"/>
                      </a:lnTo>
                      <a:lnTo>
                        <a:pt x="368" y="222"/>
                      </a:lnTo>
                      <a:lnTo>
                        <a:pt x="359" y="221"/>
                      </a:lnTo>
                      <a:lnTo>
                        <a:pt x="356" y="222"/>
                      </a:lnTo>
                      <a:lnTo>
                        <a:pt x="355" y="222"/>
                      </a:lnTo>
                      <a:lnTo>
                        <a:pt x="355" y="2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74"/>
                <p:cNvSpPr>
                  <a:spLocks noEditPoints="1"/>
                </p:cNvSpPr>
                <p:nvPr/>
              </p:nvSpPr>
              <p:spPr bwMode="auto">
                <a:xfrm>
                  <a:off x="9197232" y="4954474"/>
                  <a:ext cx="92243" cy="32556"/>
                </a:xfrm>
                <a:custGeom>
                  <a:avLst/>
                  <a:gdLst>
                    <a:gd name="T0" fmla="*/ 6 w 51"/>
                    <a:gd name="T1" fmla="*/ 14 h 18"/>
                    <a:gd name="T2" fmla="*/ 6 w 51"/>
                    <a:gd name="T3" fmla="*/ 14 h 18"/>
                    <a:gd name="T4" fmla="*/ 0 w 51"/>
                    <a:gd name="T5" fmla="*/ 15 h 18"/>
                    <a:gd name="T6" fmla="*/ 0 w 51"/>
                    <a:gd name="T7" fmla="*/ 15 h 18"/>
                    <a:gd name="T8" fmla="*/ 3 w 51"/>
                    <a:gd name="T9" fmla="*/ 18 h 18"/>
                    <a:gd name="T10" fmla="*/ 5 w 51"/>
                    <a:gd name="T11" fmla="*/ 18 h 18"/>
                    <a:gd name="T12" fmla="*/ 6 w 51"/>
                    <a:gd name="T13" fmla="*/ 18 h 18"/>
                    <a:gd name="T14" fmla="*/ 6 w 51"/>
                    <a:gd name="T15" fmla="*/ 18 h 18"/>
                    <a:gd name="T16" fmla="*/ 7 w 51"/>
                    <a:gd name="T17" fmla="*/ 17 h 18"/>
                    <a:gd name="T18" fmla="*/ 9 w 51"/>
                    <a:gd name="T19" fmla="*/ 14 h 18"/>
                    <a:gd name="T20" fmla="*/ 9 w 51"/>
                    <a:gd name="T21" fmla="*/ 14 h 18"/>
                    <a:gd name="T22" fmla="*/ 6 w 51"/>
                    <a:gd name="T23" fmla="*/ 14 h 18"/>
                    <a:gd name="T24" fmla="*/ 6 w 51"/>
                    <a:gd name="T25" fmla="*/ 14 h 18"/>
                    <a:gd name="T26" fmla="*/ 6 w 51"/>
                    <a:gd name="T27" fmla="*/ 14 h 18"/>
                    <a:gd name="T28" fmla="*/ 6 w 51"/>
                    <a:gd name="T29" fmla="*/ 14 h 18"/>
                    <a:gd name="T30" fmla="*/ 29 w 51"/>
                    <a:gd name="T31" fmla="*/ 1 h 18"/>
                    <a:gd name="T32" fmla="*/ 29 w 51"/>
                    <a:gd name="T33" fmla="*/ 1 h 18"/>
                    <a:gd name="T34" fmla="*/ 24 w 51"/>
                    <a:gd name="T35" fmla="*/ 3 h 18"/>
                    <a:gd name="T36" fmla="*/ 22 w 51"/>
                    <a:gd name="T37" fmla="*/ 4 h 18"/>
                    <a:gd name="T38" fmla="*/ 14 w 51"/>
                    <a:gd name="T39" fmla="*/ 11 h 18"/>
                    <a:gd name="T40" fmla="*/ 14 w 51"/>
                    <a:gd name="T41" fmla="*/ 11 h 18"/>
                    <a:gd name="T42" fmla="*/ 13 w 51"/>
                    <a:gd name="T43" fmla="*/ 11 h 18"/>
                    <a:gd name="T44" fmla="*/ 13 w 51"/>
                    <a:gd name="T45" fmla="*/ 11 h 18"/>
                    <a:gd name="T46" fmla="*/ 19 w 51"/>
                    <a:gd name="T47" fmla="*/ 17 h 18"/>
                    <a:gd name="T48" fmla="*/ 19 w 51"/>
                    <a:gd name="T49" fmla="*/ 17 h 18"/>
                    <a:gd name="T50" fmla="*/ 27 w 51"/>
                    <a:gd name="T51" fmla="*/ 13 h 18"/>
                    <a:gd name="T52" fmla="*/ 39 w 51"/>
                    <a:gd name="T53" fmla="*/ 8 h 18"/>
                    <a:gd name="T54" fmla="*/ 47 w 51"/>
                    <a:gd name="T55" fmla="*/ 4 h 18"/>
                    <a:gd name="T56" fmla="*/ 51 w 51"/>
                    <a:gd name="T57" fmla="*/ 1 h 18"/>
                    <a:gd name="T58" fmla="*/ 51 w 51"/>
                    <a:gd name="T59" fmla="*/ 1 h 18"/>
                    <a:gd name="T60" fmla="*/ 51 w 51"/>
                    <a:gd name="T61" fmla="*/ 0 h 18"/>
                    <a:gd name="T62" fmla="*/ 50 w 51"/>
                    <a:gd name="T63" fmla="*/ 0 h 18"/>
                    <a:gd name="T64" fmla="*/ 44 w 51"/>
                    <a:gd name="T65" fmla="*/ 0 h 18"/>
                    <a:gd name="T66" fmla="*/ 36 w 51"/>
                    <a:gd name="T67" fmla="*/ 1 h 18"/>
                    <a:gd name="T68" fmla="*/ 29 w 51"/>
                    <a:gd name="T69" fmla="*/ 1 h 18"/>
                    <a:gd name="T70" fmla="*/ 29 w 51"/>
                    <a:gd name="T71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1" h="18">
                      <a:moveTo>
                        <a:pt x="6" y="14"/>
                      </a:moveTo>
                      <a:lnTo>
                        <a:pt x="6" y="14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3" y="18"/>
                      </a:lnTo>
                      <a:lnTo>
                        <a:pt x="5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7" y="17"/>
                      </a:lnTo>
                      <a:lnTo>
                        <a:pt x="9" y="14"/>
                      </a:lnTo>
                      <a:lnTo>
                        <a:pt x="9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close/>
                      <a:moveTo>
                        <a:pt x="29" y="1"/>
                      </a:moveTo>
                      <a:lnTo>
                        <a:pt x="29" y="1"/>
                      </a:lnTo>
                      <a:lnTo>
                        <a:pt x="24" y="3"/>
                      </a:lnTo>
                      <a:lnTo>
                        <a:pt x="22" y="4"/>
                      </a:lnTo>
                      <a:lnTo>
                        <a:pt x="14" y="11"/>
                      </a:lnTo>
                      <a:lnTo>
                        <a:pt x="14" y="11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9" y="17"/>
                      </a:lnTo>
                      <a:lnTo>
                        <a:pt x="19" y="17"/>
                      </a:lnTo>
                      <a:lnTo>
                        <a:pt x="27" y="13"/>
                      </a:lnTo>
                      <a:lnTo>
                        <a:pt x="39" y="8"/>
                      </a:lnTo>
                      <a:lnTo>
                        <a:pt x="47" y="4"/>
                      </a:lnTo>
                      <a:lnTo>
                        <a:pt x="51" y="1"/>
                      </a:lnTo>
                      <a:lnTo>
                        <a:pt x="51" y="1"/>
                      </a:lnTo>
                      <a:lnTo>
                        <a:pt x="51" y="0"/>
                      </a:lnTo>
                      <a:lnTo>
                        <a:pt x="50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9" y="1"/>
                      </a:lnTo>
                      <a:lnTo>
                        <a:pt x="29" y="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75"/>
                <p:cNvSpPr>
                  <a:spLocks/>
                </p:cNvSpPr>
                <p:nvPr/>
              </p:nvSpPr>
              <p:spPr bwMode="auto">
                <a:xfrm>
                  <a:off x="6015752" y="3228987"/>
                  <a:ext cx="97669" cy="52453"/>
                </a:xfrm>
                <a:custGeom>
                  <a:avLst/>
                  <a:gdLst>
                    <a:gd name="T0" fmla="*/ 0 w 54"/>
                    <a:gd name="T1" fmla="*/ 27 h 29"/>
                    <a:gd name="T2" fmla="*/ 0 w 54"/>
                    <a:gd name="T3" fmla="*/ 27 h 29"/>
                    <a:gd name="T4" fmla="*/ 8 w 54"/>
                    <a:gd name="T5" fmla="*/ 25 h 29"/>
                    <a:gd name="T6" fmla="*/ 12 w 54"/>
                    <a:gd name="T7" fmla="*/ 25 h 29"/>
                    <a:gd name="T8" fmla="*/ 12 w 54"/>
                    <a:gd name="T9" fmla="*/ 25 h 29"/>
                    <a:gd name="T10" fmla="*/ 13 w 54"/>
                    <a:gd name="T11" fmla="*/ 27 h 29"/>
                    <a:gd name="T12" fmla="*/ 15 w 54"/>
                    <a:gd name="T13" fmla="*/ 29 h 29"/>
                    <a:gd name="T14" fmla="*/ 15 w 54"/>
                    <a:gd name="T15" fmla="*/ 29 h 29"/>
                    <a:gd name="T16" fmla="*/ 26 w 54"/>
                    <a:gd name="T17" fmla="*/ 28 h 29"/>
                    <a:gd name="T18" fmla="*/ 26 w 54"/>
                    <a:gd name="T19" fmla="*/ 28 h 29"/>
                    <a:gd name="T20" fmla="*/ 27 w 54"/>
                    <a:gd name="T21" fmla="*/ 28 h 29"/>
                    <a:gd name="T22" fmla="*/ 32 w 54"/>
                    <a:gd name="T23" fmla="*/ 28 h 29"/>
                    <a:gd name="T24" fmla="*/ 35 w 54"/>
                    <a:gd name="T25" fmla="*/ 28 h 29"/>
                    <a:gd name="T26" fmla="*/ 36 w 54"/>
                    <a:gd name="T27" fmla="*/ 28 h 29"/>
                    <a:gd name="T28" fmla="*/ 36 w 54"/>
                    <a:gd name="T29" fmla="*/ 28 h 29"/>
                    <a:gd name="T30" fmla="*/ 37 w 54"/>
                    <a:gd name="T31" fmla="*/ 24 h 29"/>
                    <a:gd name="T32" fmla="*/ 39 w 54"/>
                    <a:gd name="T33" fmla="*/ 22 h 29"/>
                    <a:gd name="T34" fmla="*/ 42 w 54"/>
                    <a:gd name="T35" fmla="*/ 21 h 29"/>
                    <a:gd name="T36" fmla="*/ 42 w 54"/>
                    <a:gd name="T37" fmla="*/ 21 h 29"/>
                    <a:gd name="T38" fmla="*/ 43 w 54"/>
                    <a:gd name="T39" fmla="*/ 19 h 29"/>
                    <a:gd name="T40" fmla="*/ 43 w 54"/>
                    <a:gd name="T41" fmla="*/ 17 h 29"/>
                    <a:gd name="T42" fmla="*/ 43 w 54"/>
                    <a:gd name="T43" fmla="*/ 14 h 29"/>
                    <a:gd name="T44" fmla="*/ 44 w 54"/>
                    <a:gd name="T45" fmla="*/ 12 h 29"/>
                    <a:gd name="T46" fmla="*/ 44 w 54"/>
                    <a:gd name="T47" fmla="*/ 12 h 29"/>
                    <a:gd name="T48" fmla="*/ 52 w 54"/>
                    <a:gd name="T49" fmla="*/ 10 h 29"/>
                    <a:gd name="T50" fmla="*/ 54 w 54"/>
                    <a:gd name="T51" fmla="*/ 7 h 29"/>
                    <a:gd name="T52" fmla="*/ 54 w 54"/>
                    <a:gd name="T53" fmla="*/ 7 h 29"/>
                    <a:gd name="T54" fmla="*/ 53 w 54"/>
                    <a:gd name="T55" fmla="*/ 4 h 29"/>
                    <a:gd name="T56" fmla="*/ 52 w 54"/>
                    <a:gd name="T57" fmla="*/ 0 h 29"/>
                    <a:gd name="T58" fmla="*/ 52 w 54"/>
                    <a:gd name="T59" fmla="*/ 0 h 29"/>
                    <a:gd name="T60" fmla="*/ 47 w 54"/>
                    <a:gd name="T61" fmla="*/ 2 h 29"/>
                    <a:gd name="T62" fmla="*/ 44 w 54"/>
                    <a:gd name="T63" fmla="*/ 4 h 29"/>
                    <a:gd name="T64" fmla="*/ 40 w 54"/>
                    <a:gd name="T65" fmla="*/ 4 h 29"/>
                    <a:gd name="T66" fmla="*/ 40 w 54"/>
                    <a:gd name="T67" fmla="*/ 4 h 29"/>
                    <a:gd name="T68" fmla="*/ 36 w 54"/>
                    <a:gd name="T69" fmla="*/ 5 h 29"/>
                    <a:gd name="T70" fmla="*/ 32 w 54"/>
                    <a:gd name="T71" fmla="*/ 7 h 29"/>
                    <a:gd name="T72" fmla="*/ 29 w 54"/>
                    <a:gd name="T73" fmla="*/ 8 h 29"/>
                    <a:gd name="T74" fmla="*/ 26 w 54"/>
                    <a:gd name="T75" fmla="*/ 8 h 29"/>
                    <a:gd name="T76" fmla="*/ 26 w 54"/>
                    <a:gd name="T77" fmla="*/ 8 h 29"/>
                    <a:gd name="T78" fmla="*/ 19 w 54"/>
                    <a:gd name="T79" fmla="*/ 7 h 29"/>
                    <a:gd name="T80" fmla="*/ 9 w 54"/>
                    <a:gd name="T81" fmla="*/ 5 h 29"/>
                    <a:gd name="T82" fmla="*/ 9 w 54"/>
                    <a:gd name="T83" fmla="*/ 5 h 29"/>
                    <a:gd name="T84" fmla="*/ 2 w 54"/>
                    <a:gd name="T85" fmla="*/ 5 h 29"/>
                    <a:gd name="T86" fmla="*/ 2 w 54"/>
                    <a:gd name="T87" fmla="*/ 5 h 29"/>
                    <a:gd name="T88" fmla="*/ 2 w 54"/>
                    <a:gd name="T89" fmla="*/ 15 h 29"/>
                    <a:gd name="T90" fmla="*/ 0 w 54"/>
                    <a:gd name="T91" fmla="*/ 27 h 29"/>
                    <a:gd name="T92" fmla="*/ 0 w 54"/>
                    <a:gd name="T93" fmla="*/ 27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" h="29">
                      <a:moveTo>
                        <a:pt x="0" y="27"/>
                      </a:moveTo>
                      <a:lnTo>
                        <a:pt x="0" y="27"/>
                      </a:lnTo>
                      <a:lnTo>
                        <a:pt x="8" y="25"/>
                      </a:lnTo>
                      <a:lnTo>
                        <a:pt x="12" y="25"/>
                      </a:lnTo>
                      <a:lnTo>
                        <a:pt x="12" y="25"/>
                      </a:lnTo>
                      <a:lnTo>
                        <a:pt x="13" y="27"/>
                      </a:lnTo>
                      <a:lnTo>
                        <a:pt x="15" y="29"/>
                      </a:lnTo>
                      <a:lnTo>
                        <a:pt x="15" y="29"/>
                      </a:lnTo>
                      <a:lnTo>
                        <a:pt x="26" y="28"/>
                      </a:lnTo>
                      <a:lnTo>
                        <a:pt x="26" y="28"/>
                      </a:lnTo>
                      <a:lnTo>
                        <a:pt x="27" y="28"/>
                      </a:lnTo>
                      <a:lnTo>
                        <a:pt x="32" y="28"/>
                      </a:lnTo>
                      <a:lnTo>
                        <a:pt x="35" y="28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37" y="24"/>
                      </a:lnTo>
                      <a:lnTo>
                        <a:pt x="39" y="22"/>
                      </a:lnTo>
                      <a:lnTo>
                        <a:pt x="42" y="21"/>
                      </a:lnTo>
                      <a:lnTo>
                        <a:pt x="42" y="21"/>
                      </a:lnTo>
                      <a:lnTo>
                        <a:pt x="43" y="19"/>
                      </a:lnTo>
                      <a:lnTo>
                        <a:pt x="43" y="17"/>
                      </a:lnTo>
                      <a:lnTo>
                        <a:pt x="43" y="14"/>
                      </a:lnTo>
                      <a:lnTo>
                        <a:pt x="44" y="12"/>
                      </a:lnTo>
                      <a:lnTo>
                        <a:pt x="44" y="12"/>
                      </a:lnTo>
                      <a:lnTo>
                        <a:pt x="52" y="10"/>
                      </a:lnTo>
                      <a:lnTo>
                        <a:pt x="54" y="7"/>
                      </a:lnTo>
                      <a:lnTo>
                        <a:pt x="54" y="7"/>
                      </a:lnTo>
                      <a:lnTo>
                        <a:pt x="53" y="4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47" y="2"/>
                      </a:lnTo>
                      <a:lnTo>
                        <a:pt x="44" y="4"/>
                      </a:lnTo>
                      <a:lnTo>
                        <a:pt x="40" y="4"/>
                      </a:lnTo>
                      <a:lnTo>
                        <a:pt x="40" y="4"/>
                      </a:lnTo>
                      <a:lnTo>
                        <a:pt x="36" y="5"/>
                      </a:lnTo>
                      <a:lnTo>
                        <a:pt x="32" y="7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19" y="7"/>
                      </a:lnTo>
                      <a:lnTo>
                        <a:pt x="9" y="5"/>
                      </a:lnTo>
                      <a:lnTo>
                        <a:pt x="9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15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76"/>
                <p:cNvSpPr>
                  <a:spLocks noEditPoints="1"/>
                </p:cNvSpPr>
                <p:nvPr/>
              </p:nvSpPr>
              <p:spPr bwMode="auto">
                <a:xfrm>
                  <a:off x="5840310" y="3223560"/>
                  <a:ext cx="327372" cy="361738"/>
                </a:xfrm>
                <a:custGeom>
                  <a:avLst/>
                  <a:gdLst>
                    <a:gd name="T0" fmla="*/ 106 w 181"/>
                    <a:gd name="T1" fmla="*/ 174 h 200"/>
                    <a:gd name="T2" fmla="*/ 93 w 181"/>
                    <a:gd name="T3" fmla="*/ 180 h 200"/>
                    <a:gd name="T4" fmla="*/ 109 w 181"/>
                    <a:gd name="T5" fmla="*/ 188 h 200"/>
                    <a:gd name="T6" fmla="*/ 127 w 181"/>
                    <a:gd name="T7" fmla="*/ 200 h 200"/>
                    <a:gd name="T8" fmla="*/ 132 w 181"/>
                    <a:gd name="T9" fmla="*/ 190 h 200"/>
                    <a:gd name="T10" fmla="*/ 139 w 181"/>
                    <a:gd name="T11" fmla="*/ 174 h 200"/>
                    <a:gd name="T12" fmla="*/ 126 w 181"/>
                    <a:gd name="T13" fmla="*/ 174 h 200"/>
                    <a:gd name="T14" fmla="*/ 25 w 181"/>
                    <a:gd name="T15" fmla="*/ 122 h 200"/>
                    <a:gd name="T16" fmla="*/ 25 w 181"/>
                    <a:gd name="T17" fmla="*/ 132 h 200"/>
                    <a:gd name="T18" fmla="*/ 28 w 181"/>
                    <a:gd name="T19" fmla="*/ 150 h 200"/>
                    <a:gd name="T20" fmla="*/ 35 w 181"/>
                    <a:gd name="T21" fmla="*/ 159 h 200"/>
                    <a:gd name="T22" fmla="*/ 46 w 181"/>
                    <a:gd name="T23" fmla="*/ 151 h 200"/>
                    <a:gd name="T24" fmla="*/ 49 w 181"/>
                    <a:gd name="T25" fmla="*/ 126 h 200"/>
                    <a:gd name="T26" fmla="*/ 34 w 181"/>
                    <a:gd name="T27" fmla="*/ 120 h 200"/>
                    <a:gd name="T28" fmla="*/ 146 w 181"/>
                    <a:gd name="T29" fmla="*/ 106 h 200"/>
                    <a:gd name="T30" fmla="*/ 130 w 181"/>
                    <a:gd name="T31" fmla="*/ 100 h 200"/>
                    <a:gd name="T32" fmla="*/ 112 w 181"/>
                    <a:gd name="T33" fmla="*/ 72 h 200"/>
                    <a:gd name="T34" fmla="*/ 90 w 181"/>
                    <a:gd name="T35" fmla="*/ 55 h 200"/>
                    <a:gd name="T36" fmla="*/ 90 w 181"/>
                    <a:gd name="T37" fmla="*/ 38 h 200"/>
                    <a:gd name="T38" fmla="*/ 97 w 181"/>
                    <a:gd name="T39" fmla="*/ 30 h 200"/>
                    <a:gd name="T40" fmla="*/ 90 w 181"/>
                    <a:gd name="T41" fmla="*/ 7 h 200"/>
                    <a:gd name="T42" fmla="*/ 78 w 181"/>
                    <a:gd name="T43" fmla="*/ 0 h 200"/>
                    <a:gd name="T44" fmla="*/ 65 w 181"/>
                    <a:gd name="T45" fmla="*/ 4 h 200"/>
                    <a:gd name="T46" fmla="*/ 59 w 181"/>
                    <a:gd name="T47" fmla="*/ 8 h 200"/>
                    <a:gd name="T48" fmla="*/ 54 w 181"/>
                    <a:gd name="T49" fmla="*/ 11 h 200"/>
                    <a:gd name="T50" fmla="*/ 45 w 181"/>
                    <a:gd name="T51" fmla="*/ 14 h 200"/>
                    <a:gd name="T52" fmla="*/ 39 w 181"/>
                    <a:gd name="T53" fmla="*/ 17 h 200"/>
                    <a:gd name="T54" fmla="*/ 29 w 181"/>
                    <a:gd name="T55" fmla="*/ 15 h 200"/>
                    <a:gd name="T56" fmla="*/ 21 w 181"/>
                    <a:gd name="T57" fmla="*/ 22 h 200"/>
                    <a:gd name="T58" fmla="*/ 4 w 181"/>
                    <a:gd name="T59" fmla="*/ 30 h 200"/>
                    <a:gd name="T60" fmla="*/ 4 w 181"/>
                    <a:gd name="T61" fmla="*/ 38 h 200"/>
                    <a:gd name="T62" fmla="*/ 0 w 181"/>
                    <a:gd name="T63" fmla="*/ 42 h 200"/>
                    <a:gd name="T64" fmla="*/ 4 w 181"/>
                    <a:gd name="T65" fmla="*/ 54 h 200"/>
                    <a:gd name="T66" fmla="*/ 14 w 181"/>
                    <a:gd name="T67" fmla="*/ 58 h 200"/>
                    <a:gd name="T68" fmla="*/ 14 w 181"/>
                    <a:gd name="T69" fmla="*/ 66 h 200"/>
                    <a:gd name="T70" fmla="*/ 28 w 181"/>
                    <a:gd name="T71" fmla="*/ 56 h 200"/>
                    <a:gd name="T72" fmla="*/ 52 w 181"/>
                    <a:gd name="T73" fmla="*/ 59 h 200"/>
                    <a:gd name="T74" fmla="*/ 61 w 181"/>
                    <a:gd name="T75" fmla="*/ 74 h 200"/>
                    <a:gd name="T76" fmla="*/ 75 w 181"/>
                    <a:gd name="T77" fmla="*/ 93 h 200"/>
                    <a:gd name="T78" fmla="*/ 97 w 181"/>
                    <a:gd name="T79" fmla="*/ 112 h 200"/>
                    <a:gd name="T80" fmla="*/ 119 w 181"/>
                    <a:gd name="T81" fmla="*/ 123 h 200"/>
                    <a:gd name="T82" fmla="*/ 134 w 181"/>
                    <a:gd name="T83" fmla="*/ 136 h 200"/>
                    <a:gd name="T84" fmla="*/ 141 w 181"/>
                    <a:gd name="T85" fmla="*/ 143 h 200"/>
                    <a:gd name="T86" fmla="*/ 146 w 181"/>
                    <a:gd name="T87" fmla="*/ 159 h 200"/>
                    <a:gd name="T88" fmla="*/ 143 w 181"/>
                    <a:gd name="T89" fmla="*/ 174 h 200"/>
                    <a:gd name="T90" fmla="*/ 153 w 181"/>
                    <a:gd name="T91" fmla="*/ 163 h 200"/>
                    <a:gd name="T92" fmla="*/ 161 w 181"/>
                    <a:gd name="T93" fmla="*/ 153 h 200"/>
                    <a:gd name="T94" fmla="*/ 157 w 181"/>
                    <a:gd name="T95" fmla="*/ 144 h 200"/>
                    <a:gd name="T96" fmla="*/ 158 w 181"/>
                    <a:gd name="T97" fmla="*/ 133 h 200"/>
                    <a:gd name="T98" fmla="*/ 178 w 181"/>
                    <a:gd name="T99" fmla="*/ 139 h 200"/>
                    <a:gd name="T100" fmla="*/ 178 w 181"/>
                    <a:gd name="T101" fmla="*/ 129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1" h="200">
                      <a:moveTo>
                        <a:pt x="126" y="174"/>
                      </a:moveTo>
                      <a:lnTo>
                        <a:pt x="126" y="174"/>
                      </a:lnTo>
                      <a:lnTo>
                        <a:pt x="115" y="176"/>
                      </a:lnTo>
                      <a:lnTo>
                        <a:pt x="110" y="176"/>
                      </a:lnTo>
                      <a:lnTo>
                        <a:pt x="106" y="174"/>
                      </a:lnTo>
                      <a:lnTo>
                        <a:pt x="106" y="174"/>
                      </a:lnTo>
                      <a:lnTo>
                        <a:pt x="102" y="173"/>
                      </a:lnTo>
                      <a:lnTo>
                        <a:pt x="97" y="174"/>
                      </a:lnTo>
                      <a:lnTo>
                        <a:pt x="93" y="177"/>
                      </a:lnTo>
                      <a:lnTo>
                        <a:pt x="93" y="180"/>
                      </a:lnTo>
                      <a:lnTo>
                        <a:pt x="93" y="180"/>
                      </a:lnTo>
                      <a:lnTo>
                        <a:pt x="95" y="183"/>
                      </a:lnTo>
                      <a:lnTo>
                        <a:pt x="97" y="184"/>
                      </a:lnTo>
                      <a:lnTo>
                        <a:pt x="102" y="187"/>
                      </a:lnTo>
                      <a:lnTo>
                        <a:pt x="109" y="188"/>
                      </a:lnTo>
                      <a:lnTo>
                        <a:pt x="109" y="188"/>
                      </a:lnTo>
                      <a:lnTo>
                        <a:pt x="116" y="193"/>
                      </a:lnTo>
                      <a:lnTo>
                        <a:pt x="122" y="195"/>
                      </a:lnTo>
                      <a:lnTo>
                        <a:pt x="124" y="198"/>
                      </a:lnTo>
                      <a:lnTo>
                        <a:pt x="127" y="200"/>
                      </a:lnTo>
                      <a:lnTo>
                        <a:pt x="127" y="200"/>
                      </a:lnTo>
                      <a:lnTo>
                        <a:pt x="130" y="200"/>
                      </a:lnTo>
                      <a:lnTo>
                        <a:pt x="132" y="197"/>
                      </a:lnTo>
                      <a:lnTo>
                        <a:pt x="133" y="194"/>
                      </a:lnTo>
                      <a:lnTo>
                        <a:pt x="132" y="190"/>
                      </a:lnTo>
                      <a:lnTo>
                        <a:pt x="132" y="190"/>
                      </a:lnTo>
                      <a:lnTo>
                        <a:pt x="132" y="184"/>
                      </a:lnTo>
                      <a:lnTo>
                        <a:pt x="134" y="180"/>
                      </a:lnTo>
                      <a:lnTo>
                        <a:pt x="139" y="174"/>
                      </a:lnTo>
                      <a:lnTo>
                        <a:pt x="139" y="174"/>
                      </a:lnTo>
                      <a:lnTo>
                        <a:pt x="139" y="174"/>
                      </a:lnTo>
                      <a:lnTo>
                        <a:pt x="136" y="173"/>
                      </a:lnTo>
                      <a:lnTo>
                        <a:pt x="132" y="173"/>
                      </a:lnTo>
                      <a:lnTo>
                        <a:pt x="126" y="174"/>
                      </a:lnTo>
                      <a:lnTo>
                        <a:pt x="126" y="174"/>
                      </a:lnTo>
                      <a:close/>
                      <a:moveTo>
                        <a:pt x="34" y="120"/>
                      </a:moveTo>
                      <a:lnTo>
                        <a:pt x="34" y="120"/>
                      </a:lnTo>
                      <a:lnTo>
                        <a:pt x="31" y="122"/>
                      </a:lnTo>
                      <a:lnTo>
                        <a:pt x="27" y="122"/>
                      </a:lnTo>
                      <a:lnTo>
                        <a:pt x="25" y="122"/>
                      </a:lnTo>
                      <a:lnTo>
                        <a:pt x="22" y="123"/>
                      </a:lnTo>
                      <a:lnTo>
                        <a:pt x="22" y="123"/>
                      </a:lnTo>
                      <a:lnTo>
                        <a:pt x="22" y="125"/>
                      </a:lnTo>
                      <a:lnTo>
                        <a:pt x="22" y="126"/>
                      </a:lnTo>
                      <a:lnTo>
                        <a:pt x="25" y="132"/>
                      </a:lnTo>
                      <a:lnTo>
                        <a:pt x="28" y="137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8" y="143"/>
                      </a:lnTo>
                      <a:lnTo>
                        <a:pt x="28" y="150"/>
                      </a:lnTo>
                      <a:lnTo>
                        <a:pt x="29" y="157"/>
                      </a:lnTo>
                      <a:lnTo>
                        <a:pt x="31" y="160"/>
                      </a:lnTo>
                      <a:lnTo>
                        <a:pt x="34" y="160"/>
                      </a:lnTo>
                      <a:lnTo>
                        <a:pt x="35" y="159"/>
                      </a:lnTo>
                      <a:lnTo>
                        <a:pt x="35" y="159"/>
                      </a:lnTo>
                      <a:lnTo>
                        <a:pt x="39" y="156"/>
                      </a:lnTo>
                      <a:lnTo>
                        <a:pt x="42" y="154"/>
                      </a:lnTo>
                      <a:lnTo>
                        <a:pt x="44" y="154"/>
                      </a:lnTo>
                      <a:lnTo>
                        <a:pt x="46" y="151"/>
                      </a:lnTo>
                      <a:lnTo>
                        <a:pt x="46" y="151"/>
                      </a:lnTo>
                      <a:lnTo>
                        <a:pt x="48" y="147"/>
                      </a:lnTo>
                      <a:lnTo>
                        <a:pt x="48" y="140"/>
                      </a:lnTo>
                      <a:lnTo>
                        <a:pt x="48" y="132"/>
                      </a:lnTo>
                      <a:lnTo>
                        <a:pt x="49" y="126"/>
                      </a:lnTo>
                      <a:lnTo>
                        <a:pt x="49" y="126"/>
                      </a:lnTo>
                      <a:lnTo>
                        <a:pt x="49" y="123"/>
                      </a:lnTo>
                      <a:lnTo>
                        <a:pt x="48" y="122"/>
                      </a:lnTo>
                      <a:lnTo>
                        <a:pt x="44" y="119"/>
                      </a:lnTo>
                      <a:lnTo>
                        <a:pt x="39" y="117"/>
                      </a:lnTo>
                      <a:lnTo>
                        <a:pt x="34" y="120"/>
                      </a:lnTo>
                      <a:lnTo>
                        <a:pt x="34" y="120"/>
                      </a:lnTo>
                      <a:close/>
                      <a:moveTo>
                        <a:pt x="150" y="112"/>
                      </a:moveTo>
                      <a:lnTo>
                        <a:pt x="150" y="112"/>
                      </a:lnTo>
                      <a:lnTo>
                        <a:pt x="147" y="109"/>
                      </a:lnTo>
                      <a:lnTo>
                        <a:pt x="146" y="106"/>
                      </a:lnTo>
                      <a:lnTo>
                        <a:pt x="143" y="103"/>
                      </a:lnTo>
                      <a:lnTo>
                        <a:pt x="139" y="103"/>
                      </a:lnTo>
                      <a:lnTo>
                        <a:pt x="139" y="103"/>
                      </a:lnTo>
                      <a:lnTo>
                        <a:pt x="134" y="102"/>
                      </a:lnTo>
                      <a:lnTo>
                        <a:pt x="130" y="100"/>
                      </a:lnTo>
                      <a:lnTo>
                        <a:pt x="123" y="96"/>
                      </a:lnTo>
                      <a:lnTo>
                        <a:pt x="117" y="88"/>
                      </a:lnTo>
                      <a:lnTo>
                        <a:pt x="113" y="78"/>
                      </a:lnTo>
                      <a:lnTo>
                        <a:pt x="113" y="78"/>
                      </a:lnTo>
                      <a:lnTo>
                        <a:pt x="112" y="72"/>
                      </a:lnTo>
                      <a:lnTo>
                        <a:pt x="109" y="69"/>
                      </a:lnTo>
                      <a:lnTo>
                        <a:pt x="102" y="64"/>
                      </a:lnTo>
                      <a:lnTo>
                        <a:pt x="96" y="59"/>
                      </a:lnTo>
                      <a:lnTo>
                        <a:pt x="93" y="58"/>
                      </a:lnTo>
                      <a:lnTo>
                        <a:pt x="90" y="55"/>
                      </a:lnTo>
                      <a:lnTo>
                        <a:pt x="90" y="55"/>
                      </a:lnTo>
                      <a:lnTo>
                        <a:pt x="90" y="49"/>
                      </a:lnTo>
                      <a:lnTo>
                        <a:pt x="90" y="47"/>
                      </a:lnTo>
                      <a:lnTo>
                        <a:pt x="92" y="42"/>
                      </a:lnTo>
                      <a:lnTo>
                        <a:pt x="90" y="38"/>
                      </a:lnTo>
                      <a:lnTo>
                        <a:pt x="90" y="38"/>
                      </a:lnTo>
                      <a:lnTo>
                        <a:pt x="90" y="35"/>
                      </a:lnTo>
                      <a:lnTo>
                        <a:pt x="92" y="34"/>
                      </a:lnTo>
                      <a:lnTo>
                        <a:pt x="97" y="30"/>
                      </a:lnTo>
                      <a:lnTo>
                        <a:pt x="97" y="30"/>
                      </a:lnTo>
                      <a:lnTo>
                        <a:pt x="99" y="18"/>
                      </a:lnTo>
                      <a:lnTo>
                        <a:pt x="99" y="8"/>
                      </a:lnTo>
                      <a:lnTo>
                        <a:pt x="99" y="8"/>
                      </a:lnTo>
                      <a:lnTo>
                        <a:pt x="90" y="7"/>
                      </a:lnTo>
                      <a:lnTo>
                        <a:pt x="90" y="7"/>
                      </a:lnTo>
                      <a:lnTo>
                        <a:pt x="89" y="3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2" y="0"/>
                      </a:lnTo>
                      <a:lnTo>
                        <a:pt x="78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71" y="4"/>
                      </a:lnTo>
                      <a:lnTo>
                        <a:pt x="68" y="5"/>
                      </a:lnTo>
                      <a:lnTo>
                        <a:pt x="65" y="4"/>
                      </a:lnTo>
                      <a:lnTo>
                        <a:pt x="65" y="4"/>
                      </a:lnTo>
                      <a:lnTo>
                        <a:pt x="63" y="4"/>
                      </a:lnTo>
                      <a:lnTo>
                        <a:pt x="59" y="7"/>
                      </a:lnTo>
                      <a:lnTo>
                        <a:pt x="59" y="7"/>
                      </a:lnTo>
                      <a:lnTo>
                        <a:pt x="59" y="8"/>
                      </a:lnTo>
                      <a:lnTo>
                        <a:pt x="59" y="10"/>
                      </a:lnTo>
                      <a:lnTo>
                        <a:pt x="58" y="10"/>
                      </a:lnTo>
                      <a:lnTo>
                        <a:pt x="58" y="10"/>
                      </a:lnTo>
                      <a:lnTo>
                        <a:pt x="55" y="10"/>
                      </a:lnTo>
                      <a:lnTo>
                        <a:pt x="54" y="11"/>
                      </a:lnTo>
                      <a:lnTo>
                        <a:pt x="52" y="13"/>
                      </a:lnTo>
                      <a:lnTo>
                        <a:pt x="52" y="13"/>
                      </a:lnTo>
                      <a:lnTo>
                        <a:pt x="52" y="14"/>
                      </a:lnTo>
                      <a:lnTo>
                        <a:pt x="49" y="14"/>
                      </a:lnTo>
                      <a:lnTo>
                        <a:pt x="45" y="14"/>
                      </a:lnTo>
                      <a:lnTo>
                        <a:pt x="45" y="14"/>
                      </a:lnTo>
                      <a:lnTo>
                        <a:pt x="42" y="14"/>
                      </a:lnTo>
                      <a:lnTo>
                        <a:pt x="41" y="15"/>
                      </a:lnTo>
                      <a:lnTo>
                        <a:pt x="39" y="17"/>
                      </a:lnTo>
                      <a:lnTo>
                        <a:pt x="39" y="17"/>
                      </a:lnTo>
                      <a:lnTo>
                        <a:pt x="39" y="22"/>
                      </a:lnTo>
                      <a:lnTo>
                        <a:pt x="38" y="24"/>
                      </a:lnTo>
                      <a:lnTo>
                        <a:pt x="35" y="22"/>
                      </a:lnTo>
                      <a:lnTo>
                        <a:pt x="35" y="22"/>
                      </a:lnTo>
                      <a:lnTo>
                        <a:pt x="29" y="15"/>
                      </a:lnTo>
                      <a:lnTo>
                        <a:pt x="28" y="13"/>
                      </a:lnTo>
                      <a:lnTo>
                        <a:pt x="27" y="13"/>
                      </a:lnTo>
                      <a:lnTo>
                        <a:pt x="27" y="13"/>
                      </a:lnTo>
                      <a:lnTo>
                        <a:pt x="22" y="18"/>
                      </a:lnTo>
                      <a:lnTo>
                        <a:pt x="21" y="22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5" y="24"/>
                      </a:lnTo>
                      <a:lnTo>
                        <a:pt x="5" y="24"/>
                      </a:lnTo>
                      <a:lnTo>
                        <a:pt x="4" y="30"/>
                      </a:lnTo>
                      <a:lnTo>
                        <a:pt x="7" y="32"/>
                      </a:lnTo>
                      <a:lnTo>
                        <a:pt x="7" y="32"/>
                      </a:lnTo>
                      <a:lnTo>
                        <a:pt x="7" y="34"/>
                      </a:lnTo>
                      <a:lnTo>
                        <a:pt x="7" y="35"/>
                      </a:lnTo>
                      <a:lnTo>
                        <a:pt x="4" y="38"/>
                      </a:lnTo>
                      <a:lnTo>
                        <a:pt x="4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4" y="47"/>
                      </a:lnTo>
                      <a:lnTo>
                        <a:pt x="5" y="48"/>
                      </a:lnTo>
                      <a:lnTo>
                        <a:pt x="5" y="51"/>
                      </a:lnTo>
                      <a:lnTo>
                        <a:pt x="5" y="51"/>
                      </a:lnTo>
                      <a:lnTo>
                        <a:pt x="4" y="54"/>
                      </a:lnTo>
                      <a:lnTo>
                        <a:pt x="4" y="55"/>
                      </a:lnTo>
                      <a:lnTo>
                        <a:pt x="5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4" y="58"/>
                      </a:lnTo>
                      <a:lnTo>
                        <a:pt x="15" y="59"/>
                      </a:lnTo>
                      <a:lnTo>
                        <a:pt x="15" y="61"/>
                      </a:lnTo>
                      <a:lnTo>
                        <a:pt x="15" y="61"/>
                      </a:lnTo>
                      <a:lnTo>
                        <a:pt x="14" y="66"/>
                      </a:lnTo>
                      <a:lnTo>
                        <a:pt x="14" y="66"/>
                      </a:lnTo>
                      <a:lnTo>
                        <a:pt x="21" y="64"/>
                      </a:lnTo>
                      <a:lnTo>
                        <a:pt x="21" y="64"/>
                      </a:lnTo>
                      <a:lnTo>
                        <a:pt x="24" y="62"/>
                      </a:lnTo>
                      <a:lnTo>
                        <a:pt x="27" y="59"/>
                      </a:lnTo>
                      <a:lnTo>
                        <a:pt x="28" y="56"/>
                      </a:lnTo>
                      <a:lnTo>
                        <a:pt x="32" y="55"/>
                      </a:lnTo>
                      <a:lnTo>
                        <a:pt x="32" y="55"/>
                      </a:lnTo>
                      <a:lnTo>
                        <a:pt x="39" y="54"/>
                      </a:lnTo>
                      <a:lnTo>
                        <a:pt x="46" y="56"/>
                      </a:lnTo>
                      <a:lnTo>
                        <a:pt x="52" y="59"/>
                      </a:lnTo>
                      <a:lnTo>
                        <a:pt x="55" y="64"/>
                      </a:lnTo>
                      <a:lnTo>
                        <a:pt x="55" y="64"/>
                      </a:lnTo>
                      <a:lnTo>
                        <a:pt x="59" y="69"/>
                      </a:lnTo>
                      <a:lnTo>
                        <a:pt x="61" y="74"/>
                      </a:lnTo>
                      <a:lnTo>
                        <a:pt x="61" y="74"/>
                      </a:lnTo>
                      <a:lnTo>
                        <a:pt x="61" y="76"/>
                      </a:lnTo>
                      <a:lnTo>
                        <a:pt x="63" y="82"/>
                      </a:lnTo>
                      <a:lnTo>
                        <a:pt x="68" y="88"/>
                      </a:lnTo>
                      <a:lnTo>
                        <a:pt x="75" y="93"/>
                      </a:lnTo>
                      <a:lnTo>
                        <a:pt x="75" y="93"/>
                      </a:lnTo>
                      <a:lnTo>
                        <a:pt x="83" y="98"/>
                      </a:lnTo>
                      <a:lnTo>
                        <a:pt x="88" y="103"/>
                      </a:lnTo>
                      <a:lnTo>
                        <a:pt x="93" y="108"/>
                      </a:lnTo>
                      <a:lnTo>
                        <a:pt x="97" y="112"/>
                      </a:lnTo>
                      <a:lnTo>
                        <a:pt x="97" y="112"/>
                      </a:lnTo>
                      <a:lnTo>
                        <a:pt x="106" y="115"/>
                      </a:lnTo>
                      <a:lnTo>
                        <a:pt x="109" y="116"/>
                      </a:lnTo>
                      <a:lnTo>
                        <a:pt x="112" y="117"/>
                      </a:lnTo>
                      <a:lnTo>
                        <a:pt x="112" y="117"/>
                      </a:lnTo>
                      <a:lnTo>
                        <a:pt x="119" y="123"/>
                      </a:lnTo>
                      <a:lnTo>
                        <a:pt x="126" y="127"/>
                      </a:lnTo>
                      <a:lnTo>
                        <a:pt x="126" y="127"/>
                      </a:lnTo>
                      <a:lnTo>
                        <a:pt x="130" y="130"/>
                      </a:lnTo>
                      <a:lnTo>
                        <a:pt x="132" y="133"/>
                      </a:lnTo>
                      <a:lnTo>
                        <a:pt x="134" y="136"/>
                      </a:lnTo>
                      <a:lnTo>
                        <a:pt x="137" y="137"/>
                      </a:lnTo>
                      <a:lnTo>
                        <a:pt x="137" y="137"/>
                      </a:lnTo>
                      <a:lnTo>
                        <a:pt x="140" y="137"/>
                      </a:lnTo>
                      <a:lnTo>
                        <a:pt x="141" y="140"/>
                      </a:lnTo>
                      <a:lnTo>
                        <a:pt x="141" y="143"/>
                      </a:lnTo>
                      <a:lnTo>
                        <a:pt x="143" y="146"/>
                      </a:lnTo>
                      <a:lnTo>
                        <a:pt x="143" y="146"/>
                      </a:lnTo>
                      <a:lnTo>
                        <a:pt x="144" y="150"/>
                      </a:lnTo>
                      <a:lnTo>
                        <a:pt x="146" y="154"/>
                      </a:lnTo>
                      <a:lnTo>
                        <a:pt x="146" y="159"/>
                      </a:lnTo>
                      <a:lnTo>
                        <a:pt x="143" y="163"/>
                      </a:lnTo>
                      <a:lnTo>
                        <a:pt x="143" y="163"/>
                      </a:lnTo>
                      <a:lnTo>
                        <a:pt x="141" y="167"/>
                      </a:lnTo>
                      <a:lnTo>
                        <a:pt x="141" y="171"/>
                      </a:lnTo>
                      <a:lnTo>
                        <a:pt x="143" y="174"/>
                      </a:lnTo>
                      <a:lnTo>
                        <a:pt x="144" y="176"/>
                      </a:lnTo>
                      <a:lnTo>
                        <a:pt x="144" y="176"/>
                      </a:lnTo>
                      <a:lnTo>
                        <a:pt x="147" y="174"/>
                      </a:lnTo>
                      <a:lnTo>
                        <a:pt x="149" y="171"/>
                      </a:lnTo>
                      <a:lnTo>
                        <a:pt x="153" y="163"/>
                      </a:lnTo>
                      <a:lnTo>
                        <a:pt x="153" y="163"/>
                      </a:lnTo>
                      <a:lnTo>
                        <a:pt x="154" y="160"/>
                      </a:lnTo>
                      <a:lnTo>
                        <a:pt x="156" y="159"/>
                      </a:lnTo>
                      <a:lnTo>
                        <a:pt x="158" y="156"/>
                      </a:lnTo>
                      <a:lnTo>
                        <a:pt x="161" y="153"/>
                      </a:lnTo>
                      <a:lnTo>
                        <a:pt x="161" y="153"/>
                      </a:lnTo>
                      <a:lnTo>
                        <a:pt x="163" y="151"/>
                      </a:lnTo>
                      <a:lnTo>
                        <a:pt x="163" y="150"/>
                      </a:lnTo>
                      <a:lnTo>
                        <a:pt x="160" y="147"/>
                      </a:lnTo>
                      <a:lnTo>
                        <a:pt x="157" y="144"/>
                      </a:lnTo>
                      <a:lnTo>
                        <a:pt x="154" y="142"/>
                      </a:lnTo>
                      <a:lnTo>
                        <a:pt x="154" y="142"/>
                      </a:lnTo>
                      <a:lnTo>
                        <a:pt x="154" y="139"/>
                      </a:lnTo>
                      <a:lnTo>
                        <a:pt x="154" y="136"/>
                      </a:lnTo>
                      <a:lnTo>
                        <a:pt x="158" y="133"/>
                      </a:lnTo>
                      <a:lnTo>
                        <a:pt x="164" y="132"/>
                      </a:lnTo>
                      <a:lnTo>
                        <a:pt x="167" y="133"/>
                      </a:lnTo>
                      <a:lnTo>
                        <a:pt x="170" y="134"/>
                      </a:lnTo>
                      <a:lnTo>
                        <a:pt x="170" y="134"/>
                      </a:lnTo>
                      <a:lnTo>
                        <a:pt x="178" y="139"/>
                      </a:lnTo>
                      <a:lnTo>
                        <a:pt x="181" y="139"/>
                      </a:lnTo>
                      <a:lnTo>
                        <a:pt x="181" y="134"/>
                      </a:lnTo>
                      <a:lnTo>
                        <a:pt x="181" y="134"/>
                      </a:lnTo>
                      <a:lnTo>
                        <a:pt x="181" y="132"/>
                      </a:lnTo>
                      <a:lnTo>
                        <a:pt x="178" y="129"/>
                      </a:lnTo>
                      <a:lnTo>
                        <a:pt x="168" y="122"/>
                      </a:lnTo>
                      <a:lnTo>
                        <a:pt x="150" y="112"/>
                      </a:lnTo>
                      <a:lnTo>
                        <a:pt x="150" y="11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77"/>
                <p:cNvSpPr>
                  <a:spLocks/>
                </p:cNvSpPr>
                <p:nvPr/>
              </p:nvSpPr>
              <p:spPr bwMode="auto">
                <a:xfrm>
                  <a:off x="6171299" y="3357402"/>
                  <a:ext cx="32556" cy="45218"/>
                </a:xfrm>
                <a:custGeom>
                  <a:avLst/>
                  <a:gdLst>
                    <a:gd name="T0" fmla="*/ 5 w 18"/>
                    <a:gd name="T1" fmla="*/ 0 h 25"/>
                    <a:gd name="T2" fmla="*/ 5 w 18"/>
                    <a:gd name="T3" fmla="*/ 0 h 25"/>
                    <a:gd name="T4" fmla="*/ 1 w 18"/>
                    <a:gd name="T5" fmla="*/ 7 h 25"/>
                    <a:gd name="T6" fmla="*/ 0 w 18"/>
                    <a:gd name="T7" fmla="*/ 11 h 25"/>
                    <a:gd name="T8" fmla="*/ 0 w 18"/>
                    <a:gd name="T9" fmla="*/ 11 h 25"/>
                    <a:gd name="T10" fmla="*/ 0 w 18"/>
                    <a:gd name="T11" fmla="*/ 17 h 25"/>
                    <a:gd name="T12" fmla="*/ 0 w 18"/>
                    <a:gd name="T13" fmla="*/ 17 h 25"/>
                    <a:gd name="T14" fmla="*/ 10 w 18"/>
                    <a:gd name="T15" fmla="*/ 25 h 25"/>
                    <a:gd name="T16" fmla="*/ 10 w 18"/>
                    <a:gd name="T17" fmla="*/ 25 h 25"/>
                    <a:gd name="T18" fmla="*/ 11 w 18"/>
                    <a:gd name="T19" fmla="*/ 25 h 25"/>
                    <a:gd name="T20" fmla="*/ 11 w 18"/>
                    <a:gd name="T21" fmla="*/ 25 h 25"/>
                    <a:gd name="T22" fmla="*/ 14 w 18"/>
                    <a:gd name="T23" fmla="*/ 18 h 25"/>
                    <a:gd name="T24" fmla="*/ 17 w 18"/>
                    <a:gd name="T25" fmla="*/ 15 h 25"/>
                    <a:gd name="T26" fmla="*/ 18 w 18"/>
                    <a:gd name="T27" fmla="*/ 14 h 25"/>
                    <a:gd name="T28" fmla="*/ 18 w 18"/>
                    <a:gd name="T29" fmla="*/ 14 h 25"/>
                    <a:gd name="T30" fmla="*/ 5 w 18"/>
                    <a:gd name="T31" fmla="*/ 0 h 25"/>
                    <a:gd name="T32" fmla="*/ 5 w 18"/>
                    <a:gd name="T3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" h="2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1" y="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0" y="25"/>
                      </a:lnTo>
                      <a:lnTo>
                        <a:pt x="10" y="25"/>
                      </a:lnTo>
                      <a:lnTo>
                        <a:pt x="11" y="25"/>
                      </a:lnTo>
                      <a:lnTo>
                        <a:pt x="11" y="25"/>
                      </a:lnTo>
                      <a:lnTo>
                        <a:pt x="14" y="18"/>
                      </a:lnTo>
                      <a:lnTo>
                        <a:pt x="17" y="15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78"/>
                <p:cNvSpPr>
                  <a:spLocks/>
                </p:cNvSpPr>
                <p:nvPr/>
              </p:nvSpPr>
              <p:spPr bwMode="auto">
                <a:xfrm>
                  <a:off x="6178533" y="3254308"/>
                  <a:ext cx="115756" cy="142887"/>
                </a:xfrm>
                <a:custGeom>
                  <a:avLst/>
                  <a:gdLst>
                    <a:gd name="T0" fmla="*/ 58 w 64"/>
                    <a:gd name="T1" fmla="*/ 52 h 79"/>
                    <a:gd name="T2" fmla="*/ 55 w 64"/>
                    <a:gd name="T3" fmla="*/ 47 h 79"/>
                    <a:gd name="T4" fmla="*/ 58 w 64"/>
                    <a:gd name="T5" fmla="*/ 41 h 79"/>
                    <a:gd name="T6" fmla="*/ 59 w 64"/>
                    <a:gd name="T7" fmla="*/ 39 h 79"/>
                    <a:gd name="T8" fmla="*/ 58 w 64"/>
                    <a:gd name="T9" fmla="*/ 32 h 79"/>
                    <a:gd name="T10" fmla="*/ 58 w 64"/>
                    <a:gd name="T11" fmla="*/ 32 h 79"/>
                    <a:gd name="T12" fmla="*/ 49 w 64"/>
                    <a:gd name="T13" fmla="*/ 30 h 79"/>
                    <a:gd name="T14" fmla="*/ 41 w 64"/>
                    <a:gd name="T15" fmla="*/ 28 h 79"/>
                    <a:gd name="T16" fmla="*/ 40 w 64"/>
                    <a:gd name="T17" fmla="*/ 22 h 79"/>
                    <a:gd name="T18" fmla="*/ 40 w 64"/>
                    <a:gd name="T19" fmla="*/ 18 h 79"/>
                    <a:gd name="T20" fmla="*/ 38 w 64"/>
                    <a:gd name="T21" fmla="*/ 18 h 79"/>
                    <a:gd name="T22" fmla="*/ 34 w 64"/>
                    <a:gd name="T23" fmla="*/ 15 h 79"/>
                    <a:gd name="T24" fmla="*/ 32 w 64"/>
                    <a:gd name="T25" fmla="*/ 13 h 79"/>
                    <a:gd name="T26" fmla="*/ 30 w 64"/>
                    <a:gd name="T27" fmla="*/ 7 h 79"/>
                    <a:gd name="T28" fmla="*/ 27 w 64"/>
                    <a:gd name="T29" fmla="*/ 3 h 79"/>
                    <a:gd name="T30" fmla="*/ 28 w 64"/>
                    <a:gd name="T31" fmla="*/ 3 h 79"/>
                    <a:gd name="T32" fmla="*/ 23 w 64"/>
                    <a:gd name="T33" fmla="*/ 1 h 79"/>
                    <a:gd name="T34" fmla="*/ 17 w 64"/>
                    <a:gd name="T35" fmla="*/ 0 h 79"/>
                    <a:gd name="T36" fmla="*/ 0 w 64"/>
                    <a:gd name="T37" fmla="*/ 4 h 79"/>
                    <a:gd name="T38" fmla="*/ 1 w 64"/>
                    <a:gd name="T39" fmla="*/ 11 h 79"/>
                    <a:gd name="T40" fmla="*/ 4 w 64"/>
                    <a:gd name="T41" fmla="*/ 14 h 79"/>
                    <a:gd name="T42" fmla="*/ 7 w 64"/>
                    <a:gd name="T43" fmla="*/ 17 h 79"/>
                    <a:gd name="T44" fmla="*/ 8 w 64"/>
                    <a:gd name="T45" fmla="*/ 25 h 79"/>
                    <a:gd name="T46" fmla="*/ 10 w 64"/>
                    <a:gd name="T47" fmla="*/ 31 h 79"/>
                    <a:gd name="T48" fmla="*/ 10 w 64"/>
                    <a:gd name="T49" fmla="*/ 47 h 79"/>
                    <a:gd name="T50" fmla="*/ 8 w 64"/>
                    <a:gd name="T51" fmla="*/ 51 h 79"/>
                    <a:gd name="T52" fmla="*/ 6 w 64"/>
                    <a:gd name="T53" fmla="*/ 52 h 79"/>
                    <a:gd name="T54" fmla="*/ 1 w 64"/>
                    <a:gd name="T55" fmla="*/ 57 h 79"/>
                    <a:gd name="T56" fmla="*/ 14 w 64"/>
                    <a:gd name="T57" fmla="*/ 71 h 79"/>
                    <a:gd name="T58" fmla="*/ 15 w 64"/>
                    <a:gd name="T59" fmla="*/ 71 h 79"/>
                    <a:gd name="T60" fmla="*/ 24 w 64"/>
                    <a:gd name="T61" fmla="*/ 75 h 79"/>
                    <a:gd name="T62" fmla="*/ 30 w 64"/>
                    <a:gd name="T63" fmla="*/ 79 h 79"/>
                    <a:gd name="T64" fmla="*/ 57 w 64"/>
                    <a:gd name="T65" fmla="*/ 74 h 79"/>
                    <a:gd name="T66" fmla="*/ 58 w 64"/>
                    <a:gd name="T67" fmla="*/ 69 h 79"/>
                    <a:gd name="T68" fmla="*/ 61 w 64"/>
                    <a:gd name="T69" fmla="*/ 64 h 79"/>
                    <a:gd name="T70" fmla="*/ 62 w 64"/>
                    <a:gd name="T71" fmla="*/ 62 h 79"/>
                    <a:gd name="T72" fmla="*/ 64 w 64"/>
                    <a:gd name="T73" fmla="*/ 62 h 79"/>
                    <a:gd name="T74" fmla="*/ 58 w 64"/>
                    <a:gd name="T75" fmla="*/ 52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4" h="79">
                      <a:moveTo>
                        <a:pt x="58" y="52"/>
                      </a:moveTo>
                      <a:lnTo>
                        <a:pt x="58" y="52"/>
                      </a:lnTo>
                      <a:lnTo>
                        <a:pt x="55" y="49"/>
                      </a:lnTo>
                      <a:lnTo>
                        <a:pt x="55" y="47"/>
                      </a:lnTo>
                      <a:lnTo>
                        <a:pt x="57" y="44"/>
                      </a:lnTo>
                      <a:lnTo>
                        <a:pt x="58" y="41"/>
                      </a:lnTo>
                      <a:lnTo>
                        <a:pt x="58" y="41"/>
                      </a:lnTo>
                      <a:lnTo>
                        <a:pt x="59" y="39"/>
                      </a:lnTo>
                      <a:lnTo>
                        <a:pt x="59" y="38"/>
                      </a:lnTo>
                      <a:lnTo>
                        <a:pt x="58" y="32"/>
                      </a:lnTo>
                      <a:lnTo>
                        <a:pt x="58" y="32"/>
                      </a:lnTo>
                      <a:lnTo>
                        <a:pt x="58" y="32"/>
                      </a:lnTo>
                      <a:lnTo>
                        <a:pt x="55" y="31"/>
                      </a:lnTo>
                      <a:lnTo>
                        <a:pt x="49" y="30"/>
                      </a:lnTo>
                      <a:lnTo>
                        <a:pt x="41" y="28"/>
                      </a:lnTo>
                      <a:lnTo>
                        <a:pt x="41" y="28"/>
                      </a:lnTo>
                      <a:lnTo>
                        <a:pt x="40" y="25"/>
                      </a:lnTo>
                      <a:lnTo>
                        <a:pt x="40" y="22"/>
                      </a:lnTo>
                      <a:lnTo>
                        <a:pt x="40" y="20"/>
                      </a:lnTo>
                      <a:lnTo>
                        <a:pt x="40" y="18"/>
                      </a:lnTo>
                      <a:lnTo>
                        <a:pt x="38" y="18"/>
                      </a:lnTo>
                      <a:lnTo>
                        <a:pt x="38" y="18"/>
                      </a:lnTo>
                      <a:lnTo>
                        <a:pt x="35" y="17"/>
                      </a:lnTo>
                      <a:lnTo>
                        <a:pt x="34" y="15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2" y="10"/>
                      </a:lnTo>
                      <a:lnTo>
                        <a:pt x="30" y="7"/>
                      </a:lnTo>
                      <a:lnTo>
                        <a:pt x="28" y="4"/>
                      </a:lnTo>
                      <a:lnTo>
                        <a:pt x="27" y="3"/>
                      </a:lnTo>
                      <a:lnTo>
                        <a:pt x="27" y="3"/>
                      </a:lnTo>
                      <a:lnTo>
                        <a:pt x="28" y="3"/>
                      </a:lnTo>
                      <a:lnTo>
                        <a:pt x="28" y="3"/>
                      </a:lnTo>
                      <a:lnTo>
                        <a:pt x="23" y="1"/>
                      </a:lnTo>
                      <a:lnTo>
                        <a:pt x="23" y="1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11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7" y="17"/>
                      </a:lnTo>
                      <a:lnTo>
                        <a:pt x="7" y="20"/>
                      </a:lnTo>
                      <a:lnTo>
                        <a:pt x="8" y="25"/>
                      </a:lnTo>
                      <a:lnTo>
                        <a:pt x="8" y="25"/>
                      </a:lnTo>
                      <a:lnTo>
                        <a:pt x="10" y="31"/>
                      </a:lnTo>
                      <a:lnTo>
                        <a:pt x="10" y="39"/>
                      </a:lnTo>
                      <a:lnTo>
                        <a:pt x="10" y="47"/>
                      </a:lnTo>
                      <a:lnTo>
                        <a:pt x="8" y="49"/>
                      </a:lnTo>
                      <a:lnTo>
                        <a:pt x="8" y="51"/>
                      </a:lnTo>
                      <a:lnTo>
                        <a:pt x="8" y="51"/>
                      </a:lnTo>
                      <a:lnTo>
                        <a:pt x="6" y="52"/>
                      </a:lnTo>
                      <a:lnTo>
                        <a:pt x="1" y="57"/>
                      </a:lnTo>
                      <a:lnTo>
                        <a:pt x="1" y="57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5" y="71"/>
                      </a:lnTo>
                      <a:lnTo>
                        <a:pt x="15" y="71"/>
                      </a:lnTo>
                      <a:lnTo>
                        <a:pt x="18" y="72"/>
                      </a:lnTo>
                      <a:lnTo>
                        <a:pt x="24" y="75"/>
                      </a:lnTo>
                      <a:lnTo>
                        <a:pt x="30" y="79"/>
                      </a:lnTo>
                      <a:lnTo>
                        <a:pt x="30" y="79"/>
                      </a:lnTo>
                      <a:lnTo>
                        <a:pt x="57" y="74"/>
                      </a:lnTo>
                      <a:lnTo>
                        <a:pt x="57" y="74"/>
                      </a:lnTo>
                      <a:lnTo>
                        <a:pt x="58" y="69"/>
                      </a:lnTo>
                      <a:lnTo>
                        <a:pt x="58" y="69"/>
                      </a:lnTo>
                      <a:lnTo>
                        <a:pt x="59" y="65"/>
                      </a:lnTo>
                      <a:lnTo>
                        <a:pt x="61" y="64"/>
                      </a:lnTo>
                      <a:lnTo>
                        <a:pt x="62" y="62"/>
                      </a:lnTo>
                      <a:lnTo>
                        <a:pt x="62" y="62"/>
                      </a:lnTo>
                      <a:lnTo>
                        <a:pt x="64" y="62"/>
                      </a:lnTo>
                      <a:lnTo>
                        <a:pt x="64" y="62"/>
                      </a:lnTo>
                      <a:lnTo>
                        <a:pt x="62" y="59"/>
                      </a:lnTo>
                      <a:lnTo>
                        <a:pt x="58" y="52"/>
                      </a:lnTo>
                      <a:lnTo>
                        <a:pt x="58" y="5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7" name="组合 5"/>
          <p:cNvGrpSpPr/>
          <p:nvPr/>
        </p:nvGrpSpPr>
        <p:grpSpPr>
          <a:xfrm>
            <a:off x="1572807" y="2765034"/>
            <a:ext cx="8861088" cy="2955705"/>
            <a:chOff x="1572807" y="2765034"/>
            <a:chExt cx="8861088" cy="2955705"/>
          </a:xfrm>
        </p:grpSpPr>
        <p:sp>
          <p:nvSpPr>
            <p:cNvPr id="386" name="Freeform 40"/>
            <p:cNvSpPr>
              <a:spLocks/>
            </p:cNvSpPr>
            <p:nvPr/>
          </p:nvSpPr>
          <p:spPr bwMode="auto">
            <a:xfrm>
              <a:off x="8984690" y="3426870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87" name="文本框 103"/>
            <p:cNvSpPr txBox="1"/>
            <p:nvPr/>
          </p:nvSpPr>
          <p:spPr>
            <a:xfrm>
              <a:off x="8801380" y="3149225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中国内地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388" name="Freeform 40"/>
            <p:cNvSpPr>
              <a:spLocks/>
            </p:cNvSpPr>
            <p:nvPr/>
          </p:nvSpPr>
          <p:spPr bwMode="auto">
            <a:xfrm>
              <a:off x="9666441" y="3481175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89" name="文本框 103"/>
            <p:cNvSpPr txBox="1"/>
            <p:nvPr/>
          </p:nvSpPr>
          <p:spPr>
            <a:xfrm>
              <a:off x="9713054" y="336654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东京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390" name="Freeform 40"/>
            <p:cNvSpPr>
              <a:spLocks/>
            </p:cNvSpPr>
            <p:nvPr/>
          </p:nvSpPr>
          <p:spPr bwMode="auto">
            <a:xfrm>
              <a:off x="9604912" y="3611058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1" name="文本框 103"/>
            <p:cNvSpPr txBox="1"/>
            <p:nvPr/>
          </p:nvSpPr>
          <p:spPr>
            <a:xfrm>
              <a:off x="9564437" y="364883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大阪</a:t>
              </a:r>
            </a:p>
          </p:txBody>
        </p:sp>
        <p:sp>
          <p:nvSpPr>
            <p:cNvPr id="392" name="Freeform 40"/>
            <p:cNvSpPr>
              <a:spLocks/>
            </p:cNvSpPr>
            <p:nvPr/>
          </p:nvSpPr>
          <p:spPr bwMode="auto">
            <a:xfrm>
              <a:off x="9303006" y="3577141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3" name="文本框 103"/>
            <p:cNvSpPr txBox="1"/>
            <p:nvPr/>
          </p:nvSpPr>
          <p:spPr>
            <a:xfrm>
              <a:off x="8915332" y="351718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首尔</a:t>
              </a:r>
            </a:p>
          </p:txBody>
        </p:sp>
        <p:sp>
          <p:nvSpPr>
            <p:cNvPr id="394" name="Freeform 40"/>
            <p:cNvSpPr>
              <a:spLocks/>
            </p:cNvSpPr>
            <p:nvPr/>
          </p:nvSpPr>
          <p:spPr bwMode="auto">
            <a:xfrm>
              <a:off x="9090555" y="399445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5" name="文本框 103"/>
            <p:cNvSpPr txBox="1"/>
            <p:nvPr/>
          </p:nvSpPr>
          <p:spPr>
            <a:xfrm>
              <a:off x="9126282" y="389071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台湾</a:t>
              </a:r>
            </a:p>
          </p:txBody>
        </p:sp>
        <p:sp>
          <p:nvSpPr>
            <p:cNvPr id="396" name="Freeform 40"/>
            <p:cNvSpPr>
              <a:spLocks/>
            </p:cNvSpPr>
            <p:nvPr/>
          </p:nvSpPr>
          <p:spPr bwMode="auto">
            <a:xfrm>
              <a:off x="8936064" y="4004349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7" name="文本框 103"/>
            <p:cNvSpPr txBox="1"/>
            <p:nvPr/>
          </p:nvSpPr>
          <p:spPr>
            <a:xfrm>
              <a:off x="8685460" y="4020681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香港</a:t>
              </a:r>
            </a:p>
          </p:txBody>
        </p:sp>
        <p:sp>
          <p:nvSpPr>
            <p:cNvPr id="398" name="Freeform 40"/>
            <p:cNvSpPr>
              <a:spLocks/>
            </p:cNvSpPr>
            <p:nvPr/>
          </p:nvSpPr>
          <p:spPr bwMode="auto">
            <a:xfrm>
              <a:off x="8573110" y="459243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9" name="文本框 103"/>
            <p:cNvSpPr txBox="1"/>
            <p:nvPr/>
          </p:nvSpPr>
          <p:spPr>
            <a:xfrm>
              <a:off x="8663267" y="447780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新加坡</a:t>
              </a:r>
            </a:p>
          </p:txBody>
        </p:sp>
        <p:sp>
          <p:nvSpPr>
            <p:cNvPr id="400" name="Freeform 40"/>
            <p:cNvSpPr>
              <a:spLocks/>
            </p:cNvSpPr>
            <p:nvPr/>
          </p:nvSpPr>
          <p:spPr bwMode="auto">
            <a:xfrm>
              <a:off x="8494703" y="451564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401" name="文本框 103"/>
            <p:cNvSpPr txBox="1"/>
            <p:nvPr/>
          </p:nvSpPr>
          <p:spPr>
            <a:xfrm>
              <a:off x="7931700" y="441190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吉隆坡</a:t>
              </a:r>
            </a:p>
          </p:txBody>
        </p:sp>
        <p:sp>
          <p:nvSpPr>
            <p:cNvPr id="402" name="Freeform 40"/>
            <p:cNvSpPr>
              <a:spLocks/>
            </p:cNvSpPr>
            <p:nvPr/>
          </p:nvSpPr>
          <p:spPr bwMode="auto">
            <a:xfrm>
              <a:off x="9946136" y="5589145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403" name="文本框 103"/>
            <p:cNvSpPr txBox="1"/>
            <p:nvPr/>
          </p:nvSpPr>
          <p:spPr>
            <a:xfrm>
              <a:off x="9992749" y="547451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悉尼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404" name="Freeform 40"/>
            <p:cNvSpPr>
              <a:spLocks/>
            </p:cNvSpPr>
            <p:nvPr/>
          </p:nvSpPr>
          <p:spPr bwMode="auto">
            <a:xfrm>
              <a:off x="6531200" y="5190349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405" name="文本框 103"/>
            <p:cNvSpPr txBox="1"/>
            <p:nvPr/>
          </p:nvSpPr>
          <p:spPr>
            <a:xfrm>
              <a:off x="6632243" y="5075722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约翰内斯堡</a:t>
              </a:r>
            </a:p>
          </p:txBody>
        </p:sp>
        <p:sp>
          <p:nvSpPr>
            <p:cNvPr id="580" name="Freeform 40"/>
            <p:cNvSpPr>
              <a:spLocks/>
            </p:cNvSpPr>
            <p:nvPr/>
          </p:nvSpPr>
          <p:spPr bwMode="auto">
            <a:xfrm>
              <a:off x="5506203" y="345549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1" name="文本框 103"/>
            <p:cNvSpPr txBox="1"/>
            <p:nvPr/>
          </p:nvSpPr>
          <p:spPr>
            <a:xfrm>
              <a:off x="4954227" y="3364517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马德里</a:t>
              </a:r>
            </a:p>
          </p:txBody>
        </p:sp>
        <p:sp>
          <p:nvSpPr>
            <p:cNvPr id="582" name="Freeform 40"/>
            <p:cNvSpPr>
              <a:spLocks/>
            </p:cNvSpPr>
            <p:nvPr/>
          </p:nvSpPr>
          <p:spPr bwMode="auto">
            <a:xfrm>
              <a:off x="5591298" y="298615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3" name="文本框 103"/>
            <p:cNvSpPr txBox="1"/>
            <p:nvPr/>
          </p:nvSpPr>
          <p:spPr>
            <a:xfrm>
              <a:off x="5203057" y="285607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伦敦</a:t>
              </a:r>
            </a:p>
          </p:txBody>
        </p:sp>
        <p:sp>
          <p:nvSpPr>
            <p:cNvPr id="584" name="Freeform 40"/>
            <p:cNvSpPr>
              <a:spLocks/>
            </p:cNvSpPr>
            <p:nvPr/>
          </p:nvSpPr>
          <p:spPr bwMode="auto">
            <a:xfrm>
              <a:off x="5667087" y="317253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5" name="文本框 103"/>
            <p:cNvSpPr txBox="1"/>
            <p:nvPr/>
          </p:nvSpPr>
          <p:spPr>
            <a:xfrm>
              <a:off x="5267348" y="308051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巴黎</a:t>
              </a:r>
            </a:p>
          </p:txBody>
        </p:sp>
        <p:sp>
          <p:nvSpPr>
            <p:cNvPr id="586" name="Freeform 40"/>
            <p:cNvSpPr>
              <a:spLocks/>
            </p:cNvSpPr>
            <p:nvPr/>
          </p:nvSpPr>
          <p:spPr bwMode="auto">
            <a:xfrm>
              <a:off x="5808166" y="3008401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7" name="文本框 103"/>
            <p:cNvSpPr txBox="1"/>
            <p:nvPr/>
          </p:nvSpPr>
          <p:spPr>
            <a:xfrm>
              <a:off x="5713115" y="276503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阿姆斯特丹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588" name="Freeform 40"/>
            <p:cNvSpPr>
              <a:spLocks/>
            </p:cNvSpPr>
            <p:nvPr/>
          </p:nvSpPr>
          <p:spPr bwMode="auto">
            <a:xfrm>
              <a:off x="5940086" y="311921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9" name="文本框 103"/>
            <p:cNvSpPr txBox="1"/>
            <p:nvPr/>
          </p:nvSpPr>
          <p:spPr>
            <a:xfrm>
              <a:off x="5812313" y="3191620"/>
              <a:ext cx="338554" cy="60529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法兰克福</a:t>
              </a:r>
            </a:p>
          </p:txBody>
        </p:sp>
        <p:sp>
          <p:nvSpPr>
            <p:cNvPr id="590" name="Freeform 40"/>
            <p:cNvSpPr>
              <a:spLocks/>
            </p:cNvSpPr>
            <p:nvPr/>
          </p:nvSpPr>
          <p:spPr bwMode="auto">
            <a:xfrm>
              <a:off x="6146565" y="319415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1" name="文本框 103"/>
            <p:cNvSpPr txBox="1"/>
            <p:nvPr/>
          </p:nvSpPr>
          <p:spPr>
            <a:xfrm>
              <a:off x="6149634" y="310130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维也纳</a:t>
              </a:r>
            </a:p>
          </p:txBody>
        </p:sp>
        <p:sp>
          <p:nvSpPr>
            <p:cNvPr id="592" name="Freeform 40"/>
            <p:cNvSpPr>
              <a:spLocks/>
            </p:cNvSpPr>
            <p:nvPr/>
          </p:nvSpPr>
          <p:spPr bwMode="auto">
            <a:xfrm>
              <a:off x="4263794" y="5361838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3" name="文本框 103"/>
            <p:cNvSpPr txBox="1"/>
            <p:nvPr/>
          </p:nvSpPr>
          <p:spPr>
            <a:xfrm>
              <a:off x="4310407" y="524721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圣保罗</a:t>
              </a:r>
            </a:p>
          </p:txBody>
        </p:sp>
        <p:sp>
          <p:nvSpPr>
            <p:cNvPr id="594" name="Freeform 40"/>
            <p:cNvSpPr>
              <a:spLocks/>
            </p:cNvSpPr>
            <p:nvPr/>
          </p:nvSpPr>
          <p:spPr bwMode="auto">
            <a:xfrm>
              <a:off x="3261535" y="3890650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5" name="文本框 103"/>
            <p:cNvSpPr txBox="1"/>
            <p:nvPr/>
          </p:nvSpPr>
          <p:spPr>
            <a:xfrm>
              <a:off x="3286376" y="379779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迈阿密</a:t>
              </a:r>
            </a:p>
          </p:txBody>
        </p:sp>
        <p:sp>
          <p:nvSpPr>
            <p:cNvPr id="596" name="Freeform 40"/>
            <p:cNvSpPr>
              <a:spLocks/>
            </p:cNvSpPr>
            <p:nvPr/>
          </p:nvSpPr>
          <p:spPr bwMode="auto">
            <a:xfrm>
              <a:off x="3044426" y="343377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7" name="文本框 103"/>
            <p:cNvSpPr txBox="1"/>
            <p:nvPr/>
          </p:nvSpPr>
          <p:spPr>
            <a:xfrm>
              <a:off x="2786723" y="314489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芝加哥</a:t>
              </a:r>
            </a:p>
          </p:txBody>
        </p:sp>
        <p:sp>
          <p:nvSpPr>
            <p:cNvPr id="598" name="Freeform 40"/>
            <p:cNvSpPr>
              <a:spLocks/>
            </p:cNvSpPr>
            <p:nvPr/>
          </p:nvSpPr>
          <p:spPr bwMode="auto">
            <a:xfrm>
              <a:off x="2818310" y="369345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9" name="文本框 103"/>
            <p:cNvSpPr txBox="1"/>
            <p:nvPr/>
          </p:nvSpPr>
          <p:spPr>
            <a:xfrm>
              <a:off x="2274123" y="357882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达拉斯</a:t>
              </a:r>
            </a:p>
          </p:txBody>
        </p:sp>
        <p:sp>
          <p:nvSpPr>
            <p:cNvPr id="600" name="Freeform 40"/>
            <p:cNvSpPr>
              <a:spLocks/>
            </p:cNvSpPr>
            <p:nvPr/>
          </p:nvSpPr>
          <p:spPr bwMode="auto">
            <a:xfrm>
              <a:off x="3523969" y="335778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1" name="文本框 103"/>
            <p:cNvSpPr txBox="1"/>
            <p:nvPr/>
          </p:nvSpPr>
          <p:spPr>
            <a:xfrm>
              <a:off x="3526560" y="322170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纽约</a:t>
              </a:r>
            </a:p>
          </p:txBody>
        </p:sp>
        <p:sp>
          <p:nvSpPr>
            <p:cNvPr id="602" name="Freeform 40"/>
            <p:cNvSpPr>
              <a:spLocks/>
            </p:cNvSpPr>
            <p:nvPr/>
          </p:nvSpPr>
          <p:spPr bwMode="auto">
            <a:xfrm>
              <a:off x="3436865" y="3433774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3" name="文本框 103"/>
            <p:cNvSpPr txBox="1"/>
            <p:nvPr/>
          </p:nvSpPr>
          <p:spPr>
            <a:xfrm>
              <a:off x="3396390" y="347155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华盛顿</a:t>
              </a:r>
            </a:p>
          </p:txBody>
        </p:sp>
        <p:sp>
          <p:nvSpPr>
            <p:cNvPr id="604" name="Freeform 40"/>
            <p:cNvSpPr>
              <a:spLocks/>
            </p:cNvSpPr>
            <p:nvPr/>
          </p:nvSpPr>
          <p:spPr bwMode="auto">
            <a:xfrm>
              <a:off x="3101554" y="369522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5" name="文本框 103"/>
            <p:cNvSpPr txBox="1"/>
            <p:nvPr/>
          </p:nvSpPr>
          <p:spPr>
            <a:xfrm>
              <a:off x="2961631" y="3778264"/>
              <a:ext cx="338554" cy="60529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亚特兰大</a:t>
              </a:r>
            </a:p>
          </p:txBody>
        </p:sp>
        <p:sp>
          <p:nvSpPr>
            <p:cNvPr id="608" name="Freeform 40"/>
            <p:cNvSpPr>
              <a:spLocks/>
            </p:cNvSpPr>
            <p:nvPr/>
          </p:nvSpPr>
          <p:spPr bwMode="auto">
            <a:xfrm>
              <a:off x="2247326" y="368364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9" name="文本框 103"/>
            <p:cNvSpPr txBox="1"/>
            <p:nvPr/>
          </p:nvSpPr>
          <p:spPr>
            <a:xfrm>
              <a:off x="1810283" y="376500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洛杉矶</a:t>
              </a:r>
            </a:p>
          </p:txBody>
        </p:sp>
        <p:sp>
          <p:nvSpPr>
            <p:cNvPr id="610" name="Freeform 40"/>
            <p:cNvSpPr>
              <a:spLocks/>
            </p:cNvSpPr>
            <p:nvPr/>
          </p:nvSpPr>
          <p:spPr bwMode="auto">
            <a:xfrm>
              <a:off x="2112484" y="358617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11" name="文本框 103"/>
            <p:cNvSpPr txBox="1"/>
            <p:nvPr/>
          </p:nvSpPr>
          <p:spPr>
            <a:xfrm>
              <a:off x="1600596" y="349293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圣荷西</a:t>
              </a:r>
            </a:p>
          </p:txBody>
        </p:sp>
        <p:sp>
          <p:nvSpPr>
            <p:cNvPr id="612" name="Freeform 40"/>
            <p:cNvSpPr>
              <a:spLocks/>
            </p:cNvSpPr>
            <p:nvPr/>
          </p:nvSpPr>
          <p:spPr bwMode="auto">
            <a:xfrm>
              <a:off x="2091071" y="328103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13" name="文本框 103"/>
            <p:cNvSpPr txBox="1"/>
            <p:nvPr/>
          </p:nvSpPr>
          <p:spPr>
            <a:xfrm>
              <a:off x="1572807" y="318818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西雅图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0005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Chinaii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企业客户案例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89063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09469" y="1931085"/>
            <a:ext cx="390201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altLang="zh-CN" sz="1600" b="1" dirty="0" smtClean="0">
                <a:solidFill>
                  <a:schemeClr val="accent3"/>
                </a:solidFill>
              </a:rPr>
              <a:t>3000+</a:t>
            </a:r>
            <a:r>
              <a:rPr lang="zh-CN" altLang="en-US" sz="1600" b="1" dirty="0" smtClean="0">
                <a:solidFill>
                  <a:schemeClr val="accent3"/>
                </a:solidFill>
              </a:rPr>
              <a:t>企业客户的选择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国内中小企业到世界</a:t>
            </a:r>
            <a:r>
              <a:rPr lang="en-US" altLang="zh-CN" sz="1600" b="1" dirty="0" smtClean="0">
                <a:solidFill>
                  <a:schemeClr val="accent3"/>
                </a:solidFill>
              </a:rPr>
              <a:t>500</a:t>
            </a:r>
            <a:r>
              <a:rPr lang="zh-CN" altLang="en-US" sz="1600" b="1" dirty="0" smtClean="0">
                <a:solidFill>
                  <a:schemeClr val="accent3"/>
                </a:solidFill>
              </a:rPr>
              <a:t>强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行业覆盖面广，从传统行业到新兴行业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53013" y="4275458"/>
            <a:ext cx="4222737" cy="1708160"/>
            <a:chOff x="7245363" y="3420463"/>
            <a:chExt cx="4222737" cy="1708160"/>
          </a:xfrm>
        </p:grpSpPr>
        <p:sp>
          <p:nvSpPr>
            <p:cNvPr id="48" name="矩形 47"/>
            <p:cNvSpPr/>
            <p:nvPr/>
          </p:nvSpPr>
          <p:spPr>
            <a:xfrm>
              <a:off x="7844207" y="3420463"/>
              <a:ext cx="3623893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2"/>
                  </a:solidFill>
                </a:rPr>
                <a:t>适用企业</a:t>
              </a:r>
              <a:endParaRPr lang="en-US" altLang="zh-CN" sz="1400" b="1" dirty="0" smtClean="0">
                <a:solidFill>
                  <a:schemeClr val="tx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有一定竞争环境或愿景的企业</a:t>
              </a:r>
              <a:endPara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/>
                <a:t>适用部门</a:t>
              </a:r>
              <a:endParaRPr lang="zh-CN" altLang="en-US" sz="1400" b="1" dirty="0"/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市场部、品推、营销、客服、产品等部门</a:t>
              </a:r>
              <a:endPara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3" name="Freeform 37"/>
            <p:cNvSpPr>
              <a:spLocks noEditPoints="1"/>
            </p:cNvSpPr>
            <p:nvPr/>
          </p:nvSpPr>
          <p:spPr bwMode="auto">
            <a:xfrm>
              <a:off x="7245363" y="3462776"/>
              <a:ext cx="423975" cy="426061"/>
            </a:xfrm>
            <a:custGeom>
              <a:avLst/>
              <a:gdLst>
                <a:gd name="T0" fmla="*/ 912 w 1018"/>
                <a:gd name="T1" fmla="*/ 322 h 1018"/>
                <a:gd name="T2" fmla="*/ 779 w 1018"/>
                <a:gd name="T3" fmla="*/ 156 h 1018"/>
                <a:gd name="T4" fmla="*/ 582 w 1018"/>
                <a:gd name="T5" fmla="*/ 70 h 1018"/>
                <a:gd name="T6" fmla="*/ 515 w 1018"/>
                <a:gd name="T7" fmla="*/ 1 h 1018"/>
                <a:gd name="T8" fmla="*/ 478 w 1018"/>
                <a:gd name="T9" fmla="*/ 65 h 1018"/>
                <a:gd name="T10" fmla="*/ 288 w 1018"/>
                <a:gd name="T11" fmla="*/ 123 h 1018"/>
                <a:gd name="T12" fmla="*/ 133 w 1018"/>
                <a:gd name="T13" fmla="*/ 270 h 1018"/>
                <a:gd name="T14" fmla="*/ 66 w 1018"/>
                <a:gd name="T15" fmla="*/ 477 h 1018"/>
                <a:gd name="T16" fmla="*/ 0 w 1018"/>
                <a:gd name="T17" fmla="*/ 509 h 1018"/>
                <a:gd name="T18" fmla="*/ 68 w 1018"/>
                <a:gd name="T19" fmla="*/ 561 h 1018"/>
                <a:gd name="T20" fmla="*/ 145 w 1018"/>
                <a:gd name="T21" fmla="*/ 764 h 1018"/>
                <a:gd name="T22" fmla="*/ 305 w 1018"/>
                <a:gd name="T23" fmla="*/ 903 h 1018"/>
                <a:gd name="T24" fmla="*/ 478 w 1018"/>
                <a:gd name="T25" fmla="*/ 986 h 1018"/>
                <a:gd name="T26" fmla="*/ 522 w 1018"/>
                <a:gd name="T27" fmla="*/ 1015 h 1018"/>
                <a:gd name="T28" fmla="*/ 601 w 1018"/>
                <a:gd name="T29" fmla="*/ 944 h 1018"/>
                <a:gd name="T30" fmla="*/ 795 w 1018"/>
                <a:gd name="T31" fmla="*/ 850 h 1018"/>
                <a:gd name="T32" fmla="*/ 921 w 1018"/>
                <a:gd name="T33" fmla="*/ 678 h 1018"/>
                <a:gd name="T34" fmla="*/ 998 w 1018"/>
                <a:gd name="T35" fmla="*/ 539 h 1018"/>
                <a:gd name="T36" fmla="*/ 1009 w 1018"/>
                <a:gd name="T37" fmla="*/ 486 h 1018"/>
                <a:gd name="T38" fmla="*/ 881 w 1018"/>
                <a:gd name="T39" fmla="*/ 591 h 1018"/>
                <a:gd name="T40" fmla="*/ 800 w 1018"/>
                <a:gd name="T41" fmla="*/ 754 h 1018"/>
                <a:gd name="T42" fmla="*/ 656 w 1018"/>
                <a:gd name="T43" fmla="*/ 860 h 1018"/>
                <a:gd name="T44" fmla="*/ 539 w 1018"/>
                <a:gd name="T45" fmla="*/ 814 h 1018"/>
                <a:gd name="T46" fmla="*/ 486 w 1018"/>
                <a:gd name="T47" fmla="*/ 805 h 1018"/>
                <a:gd name="T48" fmla="*/ 394 w 1018"/>
                <a:gd name="T49" fmla="*/ 872 h 1018"/>
                <a:gd name="T50" fmla="*/ 239 w 1018"/>
                <a:gd name="T51" fmla="*/ 778 h 1018"/>
                <a:gd name="T52" fmla="*/ 145 w 1018"/>
                <a:gd name="T53" fmla="*/ 624 h 1018"/>
                <a:gd name="T54" fmla="*/ 214 w 1018"/>
                <a:gd name="T55" fmla="*/ 531 h 1018"/>
                <a:gd name="T56" fmla="*/ 203 w 1018"/>
                <a:gd name="T57" fmla="*/ 480 h 1018"/>
                <a:gd name="T58" fmla="*/ 157 w 1018"/>
                <a:gd name="T59" fmla="*/ 362 h 1018"/>
                <a:gd name="T60" fmla="*/ 264 w 1018"/>
                <a:gd name="T61" fmla="*/ 217 h 1018"/>
                <a:gd name="T62" fmla="*/ 426 w 1018"/>
                <a:gd name="T63" fmla="*/ 136 h 1018"/>
                <a:gd name="T64" fmla="*/ 497 w 1018"/>
                <a:gd name="T65" fmla="*/ 220 h 1018"/>
                <a:gd name="T66" fmla="*/ 541 w 1018"/>
                <a:gd name="T67" fmla="*/ 191 h 1018"/>
                <a:gd name="T68" fmla="*/ 686 w 1018"/>
                <a:gd name="T69" fmla="*/ 171 h 1018"/>
                <a:gd name="T70" fmla="*/ 821 w 1018"/>
                <a:gd name="T71" fmla="*/ 290 h 1018"/>
                <a:gd name="T72" fmla="*/ 887 w 1018"/>
                <a:gd name="T73" fmla="*/ 460 h 1018"/>
                <a:gd name="T74" fmla="*/ 795 w 1018"/>
                <a:gd name="T75" fmla="*/ 509 h 1018"/>
                <a:gd name="T76" fmla="*/ 604 w 1018"/>
                <a:gd name="T77" fmla="*/ 509 h 1018"/>
                <a:gd name="T78" fmla="*/ 562 w 1018"/>
                <a:gd name="T79" fmla="*/ 430 h 1018"/>
                <a:gd name="T80" fmla="*/ 472 w 1018"/>
                <a:gd name="T81" fmla="*/ 421 h 1018"/>
                <a:gd name="T82" fmla="*/ 414 w 1018"/>
                <a:gd name="T83" fmla="*/ 499 h 1018"/>
                <a:gd name="T84" fmla="*/ 449 w 1018"/>
                <a:gd name="T85" fmla="*/ 583 h 1018"/>
                <a:gd name="T86" fmla="*/ 538 w 1018"/>
                <a:gd name="T87" fmla="*/ 600 h 1018"/>
                <a:gd name="T88" fmla="*/ 602 w 1018"/>
                <a:gd name="T89" fmla="*/ 528 h 1018"/>
                <a:gd name="T90" fmla="*/ 497 w 1018"/>
                <a:gd name="T91" fmla="*/ 480 h 1018"/>
                <a:gd name="T92" fmla="*/ 541 w 1018"/>
                <a:gd name="T93" fmla="*/ 509 h 1018"/>
                <a:gd name="T94" fmla="*/ 502 w 1018"/>
                <a:gd name="T95" fmla="*/ 540 h 1018"/>
                <a:gd name="T96" fmla="*/ 540 w 1018"/>
                <a:gd name="T97" fmla="*/ 311 h 1018"/>
                <a:gd name="T98" fmla="*/ 443 w 1018"/>
                <a:gd name="T99" fmla="*/ 296 h 1018"/>
                <a:gd name="T100" fmla="*/ 291 w 1018"/>
                <a:gd name="T101" fmla="*/ 463 h 1018"/>
                <a:gd name="T102" fmla="*/ 318 w 1018"/>
                <a:gd name="T103" fmla="*/ 541 h 1018"/>
                <a:gd name="T104" fmla="*/ 351 w 1018"/>
                <a:gd name="T105" fmla="*/ 492 h 1018"/>
                <a:gd name="T106" fmla="*/ 447 w 1018"/>
                <a:gd name="T107" fmla="*/ 363 h 1018"/>
                <a:gd name="T108" fmla="*/ 539 w 1018"/>
                <a:gd name="T109" fmla="*/ 330 h 1018"/>
                <a:gd name="T110" fmla="*/ 671 w 1018"/>
                <a:gd name="T111" fmla="*/ 497 h 1018"/>
                <a:gd name="T112" fmla="*/ 621 w 1018"/>
                <a:gd name="T113" fmla="*/ 621 h 1018"/>
                <a:gd name="T114" fmla="*/ 497 w 1018"/>
                <a:gd name="T115" fmla="*/ 671 h 1018"/>
                <a:gd name="T116" fmla="*/ 486 w 1018"/>
                <a:gd name="T117" fmla="*/ 722 h 1018"/>
                <a:gd name="T118" fmla="*/ 633 w 1018"/>
                <a:gd name="T119" fmla="*/ 693 h 1018"/>
                <a:gd name="T120" fmla="*/ 732 w 1018"/>
                <a:gd name="T121" fmla="*/ 50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8">
                  <a:moveTo>
                    <a:pt x="986" y="477"/>
                  </a:moveTo>
                  <a:lnTo>
                    <a:pt x="953" y="477"/>
                  </a:lnTo>
                  <a:lnTo>
                    <a:pt x="953" y="477"/>
                  </a:lnTo>
                  <a:lnTo>
                    <a:pt x="951" y="456"/>
                  </a:lnTo>
                  <a:lnTo>
                    <a:pt x="947" y="437"/>
                  </a:lnTo>
                  <a:lnTo>
                    <a:pt x="944" y="416"/>
                  </a:lnTo>
                  <a:lnTo>
                    <a:pt x="939" y="397"/>
                  </a:lnTo>
                  <a:lnTo>
                    <a:pt x="934" y="378"/>
                  </a:lnTo>
                  <a:lnTo>
                    <a:pt x="927" y="358"/>
                  </a:lnTo>
                  <a:lnTo>
                    <a:pt x="921" y="340"/>
                  </a:lnTo>
                  <a:lnTo>
                    <a:pt x="912" y="322"/>
                  </a:lnTo>
                  <a:lnTo>
                    <a:pt x="903" y="305"/>
                  </a:lnTo>
                  <a:lnTo>
                    <a:pt x="895" y="288"/>
                  </a:lnTo>
                  <a:lnTo>
                    <a:pt x="884" y="270"/>
                  </a:lnTo>
                  <a:lnTo>
                    <a:pt x="873" y="254"/>
                  </a:lnTo>
                  <a:lnTo>
                    <a:pt x="862" y="238"/>
                  </a:lnTo>
                  <a:lnTo>
                    <a:pt x="850" y="223"/>
                  </a:lnTo>
                  <a:lnTo>
                    <a:pt x="837" y="208"/>
                  </a:lnTo>
                  <a:lnTo>
                    <a:pt x="823" y="194"/>
                  </a:lnTo>
                  <a:lnTo>
                    <a:pt x="809" y="181"/>
                  </a:lnTo>
                  <a:lnTo>
                    <a:pt x="795" y="168"/>
                  </a:lnTo>
                  <a:lnTo>
                    <a:pt x="779" y="156"/>
                  </a:lnTo>
                  <a:lnTo>
                    <a:pt x="764" y="145"/>
                  </a:lnTo>
                  <a:lnTo>
                    <a:pt x="748" y="133"/>
                  </a:lnTo>
                  <a:lnTo>
                    <a:pt x="731" y="123"/>
                  </a:lnTo>
                  <a:lnTo>
                    <a:pt x="714" y="114"/>
                  </a:lnTo>
                  <a:lnTo>
                    <a:pt x="695" y="105"/>
                  </a:lnTo>
                  <a:lnTo>
                    <a:pt x="678" y="98"/>
                  </a:lnTo>
                  <a:lnTo>
                    <a:pt x="659" y="90"/>
                  </a:lnTo>
                  <a:lnTo>
                    <a:pt x="641" y="84"/>
                  </a:lnTo>
                  <a:lnTo>
                    <a:pt x="621" y="78"/>
                  </a:lnTo>
                  <a:lnTo>
                    <a:pt x="601" y="74"/>
                  </a:lnTo>
                  <a:lnTo>
                    <a:pt x="582" y="70"/>
                  </a:lnTo>
                  <a:lnTo>
                    <a:pt x="561" y="68"/>
                  </a:lnTo>
                  <a:lnTo>
                    <a:pt x="541" y="65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0" y="26"/>
                  </a:lnTo>
                  <a:lnTo>
                    <a:pt x="539" y="19"/>
                  </a:lnTo>
                  <a:lnTo>
                    <a:pt x="535" y="14"/>
                  </a:lnTo>
                  <a:lnTo>
                    <a:pt x="531" y="10"/>
                  </a:lnTo>
                  <a:lnTo>
                    <a:pt x="527" y="5"/>
                  </a:lnTo>
                  <a:lnTo>
                    <a:pt x="522" y="2"/>
                  </a:lnTo>
                  <a:lnTo>
                    <a:pt x="515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2" y="1"/>
                  </a:lnTo>
                  <a:lnTo>
                    <a:pt x="497" y="2"/>
                  </a:lnTo>
                  <a:lnTo>
                    <a:pt x="491" y="5"/>
                  </a:lnTo>
                  <a:lnTo>
                    <a:pt x="486" y="10"/>
                  </a:lnTo>
                  <a:lnTo>
                    <a:pt x="483" y="14"/>
                  </a:lnTo>
                  <a:lnTo>
                    <a:pt x="480" y="19"/>
                  </a:lnTo>
                  <a:lnTo>
                    <a:pt x="478" y="26"/>
                  </a:lnTo>
                  <a:lnTo>
                    <a:pt x="478" y="32"/>
                  </a:lnTo>
                  <a:lnTo>
                    <a:pt x="478" y="65"/>
                  </a:lnTo>
                  <a:lnTo>
                    <a:pt x="478" y="65"/>
                  </a:lnTo>
                  <a:lnTo>
                    <a:pt x="457" y="68"/>
                  </a:lnTo>
                  <a:lnTo>
                    <a:pt x="437" y="70"/>
                  </a:lnTo>
                  <a:lnTo>
                    <a:pt x="416" y="74"/>
                  </a:lnTo>
                  <a:lnTo>
                    <a:pt x="397" y="78"/>
                  </a:lnTo>
                  <a:lnTo>
                    <a:pt x="378" y="84"/>
                  </a:lnTo>
                  <a:lnTo>
                    <a:pt x="358" y="90"/>
                  </a:lnTo>
                  <a:lnTo>
                    <a:pt x="340" y="98"/>
                  </a:lnTo>
                  <a:lnTo>
                    <a:pt x="322" y="105"/>
                  </a:lnTo>
                  <a:lnTo>
                    <a:pt x="305" y="114"/>
                  </a:lnTo>
                  <a:lnTo>
                    <a:pt x="288" y="123"/>
                  </a:lnTo>
                  <a:lnTo>
                    <a:pt x="270" y="133"/>
                  </a:lnTo>
                  <a:lnTo>
                    <a:pt x="254" y="145"/>
                  </a:lnTo>
                  <a:lnTo>
                    <a:pt x="238" y="156"/>
                  </a:lnTo>
                  <a:lnTo>
                    <a:pt x="223" y="168"/>
                  </a:lnTo>
                  <a:lnTo>
                    <a:pt x="208" y="181"/>
                  </a:lnTo>
                  <a:lnTo>
                    <a:pt x="194" y="194"/>
                  </a:lnTo>
                  <a:lnTo>
                    <a:pt x="181" y="208"/>
                  </a:lnTo>
                  <a:lnTo>
                    <a:pt x="169" y="223"/>
                  </a:lnTo>
                  <a:lnTo>
                    <a:pt x="156" y="238"/>
                  </a:lnTo>
                  <a:lnTo>
                    <a:pt x="145" y="254"/>
                  </a:lnTo>
                  <a:lnTo>
                    <a:pt x="133" y="270"/>
                  </a:lnTo>
                  <a:lnTo>
                    <a:pt x="123" y="288"/>
                  </a:lnTo>
                  <a:lnTo>
                    <a:pt x="114" y="305"/>
                  </a:lnTo>
                  <a:lnTo>
                    <a:pt x="105" y="322"/>
                  </a:lnTo>
                  <a:lnTo>
                    <a:pt x="98" y="340"/>
                  </a:lnTo>
                  <a:lnTo>
                    <a:pt x="90" y="358"/>
                  </a:lnTo>
                  <a:lnTo>
                    <a:pt x="84" y="378"/>
                  </a:lnTo>
                  <a:lnTo>
                    <a:pt x="78" y="397"/>
                  </a:lnTo>
                  <a:lnTo>
                    <a:pt x="74" y="416"/>
                  </a:lnTo>
                  <a:lnTo>
                    <a:pt x="70" y="437"/>
                  </a:lnTo>
                  <a:lnTo>
                    <a:pt x="68" y="456"/>
                  </a:lnTo>
                  <a:lnTo>
                    <a:pt x="66" y="477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6" y="477"/>
                  </a:lnTo>
                  <a:lnTo>
                    <a:pt x="19" y="480"/>
                  </a:lnTo>
                  <a:lnTo>
                    <a:pt x="14" y="483"/>
                  </a:lnTo>
                  <a:lnTo>
                    <a:pt x="10" y="486"/>
                  </a:lnTo>
                  <a:lnTo>
                    <a:pt x="5" y="491"/>
                  </a:lnTo>
                  <a:lnTo>
                    <a:pt x="2" y="497"/>
                  </a:lnTo>
                  <a:lnTo>
                    <a:pt x="1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515"/>
                  </a:lnTo>
                  <a:lnTo>
                    <a:pt x="2" y="521"/>
                  </a:lnTo>
                  <a:lnTo>
                    <a:pt x="5" y="527"/>
                  </a:lnTo>
                  <a:lnTo>
                    <a:pt x="10" y="531"/>
                  </a:lnTo>
                  <a:lnTo>
                    <a:pt x="14" y="535"/>
                  </a:lnTo>
                  <a:lnTo>
                    <a:pt x="19" y="539"/>
                  </a:lnTo>
                  <a:lnTo>
                    <a:pt x="26" y="540"/>
                  </a:lnTo>
                  <a:lnTo>
                    <a:pt x="32" y="541"/>
                  </a:lnTo>
                  <a:lnTo>
                    <a:pt x="66" y="541"/>
                  </a:lnTo>
                  <a:lnTo>
                    <a:pt x="66" y="541"/>
                  </a:lnTo>
                  <a:lnTo>
                    <a:pt x="68" y="561"/>
                  </a:lnTo>
                  <a:lnTo>
                    <a:pt x="70" y="582"/>
                  </a:lnTo>
                  <a:lnTo>
                    <a:pt x="74" y="601"/>
                  </a:lnTo>
                  <a:lnTo>
                    <a:pt x="78" y="621"/>
                  </a:lnTo>
                  <a:lnTo>
                    <a:pt x="84" y="641"/>
                  </a:lnTo>
                  <a:lnTo>
                    <a:pt x="90" y="659"/>
                  </a:lnTo>
                  <a:lnTo>
                    <a:pt x="98" y="678"/>
                  </a:lnTo>
                  <a:lnTo>
                    <a:pt x="105" y="695"/>
                  </a:lnTo>
                  <a:lnTo>
                    <a:pt x="114" y="713"/>
                  </a:lnTo>
                  <a:lnTo>
                    <a:pt x="123" y="731"/>
                  </a:lnTo>
                  <a:lnTo>
                    <a:pt x="133" y="748"/>
                  </a:lnTo>
                  <a:lnTo>
                    <a:pt x="145" y="764"/>
                  </a:lnTo>
                  <a:lnTo>
                    <a:pt x="156" y="779"/>
                  </a:lnTo>
                  <a:lnTo>
                    <a:pt x="169" y="795"/>
                  </a:lnTo>
                  <a:lnTo>
                    <a:pt x="181" y="809"/>
                  </a:lnTo>
                  <a:lnTo>
                    <a:pt x="194" y="823"/>
                  </a:lnTo>
                  <a:lnTo>
                    <a:pt x="208" y="837"/>
                  </a:lnTo>
                  <a:lnTo>
                    <a:pt x="223" y="850"/>
                  </a:lnTo>
                  <a:lnTo>
                    <a:pt x="238" y="862"/>
                  </a:lnTo>
                  <a:lnTo>
                    <a:pt x="254" y="873"/>
                  </a:lnTo>
                  <a:lnTo>
                    <a:pt x="270" y="884"/>
                  </a:lnTo>
                  <a:lnTo>
                    <a:pt x="288" y="895"/>
                  </a:lnTo>
                  <a:lnTo>
                    <a:pt x="305" y="903"/>
                  </a:lnTo>
                  <a:lnTo>
                    <a:pt x="322" y="912"/>
                  </a:lnTo>
                  <a:lnTo>
                    <a:pt x="340" y="921"/>
                  </a:lnTo>
                  <a:lnTo>
                    <a:pt x="358" y="927"/>
                  </a:lnTo>
                  <a:lnTo>
                    <a:pt x="378" y="933"/>
                  </a:lnTo>
                  <a:lnTo>
                    <a:pt x="397" y="939"/>
                  </a:lnTo>
                  <a:lnTo>
                    <a:pt x="416" y="944"/>
                  </a:lnTo>
                  <a:lnTo>
                    <a:pt x="437" y="947"/>
                  </a:lnTo>
                  <a:lnTo>
                    <a:pt x="457" y="951"/>
                  </a:lnTo>
                  <a:lnTo>
                    <a:pt x="478" y="953"/>
                  </a:lnTo>
                  <a:lnTo>
                    <a:pt x="478" y="986"/>
                  </a:lnTo>
                  <a:lnTo>
                    <a:pt x="478" y="986"/>
                  </a:lnTo>
                  <a:lnTo>
                    <a:pt x="478" y="992"/>
                  </a:lnTo>
                  <a:lnTo>
                    <a:pt x="480" y="998"/>
                  </a:lnTo>
                  <a:lnTo>
                    <a:pt x="483" y="1003"/>
                  </a:lnTo>
                  <a:lnTo>
                    <a:pt x="486" y="1009"/>
                  </a:lnTo>
                  <a:lnTo>
                    <a:pt x="491" y="1012"/>
                  </a:lnTo>
                  <a:lnTo>
                    <a:pt x="497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2"/>
                  </a:lnTo>
                  <a:lnTo>
                    <a:pt x="531" y="1009"/>
                  </a:lnTo>
                  <a:lnTo>
                    <a:pt x="535" y="1003"/>
                  </a:lnTo>
                  <a:lnTo>
                    <a:pt x="539" y="998"/>
                  </a:lnTo>
                  <a:lnTo>
                    <a:pt x="540" y="992"/>
                  </a:lnTo>
                  <a:lnTo>
                    <a:pt x="541" y="986"/>
                  </a:lnTo>
                  <a:lnTo>
                    <a:pt x="541" y="953"/>
                  </a:lnTo>
                  <a:lnTo>
                    <a:pt x="541" y="953"/>
                  </a:lnTo>
                  <a:lnTo>
                    <a:pt x="561" y="951"/>
                  </a:lnTo>
                  <a:lnTo>
                    <a:pt x="582" y="947"/>
                  </a:lnTo>
                  <a:lnTo>
                    <a:pt x="601" y="944"/>
                  </a:lnTo>
                  <a:lnTo>
                    <a:pt x="621" y="939"/>
                  </a:lnTo>
                  <a:lnTo>
                    <a:pt x="641" y="933"/>
                  </a:lnTo>
                  <a:lnTo>
                    <a:pt x="659" y="927"/>
                  </a:lnTo>
                  <a:lnTo>
                    <a:pt x="678" y="921"/>
                  </a:lnTo>
                  <a:lnTo>
                    <a:pt x="695" y="912"/>
                  </a:lnTo>
                  <a:lnTo>
                    <a:pt x="714" y="903"/>
                  </a:lnTo>
                  <a:lnTo>
                    <a:pt x="731" y="895"/>
                  </a:lnTo>
                  <a:lnTo>
                    <a:pt x="748" y="884"/>
                  </a:lnTo>
                  <a:lnTo>
                    <a:pt x="764" y="873"/>
                  </a:lnTo>
                  <a:lnTo>
                    <a:pt x="779" y="862"/>
                  </a:lnTo>
                  <a:lnTo>
                    <a:pt x="795" y="850"/>
                  </a:lnTo>
                  <a:lnTo>
                    <a:pt x="809" y="837"/>
                  </a:lnTo>
                  <a:lnTo>
                    <a:pt x="823" y="823"/>
                  </a:lnTo>
                  <a:lnTo>
                    <a:pt x="837" y="809"/>
                  </a:lnTo>
                  <a:lnTo>
                    <a:pt x="850" y="795"/>
                  </a:lnTo>
                  <a:lnTo>
                    <a:pt x="862" y="779"/>
                  </a:lnTo>
                  <a:lnTo>
                    <a:pt x="873" y="764"/>
                  </a:lnTo>
                  <a:lnTo>
                    <a:pt x="884" y="748"/>
                  </a:lnTo>
                  <a:lnTo>
                    <a:pt x="895" y="731"/>
                  </a:lnTo>
                  <a:lnTo>
                    <a:pt x="903" y="713"/>
                  </a:lnTo>
                  <a:lnTo>
                    <a:pt x="912" y="695"/>
                  </a:lnTo>
                  <a:lnTo>
                    <a:pt x="921" y="678"/>
                  </a:lnTo>
                  <a:lnTo>
                    <a:pt x="927" y="659"/>
                  </a:lnTo>
                  <a:lnTo>
                    <a:pt x="934" y="641"/>
                  </a:lnTo>
                  <a:lnTo>
                    <a:pt x="939" y="621"/>
                  </a:lnTo>
                  <a:lnTo>
                    <a:pt x="944" y="601"/>
                  </a:lnTo>
                  <a:lnTo>
                    <a:pt x="947" y="582"/>
                  </a:lnTo>
                  <a:lnTo>
                    <a:pt x="951" y="561"/>
                  </a:lnTo>
                  <a:lnTo>
                    <a:pt x="953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3" y="540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9" y="531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5"/>
                  </a:lnTo>
                  <a:lnTo>
                    <a:pt x="1018" y="509"/>
                  </a:lnTo>
                  <a:lnTo>
                    <a:pt x="1018" y="509"/>
                  </a:lnTo>
                  <a:lnTo>
                    <a:pt x="1017" y="502"/>
                  </a:lnTo>
                  <a:lnTo>
                    <a:pt x="1015" y="497"/>
                  </a:lnTo>
                  <a:lnTo>
                    <a:pt x="1012" y="491"/>
                  </a:lnTo>
                  <a:lnTo>
                    <a:pt x="1009" y="486"/>
                  </a:lnTo>
                  <a:lnTo>
                    <a:pt x="1003" y="483"/>
                  </a:lnTo>
                  <a:lnTo>
                    <a:pt x="998" y="480"/>
                  </a:lnTo>
                  <a:lnTo>
                    <a:pt x="993" y="477"/>
                  </a:lnTo>
                  <a:lnTo>
                    <a:pt x="986" y="477"/>
                  </a:lnTo>
                  <a:lnTo>
                    <a:pt x="986" y="477"/>
                  </a:lnTo>
                  <a:close/>
                  <a:moveTo>
                    <a:pt x="827" y="541"/>
                  </a:moveTo>
                  <a:lnTo>
                    <a:pt x="888" y="541"/>
                  </a:lnTo>
                  <a:lnTo>
                    <a:pt x="888" y="541"/>
                  </a:lnTo>
                  <a:lnTo>
                    <a:pt x="887" y="558"/>
                  </a:lnTo>
                  <a:lnTo>
                    <a:pt x="884" y="575"/>
                  </a:lnTo>
                  <a:lnTo>
                    <a:pt x="881" y="591"/>
                  </a:lnTo>
                  <a:lnTo>
                    <a:pt x="877" y="608"/>
                  </a:lnTo>
                  <a:lnTo>
                    <a:pt x="872" y="624"/>
                  </a:lnTo>
                  <a:lnTo>
                    <a:pt x="867" y="641"/>
                  </a:lnTo>
                  <a:lnTo>
                    <a:pt x="861" y="656"/>
                  </a:lnTo>
                  <a:lnTo>
                    <a:pt x="854" y="671"/>
                  </a:lnTo>
                  <a:lnTo>
                    <a:pt x="847" y="686"/>
                  </a:lnTo>
                  <a:lnTo>
                    <a:pt x="839" y="701"/>
                  </a:lnTo>
                  <a:lnTo>
                    <a:pt x="831" y="715"/>
                  </a:lnTo>
                  <a:lnTo>
                    <a:pt x="821" y="729"/>
                  </a:lnTo>
                  <a:lnTo>
                    <a:pt x="811" y="741"/>
                  </a:lnTo>
                  <a:lnTo>
                    <a:pt x="800" y="754"/>
                  </a:lnTo>
                  <a:lnTo>
                    <a:pt x="790" y="766"/>
                  </a:lnTo>
                  <a:lnTo>
                    <a:pt x="778" y="778"/>
                  </a:lnTo>
                  <a:lnTo>
                    <a:pt x="766" y="790"/>
                  </a:lnTo>
                  <a:lnTo>
                    <a:pt x="754" y="800"/>
                  </a:lnTo>
                  <a:lnTo>
                    <a:pt x="741" y="811"/>
                  </a:lnTo>
                  <a:lnTo>
                    <a:pt x="729" y="821"/>
                  </a:lnTo>
                  <a:lnTo>
                    <a:pt x="715" y="830"/>
                  </a:lnTo>
                  <a:lnTo>
                    <a:pt x="701" y="839"/>
                  </a:lnTo>
                  <a:lnTo>
                    <a:pt x="686" y="847"/>
                  </a:lnTo>
                  <a:lnTo>
                    <a:pt x="671" y="854"/>
                  </a:lnTo>
                  <a:lnTo>
                    <a:pt x="656" y="860"/>
                  </a:lnTo>
                  <a:lnTo>
                    <a:pt x="641" y="867"/>
                  </a:lnTo>
                  <a:lnTo>
                    <a:pt x="625" y="872"/>
                  </a:lnTo>
                  <a:lnTo>
                    <a:pt x="608" y="877"/>
                  </a:lnTo>
                  <a:lnTo>
                    <a:pt x="591" y="881"/>
                  </a:lnTo>
                  <a:lnTo>
                    <a:pt x="575" y="884"/>
                  </a:lnTo>
                  <a:lnTo>
                    <a:pt x="558" y="887"/>
                  </a:lnTo>
                  <a:lnTo>
                    <a:pt x="541" y="888"/>
                  </a:lnTo>
                  <a:lnTo>
                    <a:pt x="541" y="827"/>
                  </a:lnTo>
                  <a:lnTo>
                    <a:pt x="541" y="827"/>
                  </a:lnTo>
                  <a:lnTo>
                    <a:pt x="540" y="821"/>
                  </a:lnTo>
                  <a:lnTo>
                    <a:pt x="539" y="814"/>
                  </a:lnTo>
                  <a:lnTo>
                    <a:pt x="535" y="809"/>
                  </a:lnTo>
                  <a:lnTo>
                    <a:pt x="531" y="805"/>
                  </a:lnTo>
                  <a:lnTo>
                    <a:pt x="527" y="800"/>
                  </a:lnTo>
                  <a:lnTo>
                    <a:pt x="522" y="797"/>
                  </a:lnTo>
                  <a:lnTo>
                    <a:pt x="515" y="796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02" y="796"/>
                  </a:lnTo>
                  <a:lnTo>
                    <a:pt x="497" y="797"/>
                  </a:lnTo>
                  <a:lnTo>
                    <a:pt x="491" y="800"/>
                  </a:lnTo>
                  <a:lnTo>
                    <a:pt x="486" y="805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21"/>
                  </a:lnTo>
                  <a:lnTo>
                    <a:pt x="478" y="827"/>
                  </a:lnTo>
                  <a:lnTo>
                    <a:pt x="478" y="888"/>
                  </a:lnTo>
                  <a:lnTo>
                    <a:pt x="478" y="888"/>
                  </a:lnTo>
                  <a:lnTo>
                    <a:pt x="460" y="887"/>
                  </a:lnTo>
                  <a:lnTo>
                    <a:pt x="443" y="884"/>
                  </a:lnTo>
                  <a:lnTo>
                    <a:pt x="426" y="881"/>
                  </a:lnTo>
                  <a:lnTo>
                    <a:pt x="410" y="877"/>
                  </a:lnTo>
                  <a:lnTo>
                    <a:pt x="394" y="872"/>
                  </a:lnTo>
                  <a:lnTo>
                    <a:pt x="378" y="867"/>
                  </a:lnTo>
                  <a:lnTo>
                    <a:pt x="362" y="860"/>
                  </a:lnTo>
                  <a:lnTo>
                    <a:pt x="347" y="854"/>
                  </a:lnTo>
                  <a:lnTo>
                    <a:pt x="332" y="847"/>
                  </a:lnTo>
                  <a:lnTo>
                    <a:pt x="318" y="839"/>
                  </a:lnTo>
                  <a:lnTo>
                    <a:pt x="304" y="830"/>
                  </a:lnTo>
                  <a:lnTo>
                    <a:pt x="290" y="821"/>
                  </a:lnTo>
                  <a:lnTo>
                    <a:pt x="277" y="811"/>
                  </a:lnTo>
                  <a:lnTo>
                    <a:pt x="264" y="800"/>
                  </a:lnTo>
                  <a:lnTo>
                    <a:pt x="251" y="790"/>
                  </a:lnTo>
                  <a:lnTo>
                    <a:pt x="239" y="778"/>
                  </a:lnTo>
                  <a:lnTo>
                    <a:pt x="228" y="766"/>
                  </a:lnTo>
                  <a:lnTo>
                    <a:pt x="217" y="754"/>
                  </a:lnTo>
                  <a:lnTo>
                    <a:pt x="207" y="741"/>
                  </a:lnTo>
                  <a:lnTo>
                    <a:pt x="197" y="729"/>
                  </a:lnTo>
                  <a:lnTo>
                    <a:pt x="188" y="715"/>
                  </a:lnTo>
                  <a:lnTo>
                    <a:pt x="179" y="701"/>
                  </a:lnTo>
                  <a:lnTo>
                    <a:pt x="171" y="686"/>
                  </a:lnTo>
                  <a:lnTo>
                    <a:pt x="164" y="671"/>
                  </a:lnTo>
                  <a:lnTo>
                    <a:pt x="157" y="656"/>
                  </a:lnTo>
                  <a:lnTo>
                    <a:pt x="151" y="641"/>
                  </a:lnTo>
                  <a:lnTo>
                    <a:pt x="145" y="624"/>
                  </a:lnTo>
                  <a:lnTo>
                    <a:pt x="141" y="608"/>
                  </a:lnTo>
                  <a:lnTo>
                    <a:pt x="136" y="591"/>
                  </a:lnTo>
                  <a:lnTo>
                    <a:pt x="133" y="575"/>
                  </a:lnTo>
                  <a:lnTo>
                    <a:pt x="131" y="558"/>
                  </a:lnTo>
                  <a:lnTo>
                    <a:pt x="12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7" y="540"/>
                  </a:lnTo>
                  <a:lnTo>
                    <a:pt x="203" y="539"/>
                  </a:lnTo>
                  <a:lnTo>
                    <a:pt x="208" y="535"/>
                  </a:lnTo>
                  <a:lnTo>
                    <a:pt x="214" y="531"/>
                  </a:lnTo>
                  <a:lnTo>
                    <a:pt x="217" y="527"/>
                  </a:lnTo>
                  <a:lnTo>
                    <a:pt x="220" y="521"/>
                  </a:lnTo>
                  <a:lnTo>
                    <a:pt x="222" y="515"/>
                  </a:lnTo>
                  <a:lnTo>
                    <a:pt x="222" y="509"/>
                  </a:lnTo>
                  <a:lnTo>
                    <a:pt x="222" y="509"/>
                  </a:lnTo>
                  <a:lnTo>
                    <a:pt x="222" y="502"/>
                  </a:lnTo>
                  <a:lnTo>
                    <a:pt x="220" y="497"/>
                  </a:lnTo>
                  <a:lnTo>
                    <a:pt x="217" y="491"/>
                  </a:lnTo>
                  <a:lnTo>
                    <a:pt x="214" y="486"/>
                  </a:lnTo>
                  <a:lnTo>
                    <a:pt x="208" y="483"/>
                  </a:lnTo>
                  <a:lnTo>
                    <a:pt x="203" y="480"/>
                  </a:lnTo>
                  <a:lnTo>
                    <a:pt x="197" y="477"/>
                  </a:lnTo>
                  <a:lnTo>
                    <a:pt x="191" y="477"/>
                  </a:lnTo>
                  <a:lnTo>
                    <a:pt x="129" y="477"/>
                  </a:lnTo>
                  <a:lnTo>
                    <a:pt x="129" y="477"/>
                  </a:lnTo>
                  <a:lnTo>
                    <a:pt x="131" y="460"/>
                  </a:lnTo>
                  <a:lnTo>
                    <a:pt x="133" y="443"/>
                  </a:lnTo>
                  <a:lnTo>
                    <a:pt x="136" y="426"/>
                  </a:lnTo>
                  <a:lnTo>
                    <a:pt x="141" y="410"/>
                  </a:lnTo>
                  <a:lnTo>
                    <a:pt x="145" y="394"/>
                  </a:lnTo>
                  <a:lnTo>
                    <a:pt x="151" y="378"/>
                  </a:lnTo>
                  <a:lnTo>
                    <a:pt x="157" y="362"/>
                  </a:lnTo>
                  <a:lnTo>
                    <a:pt x="164" y="347"/>
                  </a:lnTo>
                  <a:lnTo>
                    <a:pt x="171" y="332"/>
                  </a:lnTo>
                  <a:lnTo>
                    <a:pt x="179" y="318"/>
                  </a:lnTo>
                  <a:lnTo>
                    <a:pt x="188" y="304"/>
                  </a:lnTo>
                  <a:lnTo>
                    <a:pt x="197" y="290"/>
                  </a:lnTo>
                  <a:lnTo>
                    <a:pt x="207" y="277"/>
                  </a:lnTo>
                  <a:lnTo>
                    <a:pt x="217" y="264"/>
                  </a:lnTo>
                  <a:lnTo>
                    <a:pt x="228" y="251"/>
                  </a:lnTo>
                  <a:lnTo>
                    <a:pt x="239" y="239"/>
                  </a:lnTo>
                  <a:lnTo>
                    <a:pt x="251" y="227"/>
                  </a:lnTo>
                  <a:lnTo>
                    <a:pt x="264" y="217"/>
                  </a:lnTo>
                  <a:lnTo>
                    <a:pt x="277" y="207"/>
                  </a:lnTo>
                  <a:lnTo>
                    <a:pt x="290" y="197"/>
                  </a:lnTo>
                  <a:lnTo>
                    <a:pt x="304" y="188"/>
                  </a:lnTo>
                  <a:lnTo>
                    <a:pt x="318" y="179"/>
                  </a:lnTo>
                  <a:lnTo>
                    <a:pt x="332" y="171"/>
                  </a:lnTo>
                  <a:lnTo>
                    <a:pt x="347" y="164"/>
                  </a:lnTo>
                  <a:lnTo>
                    <a:pt x="362" y="157"/>
                  </a:lnTo>
                  <a:lnTo>
                    <a:pt x="378" y="151"/>
                  </a:lnTo>
                  <a:lnTo>
                    <a:pt x="394" y="145"/>
                  </a:lnTo>
                  <a:lnTo>
                    <a:pt x="410" y="141"/>
                  </a:lnTo>
                  <a:lnTo>
                    <a:pt x="426" y="136"/>
                  </a:lnTo>
                  <a:lnTo>
                    <a:pt x="443" y="133"/>
                  </a:lnTo>
                  <a:lnTo>
                    <a:pt x="460" y="131"/>
                  </a:lnTo>
                  <a:lnTo>
                    <a:pt x="478" y="129"/>
                  </a:lnTo>
                  <a:lnTo>
                    <a:pt x="478" y="191"/>
                  </a:lnTo>
                  <a:lnTo>
                    <a:pt x="478" y="191"/>
                  </a:lnTo>
                  <a:lnTo>
                    <a:pt x="478" y="197"/>
                  </a:lnTo>
                  <a:lnTo>
                    <a:pt x="480" y="203"/>
                  </a:lnTo>
                  <a:lnTo>
                    <a:pt x="483" y="208"/>
                  </a:lnTo>
                  <a:lnTo>
                    <a:pt x="486" y="214"/>
                  </a:lnTo>
                  <a:lnTo>
                    <a:pt x="491" y="217"/>
                  </a:lnTo>
                  <a:lnTo>
                    <a:pt x="497" y="220"/>
                  </a:lnTo>
                  <a:lnTo>
                    <a:pt x="502" y="222"/>
                  </a:lnTo>
                  <a:lnTo>
                    <a:pt x="509" y="222"/>
                  </a:lnTo>
                  <a:lnTo>
                    <a:pt x="509" y="222"/>
                  </a:lnTo>
                  <a:lnTo>
                    <a:pt x="515" y="222"/>
                  </a:lnTo>
                  <a:lnTo>
                    <a:pt x="522" y="220"/>
                  </a:lnTo>
                  <a:lnTo>
                    <a:pt x="527" y="217"/>
                  </a:lnTo>
                  <a:lnTo>
                    <a:pt x="531" y="214"/>
                  </a:lnTo>
                  <a:lnTo>
                    <a:pt x="535" y="208"/>
                  </a:lnTo>
                  <a:lnTo>
                    <a:pt x="539" y="203"/>
                  </a:lnTo>
                  <a:lnTo>
                    <a:pt x="540" y="197"/>
                  </a:lnTo>
                  <a:lnTo>
                    <a:pt x="541" y="191"/>
                  </a:lnTo>
                  <a:lnTo>
                    <a:pt x="541" y="129"/>
                  </a:lnTo>
                  <a:lnTo>
                    <a:pt x="541" y="129"/>
                  </a:lnTo>
                  <a:lnTo>
                    <a:pt x="558" y="131"/>
                  </a:lnTo>
                  <a:lnTo>
                    <a:pt x="575" y="133"/>
                  </a:lnTo>
                  <a:lnTo>
                    <a:pt x="591" y="136"/>
                  </a:lnTo>
                  <a:lnTo>
                    <a:pt x="608" y="141"/>
                  </a:lnTo>
                  <a:lnTo>
                    <a:pt x="625" y="145"/>
                  </a:lnTo>
                  <a:lnTo>
                    <a:pt x="641" y="151"/>
                  </a:lnTo>
                  <a:lnTo>
                    <a:pt x="656" y="157"/>
                  </a:lnTo>
                  <a:lnTo>
                    <a:pt x="671" y="164"/>
                  </a:lnTo>
                  <a:lnTo>
                    <a:pt x="686" y="171"/>
                  </a:lnTo>
                  <a:lnTo>
                    <a:pt x="701" y="179"/>
                  </a:lnTo>
                  <a:lnTo>
                    <a:pt x="715" y="188"/>
                  </a:lnTo>
                  <a:lnTo>
                    <a:pt x="729" y="197"/>
                  </a:lnTo>
                  <a:lnTo>
                    <a:pt x="741" y="207"/>
                  </a:lnTo>
                  <a:lnTo>
                    <a:pt x="754" y="217"/>
                  </a:lnTo>
                  <a:lnTo>
                    <a:pt x="766" y="227"/>
                  </a:lnTo>
                  <a:lnTo>
                    <a:pt x="778" y="239"/>
                  </a:lnTo>
                  <a:lnTo>
                    <a:pt x="790" y="251"/>
                  </a:lnTo>
                  <a:lnTo>
                    <a:pt x="800" y="264"/>
                  </a:lnTo>
                  <a:lnTo>
                    <a:pt x="811" y="277"/>
                  </a:lnTo>
                  <a:lnTo>
                    <a:pt x="821" y="290"/>
                  </a:lnTo>
                  <a:lnTo>
                    <a:pt x="831" y="304"/>
                  </a:lnTo>
                  <a:lnTo>
                    <a:pt x="839" y="318"/>
                  </a:lnTo>
                  <a:lnTo>
                    <a:pt x="847" y="332"/>
                  </a:lnTo>
                  <a:lnTo>
                    <a:pt x="854" y="347"/>
                  </a:lnTo>
                  <a:lnTo>
                    <a:pt x="861" y="362"/>
                  </a:lnTo>
                  <a:lnTo>
                    <a:pt x="867" y="378"/>
                  </a:lnTo>
                  <a:lnTo>
                    <a:pt x="872" y="394"/>
                  </a:lnTo>
                  <a:lnTo>
                    <a:pt x="877" y="410"/>
                  </a:lnTo>
                  <a:lnTo>
                    <a:pt x="881" y="426"/>
                  </a:lnTo>
                  <a:lnTo>
                    <a:pt x="884" y="443"/>
                  </a:lnTo>
                  <a:lnTo>
                    <a:pt x="887" y="460"/>
                  </a:lnTo>
                  <a:lnTo>
                    <a:pt x="888" y="477"/>
                  </a:lnTo>
                  <a:lnTo>
                    <a:pt x="827" y="477"/>
                  </a:lnTo>
                  <a:lnTo>
                    <a:pt x="827" y="477"/>
                  </a:lnTo>
                  <a:lnTo>
                    <a:pt x="821" y="477"/>
                  </a:lnTo>
                  <a:lnTo>
                    <a:pt x="814" y="480"/>
                  </a:lnTo>
                  <a:lnTo>
                    <a:pt x="809" y="483"/>
                  </a:lnTo>
                  <a:lnTo>
                    <a:pt x="805" y="486"/>
                  </a:lnTo>
                  <a:lnTo>
                    <a:pt x="800" y="491"/>
                  </a:lnTo>
                  <a:lnTo>
                    <a:pt x="797" y="497"/>
                  </a:lnTo>
                  <a:lnTo>
                    <a:pt x="796" y="502"/>
                  </a:lnTo>
                  <a:lnTo>
                    <a:pt x="795" y="509"/>
                  </a:lnTo>
                  <a:lnTo>
                    <a:pt x="795" y="509"/>
                  </a:lnTo>
                  <a:lnTo>
                    <a:pt x="796" y="515"/>
                  </a:lnTo>
                  <a:lnTo>
                    <a:pt x="797" y="521"/>
                  </a:lnTo>
                  <a:lnTo>
                    <a:pt x="800" y="527"/>
                  </a:lnTo>
                  <a:lnTo>
                    <a:pt x="805" y="531"/>
                  </a:lnTo>
                  <a:lnTo>
                    <a:pt x="809" y="535"/>
                  </a:lnTo>
                  <a:lnTo>
                    <a:pt x="814" y="539"/>
                  </a:lnTo>
                  <a:lnTo>
                    <a:pt x="821" y="540"/>
                  </a:lnTo>
                  <a:lnTo>
                    <a:pt x="827" y="541"/>
                  </a:lnTo>
                  <a:lnTo>
                    <a:pt x="827" y="541"/>
                  </a:lnTo>
                  <a:close/>
                  <a:moveTo>
                    <a:pt x="604" y="509"/>
                  </a:moveTo>
                  <a:lnTo>
                    <a:pt x="604" y="509"/>
                  </a:lnTo>
                  <a:lnTo>
                    <a:pt x="604" y="499"/>
                  </a:lnTo>
                  <a:lnTo>
                    <a:pt x="602" y="489"/>
                  </a:lnTo>
                  <a:lnTo>
                    <a:pt x="600" y="481"/>
                  </a:lnTo>
                  <a:lnTo>
                    <a:pt x="597" y="472"/>
                  </a:lnTo>
                  <a:lnTo>
                    <a:pt x="592" y="463"/>
                  </a:lnTo>
                  <a:lnTo>
                    <a:pt x="588" y="456"/>
                  </a:lnTo>
                  <a:lnTo>
                    <a:pt x="583" y="448"/>
                  </a:lnTo>
                  <a:lnTo>
                    <a:pt x="576" y="441"/>
                  </a:lnTo>
                  <a:lnTo>
                    <a:pt x="570" y="436"/>
                  </a:lnTo>
                  <a:lnTo>
                    <a:pt x="562" y="430"/>
                  </a:lnTo>
                  <a:lnTo>
                    <a:pt x="555" y="425"/>
                  </a:lnTo>
                  <a:lnTo>
                    <a:pt x="546" y="421"/>
                  </a:lnTo>
                  <a:lnTo>
                    <a:pt x="538" y="417"/>
                  </a:lnTo>
                  <a:lnTo>
                    <a:pt x="528" y="415"/>
                  </a:lnTo>
                  <a:lnTo>
                    <a:pt x="518" y="414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499" y="414"/>
                  </a:lnTo>
                  <a:lnTo>
                    <a:pt x="489" y="415"/>
                  </a:lnTo>
                  <a:lnTo>
                    <a:pt x="481" y="417"/>
                  </a:lnTo>
                  <a:lnTo>
                    <a:pt x="472" y="421"/>
                  </a:lnTo>
                  <a:lnTo>
                    <a:pt x="464" y="425"/>
                  </a:lnTo>
                  <a:lnTo>
                    <a:pt x="456" y="430"/>
                  </a:lnTo>
                  <a:lnTo>
                    <a:pt x="449" y="436"/>
                  </a:lnTo>
                  <a:lnTo>
                    <a:pt x="441" y="441"/>
                  </a:lnTo>
                  <a:lnTo>
                    <a:pt x="436" y="448"/>
                  </a:lnTo>
                  <a:lnTo>
                    <a:pt x="430" y="456"/>
                  </a:lnTo>
                  <a:lnTo>
                    <a:pt x="425" y="463"/>
                  </a:lnTo>
                  <a:lnTo>
                    <a:pt x="421" y="472"/>
                  </a:lnTo>
                  <a:lnTo>
                    <a:pt x="417" y="481"/>
                  </a:lnTo>
                  <a:lnTo>
                    <a:pt x="415" y="489"/>
                  </a:lnTo>
                  <a:lnTo>
                    <a:pt x="414" y="49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14" y="518"/>
                  </a:lnTo>
                  <a:lnTo>
                    <a:pt x="415" y="528"/>
                  </a:lnTo>
                  <a:lnTo>
                    <a:pt x="417" y="538"/>
                  </a:lnTo>
                  <a:lnTo>
                    <a:pt x="421" y="546"/>
                  </a:lnTo>
                  <a:lnTo>
                    <a:pt x="425" y="555"/>
                  </a:lnTo>
                  <a:lnTo>
                    <a:pt x="430" y="562"/>
                  </a:lnTo>
                  <a:lnTo>
                    <a:pt x="436" y="570"/>
                  </a:lnTo>
                  <a:lnTo>
                    <a:pt x="441" y="576"/>
                  </a:lnTo>
                  <a:lnTo>
                    <a:pt x="449" y="583"/>
                  </a:lnTo>
                  <a:lnTo>
                    <a:pt x="456" y="588"/>
                  </a:lnTo>
                  <a:lnTo>
                    <a:pt x="464" y="592"/>
                  </a:lnTo>
                  <a:lnTo>
                    <a:pt x="472" y="597"/>
                  </a:lnTo>
                  <a:lnTo>
                    <a:pt x="481" y="600"/>
                  </a:lnTo>
                  <a:lnTo>
                    <a:pt x="489" y="602"/>
                  </a:lnTo>
                  <a:lnTo>
                    <a:pt x="499" y="604"/>
                  </a:lnTo>
                  <a:lnTo>
                    <a:pt x="509" y="604"/>
                  </a:lnTo>
                  <a:lnTo>
                    <a:pt x="509" y="604"/>
                  </a:lnTo>
                  <a:lnTo>
                    <a:pt x="518" y="604"/>
                  </a:lnTo>
                  <a:lnTo>
                    <a:pt x="528" y="602"/>
                  </a:lnTo>
                  <a:lnTo>
                    <a:pt x="538" y="600"/>
                  </a:lnTo>
                  <a:lnTo>
                    <a:pt x="546" y="597"/>
                  </a:lnTo>
                  <a:lnTo>
                    <a:pt x="555" y="592"/>
                  </a:lnTo>
                  <a:lnTo>
                    <a:pt x="562" y="588"/>
                  </a:lnTo>
                  <a:lnTo>
                    <a:pt x="570" y="583"/>
                  </a:lnTo>
                  <a:lnTo>
                    <a:pt x="576" y="576"/>
                  </a:lnTo>
                  <a:lnTo>
                    <a:pt x="583" y="570"/>
                  </a:lnTo>
                  <a:lnTo>
                    <a:pt x="588" y="562"/>
                  </a:lnTo>
                  <a:lnTo>
                    <a:pt x="592" y="555"/>
                  </a:lnTo>
                  <a:lnTo>
                    <a:pt x="597" y="546"/>
                  </a:lnTo>
                  <a:lnTo>
                    <a:pt x="600" y="538"/>
                  </a:lnTo>
                  <a:lnTo>
                    <a:pt x="602" y="528"/>
                  </a:lnTo>
                  <a:lnTo>
                    <a:pt x="604" y="518"/>
                  </a:lnTo>
                  <a:lnTo>
                    <a:pt x="604" y="509"/>
                  </a:lnTo>
                  <a:lnTo>
                    <a:pt x="604" y="509"/>
                  </a:lnTo>
                  <a:close/>
                  <a:moveTo>
                    <a:pt x="478" y="509"/>
                  </a:moveTo>
                  <a:lnTo>
                    <a:pt x="478" y="509"/>
                  </a:lnTo>
                  <a:lnTo>
                    <a:pt x="478" y="502"/>
                  </a:lnTo>
                  <a:lnTo>
                    <a:pt x="480" y="497"/>
                  </a:lnTo>
                  <a:lnTo>
                    <a:pt x="483" y="491"/>
                  </a:lnTo>
                  <a:lnTo>
                    <a:pt x="486" y="486"/>
                  </a:lnTo>
                  <a:lnTo>
                    <a:pt x="491" y="483"/>
                  </a:lnTo>
                  <a:lnTo>
                    <a:pt x="497" y="480"/>
                  </a:lnTo>
                  <a:lnTo>
                    <a:pt x="502" y="477"/>
                  </a:lnTo>
                  <a:lnTo>
                    <a:pt x="509" y="477"/>
                  </a:lnTo>
                  <a:lnTo>
                    <a:pt x="509" y="477"/>
                  </a:lnTo>
                  <a:lnTo>
                    <a:pt x="515" y="477"/>
                  </a:lnTo>
                  <a:lnTo>
                    <a:pt x="522" y="480"/>
                  </a:lnTo>
                  <a:lnTo>
                    <a:pt x="527" y="483"/>
                  </a:lnTo>
                  <a:lnTo>
                    <a:pt x="531" y="486"/>
                  </a:lnTo>
                  <a:lnTo>
                    <a:pt x="535" y="491"/>
                  </a:lnTo>
                  <a:lnTo>
                    <a:pt x="539" y="497"/>
                  </a:lnTo>
                  <a:lnTo>
                    <a:pt x="540" y="502"/>
                  </a:lnTo>
                  <a:lnTo>
                    <a:pt x="541" y="509"/>
                  </a:lnTo>
                  <a:lnTo>
                    <a:pt x="541" y="509"/>
                  </a:lnTo>
                  <a:lnTo>
                    <a:pt x="540" y="515"/>
                  </a:lnTo>
                  <a:lnTo>
                    <a:pt x="539" y="521"/>
                  </a:lnTo>
                  <a:lnTo>
                    <a:pt x="535" y="527"/>
                  </a:lnTo>
                  <a:lnTo>
                    <a:pt x="531" y="531"/>
                  </a:lnTo>
                  <a:lnTo>
                    <a:pt x="527" y="535"/>
                  </a:lnTo>
                  <a:lnTo>
                    <a:pt x="522" y="539"/>
                  </a:lnTo>
                  <a:lnTo>
                    <a:pt x="515" y="540"/>
                  </a:lnTo>
                  <a:lnTo>
                    <a:pt x="509" y="541"/>
                  </a:lnTo>
                  <a:lnTo>
                    <a:pt x="509" y="541"/>
                  </a:lnTo>
                  <a:lnTo>
                    <a:pt x="502" y="540"/>
                  </a:lnTo>
                  <a:lnTo>
                    <a:pt x="497" y="539"/>
                  </a:lnTo>
                  <a:lnTo>
                    <a:pt x="491" y="535"/>
                  </a:lnTo>
                  <a:lnTo>
                    <a:pt x="486" y="531"/>
                  </a:lnTo>
                  <a:lnTo>
                    <a:pt x="483" y="527"/>
                  </a:lnTo>
                  <a:lnTo>
                    <a:pt x="480" y="521"/>
                  </a:lnTo>
                  <a:lnTo>
                    <a:pt x="478" y="515"/>
                  </a:lnTo>
                  <a:lnTo>
                    <a:pt x="478" y="509"/>
                  </a:lnTo>
                  <a:lnTo>
                    <a:pt x="478" y="509"/>
                  </a:lnTo>
                  <a:close/>
                  <a:moveTo>
                    <a:pt x="541" y="318"/>
                  </a:moveTo>
                  <a:lnTo>
                    <a:pt x="541" y="318"/>
                  </a:lnTo>
                  <a:lnTo>
                    <a:pt x="540" y="311"/>
                  </a:lnTo>
                  <a:lnTo>
                    <a:pt x="539" y="306"/>
                  </a:lnTo>
                  <a:lnTo>
                    <a:pt x="535" y="300"/>
                  </a:lnTo>
                  <a:lnTo>
                    <a:pt x="531" y="295"/>
                  </a:lnTo>
                  <a:lnTo>
                    <a:pt x="527" y="292"/>
                  </a:lnTo>
                  <a:lnTo>
                    <a:pt x="522" y="289"/>
                  </a:lnTo>
                  <a:lnTo>
                    <a:pt x="515" y="286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86" y="288"/>
                  </a:lnTo>
                  <a:lnTo>
                    <a:pt x="465" y="291"/>
                  </a:lnTo>
                  <a:lnTo>
                    <a:pt x="443" y="296"/>
                  </a:lnTo>
                  <a:lnTo>
                    <a:pt x="423" y="304"/>
                  </a:lnTo>
                  <a:lnTo>
                    <a:pt x="402" y="313"/>
                  </a:lnTo>
                  <a:lnTo>
                    <a:pt x="384" y="324"/>
                  </a:lnTo>
                  <a:lnTo>
                    <a:pt x="367" y="337"/>
                  </a:lnTo>
                  <a:lnTo>
                    <a:pt x="352" y="352"/>
                  </a:lnTo>
                  <a:lnTo>
                    <a:pt x="337" y="367"/>
                  </a:lnTo>
                  <a:lnTo>
                    <a:pt x="324" y="384"/>
                  </a:lnTo>
                  <a:lnTo>
                    <a:pt x="313" y="402"/>
                  </a:lnTo>
                  <a:lnTo>
                    <a:pt x="304" y="423"/>
                  </a:lnTo>
                  <a:lnTo>
                    <a:pt x="296" y="443"/>
                  </a:lnTo>
                  <a:lnTo>
                    <a:pt x="291" y="463"/>
                  </a:lnTo>
                  <a:lnTo>
                    <a:pt x="288" y="486"/>
                  </a:lnTo>
                  <a:lnTo>
                    <a:pt x="287" y="509"/>
                  </a:lnTo>
                  <a:lnTo>
                    <a:pt x="287" y="509"/>
                  </a:lnTo>
                  <a:lnTo>
                    <a:pt x="287" y="515"/>
                  </a:lnTo>
                  <a:lnTo>
                    <a:pt x="289" y="521"/>
                  </a:lnTo>
                  <a:lnTo>
                    <a:pt x="292" y="527"/>
                  </a:lnTo>
                  <a:lnTo>
                    <a:pt x="295" y="531"/>
                  </a:lnTo>
                  <a:lnTo>
                    <a:pt x="300" y="535"/>
                  </a:lnTo>
                  <a:lnTo>
                    <a:pt x="306" y="539"/>
                  </a:lnTo>
                  <a:lnTo>
                    <a:pt x="311" y="540"/>
                  </a:lnTo>
                  <a:lnTo>
                    <a:pt x="318" y="541"/>
                  </a:lnTo>
                  <a:lnTo>
                    <a:pt x="318" y="541"/>
                  </a:lnTo>
                  <a:lnTo>
                    <a:pt x="324" y="540"/>
                  </a:lnTo>
                  <a:lnTo>
                    <a:pt x="331" y="539"/>
                  </a:lnTo>
                  <a:lnTo>
                    <a:pt x="336" y="535"/>
                  </a:lnTo>
                  <a:lnTo>
                    <a:pt x="340" y="531"/>
                  </a:lnTo>
                  <a:lnTo>
                    <a:pt x="344" y="527"/>
                  </a:lnTo>
                  <a:lnTo>
                    <a:pt x="348" y="521"/>
                  </a:lnTo>
                  <a:lnTo>
                    <a:pt x="349" y="515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1" y="492"/>
                  </a:lnTo>
                  <a:lnTo>
                    <a:pt x="353" y="476"/>
                  </a:lnTo>
                  <a:lnTo>
                    <a:pt x="357" y="461"/>
                  </a:lnTo>
                  <a:lnTo>
                    <a:pt x="363" y="447"/>
                  </a:lnTo>
                  <a:lnTo>
                    <a:pt x="369" y="433"/>
                  </a:lnTo>
                  <a:lnTo>
                    <a:pt x="377" y="420"/>
                  </a:lnTo>
                  <a:lnTo>
                    <a:pt x="386" y="408"/>
                  </a:lnTo>
                  <a:lnTo>
                    <a:pt x="397" y="396"/>
                  </a:lnTo>
                  <a:lnTo>
                    <a:pt x="408" y="386"/>
                  </a:lnTo>
                  <a:lnTo>
                    <a:pt x="420" y="377"/>
                  </a:lnTo>
                  <a:lnTo>
                    <a:pt x="434" y="369"/>
                  </a:lnTo>
                  <a:lnTo>
                    <a:pt x="447" y="363"/>
                  </a:lnTo>
                  <a:lnTo>
                    <a:pt x="461" y="357"/>
                  </a:lnTo>
                  <a:lnTo>
                    <a:pt x="476" y="353"/>
                  </a:lnTo>
                  <a:lnTo>
                    <a:pt x="493" y="351"/>
                  </a:lnTo>
                  <a:lnTo>
                    <a:pt x="509" y="350"/>
                  </a:lnTo>
                  <a:lnTo>
                    <a:pt x="509" y="350"/>
                  </a:lnTo>
                  <a:lnTo>
                    <a:pt x="515" y="349"/>
                  </a:lnTo>
                  <a:lnTo>
                    <a:pt x="522" y="348"/>
                  </a:lnTo>
                  <a:lnTo>
                    <a:pt x="527" y="344"/>
                  </a:lnTo>
                  <a:lnTo>
                    <a:pt x="531" y="340"/>
                  </a:lnTo>
                  <a:lnTo>
                    <a:pt x="535" y="336"/>
                  </a:lnTo>
                  <a:lnTo>
                    <a:pt x="539" y="330"/>
                  </a:lnTo>
                  <a:lnTo>
                    <a:pt x="540" y="324"/>
                  </a:lnTo>
                  <a:lnTo>
                    <a:pt x="541" y="318"/>
                  </a:lnTo>
                  <a:lnTo>
                    <a:pt x="541" y="318"/>
                  </a:lnTo>
                  <a:close/>
                  <a:moveTo>
                    <a:pt x="700" y="477"/>
                  </a:moveTo>
                  <a:lnTo>
                    <a:pt x="700" y="477"/>
                  </a:lnTo>
                  <a:lnTo>
                    <a:pt x="693" y="477"/>
                  </a:lnTo>
                  <a:lnTo>
                    <a:pt x="688" y="480"/>
                  </a:lnTo>
                  <a:lnTo>
                    <a:pt x="682" y="483"/>
                  </a:lnTo>
                  <a:lnTo>
                    <a:pt x="677" y="486"/>
                  </a:lnTo>
                  <a:lnTo>
                    <a:pt x="674" y="491"/>
                  </a:lnTo>
                  <a:lnTo>
                    <a:pt x="671" y="497"/>
                  </a:lnTo>
                  <a:lnTo>
                    <a:pt x="669" y="502"/>
                  </a:lnTo>
                  <a:lnTo>
                    <a:pt x="667" y="509"/>
                  </a:lnTo>
                  <a:lnTo>
                    <a:pt x="667" y="509"/>
                  </a:lnTo>
                  <a:lnTo>
                    <a:pt x="667" y="525"/>
                  </a:lnTo>
                  <a:lnTo>
                    <a:pt x="664" y="541"/>
                  </a:lnTo>
                  <a:lnTo>
                    <a:pt x="661" y="556"/>
                  </a:lnTo>
                  <a:lnTo>
                    <a:pt x="656" y="571"/>
                  </a:lnTo>
                  <a:lnTo>
                    <a:pt x="649" y="585"/>
                  </a:lnTo>
                  <a:lnTo>
                    <a:pt x="641" y="598"/>
                  </a:lnTo>
                  <a:lnTo>
                    <a:pt x="632" y="609"/>
                  </a:lnTo>
                  <a:lnTo>
                    <a:pt x="621" y="621"/>
                  </a:lnTo>
                  <a:lnTo>
                    <a:pt x="609" y="632"/>
                  </a:lnTo>
                  <a:lnTo>
                    <a:pt x="598" y="641"/>
                  </a:lnTo>
                  <a:lnTo>
                    <a:pt x="585" y="649"/>
                  </a:lnTo>
                  <a:lnTo>
                    <a:pt x="571" y="656"/>
                  </a:lnTo>
                  <a:lnTo>
                    <a:pt x="556" y="661"/>
                  </a:lnTo>
                  <a:lnTo>
                    <a:pt x="541" y="664"/>
                  </a:lnTo>
                  <a:lnTo>
                    <a:pt x="525" y="667"/>
                  </a:ln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1"/>
                  </a:lnTo>
                  <a:lnTo>
                    <a:pt x="491" y="674"/>
                  </a:lnTo>
                  <a:lnTo>
                    <a:pt x="486" y="677"/>
                  </a:lnTo>
                  <a:lnTo>
                    <a:pt x="483" y="682"/>
                  </a:lnTo>
                  <a:lnTo>
                    <a:pt x="480" y="688"/>
                  </a:lnTo>
                  <a:lnTo>
                    <a:pt x="478" y="693"/>
                  </a:lnTo>
                  <a:lnTo>
                    <a:pt x="478" y="700"/>
                  </a:lnTo>
                  <a:lnTo>
                    <a:pt x="478" y="700"/>
                  </a:lnTo>
                  <a:lnTo>
                    <a:pt x="478" y="706"/>
                  </a:lnTo>
                  <a:lnTo>
                    <a:pt x="480" y="712"/>
                  </a:lnTo>
                  <a:lnTo>
                    <a:pt x="483" y="718"/>
                  </a:lnTo>
                  <a:lnTo>
                    <a:pt x="486" y="722"/>
                  </a:lnTo>
                  <a:lnTo>
                    <a:pt x="491" y="726"/>
                  </a:lnTo>
                  <a:lnTo>
                    <a:pt x="497" y="729"/>
                  </a:lnTo>
                  <a:lnTo>
                    <a:pt x="502" y="731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31" y="731"/>
                  </a:lnTo>
                  <a:lnTo>
                    <a:pt x="554" y="727"/>
                  </a:lnTo>
                  <a:lnTo>
                    <a:pt x="575" y="721"/>
                  </a:lnTo>
                  <a:lnTo>
                    <a:pt x="596" y="713"/>
                  </a:lnTo>
                  <a:lnTo>
                    <a:pt x="615" y="705"/>
                  </a:lnTo>
                  <a:lnTo>
                    <a:pt x="633" y="693"/>
                  </a:lnTo>
                  <a:lnTo>
                    <a:pt x="650" y="680"/>
                  </a:lnTo>
                  <a:lnTo>
                    <a:pt x="666" y="666"/>
                  </a:lnTo>
                  <a:lnTo>
                    <a:pt x="680" y="650"/>
                  </a:lnTo>
                  <a:lnTo>
                    <a:pt x="693" y="633"/>
                  </a:lnTo>
                  <a:lnTo>
                    <a:pt x="705" y="615"/>
                  </a:lnTo>
                  <a:lnTo>
                    <a:pt x="714" y="595"/>
                  </a:lnTo>
                  <a:lnTo>
                    <a:pt x="721" y="575"/>
                  </a:lnTo>
                  <a:lnTo>
                    <a:pt x="728" y="554"/>
                  </a:lnTo>
                  <a:lnTo>
                    <a:pt x="731" y="531"/>
                  </a:lnTo>
                  <a:lnTo>
                    <a:pt x="732" y="509"/>
                  </a:lnTo>
                  <a:lnTo>
                    <a:pt x="732" y="509"/>
                  </a:lnTo>
                  <a:lnTo>
                    <a:pt x="731" y="502"/>
                  </a:lnTo>
                  <a:lnTo>
                    <a:pt x="729" y="497"/>
                  </a:lnTo>
                  <a:lnTo>
                    <a:pt x="726" y="491"/>
                  </a:lnTo>
                  <a:lnTo>
                    <a:pt x="722" y="486"/>
                  </a:lnTo>
                  <a:lnTo>
                    <a:pt x="718" y="483"/>
                  </a:lnTo>
                  <a:lnTo>
                    <a:pt x="712" y="480"/>
                  </a:lnTo>
                  <a:lnTo>
                    <a:pt x="706" y="477"/>
                  </a:lnTo>
                  <a:lnTo>
                    <a:pt x="700" y="477"/>
                  </a:lnTo>
                  <a:lnTo>
                    <a:pt x="700" y="4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组合 11"/>
          <p:cNvGrpSpPr/>
          <p:nvPr/>
        </p:nvGrpSpPr>
        <p:grpSpPr>
          <a:xfrm>
            <a:off x="9075915" y="935910"/>
            <a:ext cx="1756604" cy="1756604"/>
            <a:chOff x="5439040" y="5633280"/>
            <a:chExt cx="2160000" cy="2160000"/>
          </a:xfrm>
        </p:grpSpPr>
        <p:sp>
          <p:nvSpPr>
            <p:cNvPr id="13" name="矩形 12"/>
            <p:cNvSpPr/>
            <p:nvPr/>
          </p:nvSpPr>
          <p:spPr>
            <a:xfrm>
              <a:off x="5439040" y="5633280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17983" y="6385567"/>
              <a:ext cx="1122226" cy="308217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食品饮料 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617983" y="6928957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麦当劳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东鹏特饮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6540734" y="5789953"/>
              <a:ext cx="825379" cy="825379"/>
            </a:xfrm>
            <a:prstGeom prst="ellipse">
              <a:avLst/>
            </a:prstGeom>
          </p:spPr>
        </p:pic>
      </p:grpSp>
      <p:grpSp>
        <p:nvGrpSpPr>
          <p:cNvPr id="5" name="组合 16"/>
          <p:cNvGrpSpPr/>
          <p:nvPr/>
        </p:nvGrpSpPr>
        <p:grpSpPr>
          <a:xfrm>
            <a:off x="7281650" y="935910"/>
            <a:ext cx="1749699" cy="1749699"/>
            <a:chOff x="2813735" y="3947178"/>
            <a:chExt cx="2160000" cy="2160000"/>
          </a:xfrm>
        </p:grpSpPr>
        <p:grpSp>
          <p:nvGrpSpPr>
            <p:cNvPr id="6" name="组合 18"/>
            <p:cNvGrpSpPr/>
            <p:nvPr/>
          </p:nvGrpSpPr>
          <p:grpSpPr>
            <a:xfrm>
              <a:off x="2813735" y="3947178"/>
              <a:ext cx="2160000" cy="2160000"/>
              <a:chOff x="7190920" y="3947178"/>
              <a:chExt cx="2160000" cy="21600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190920" y="3947178"/>
                <a:ext cx="2160000" cy="216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69863" y="4677372"/>
                <a:ext cx="1122225" cy="308217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r>
                  <a:rPr lang="zh-CN" altLang="en-US" sz="1600" dirty="0" smtClean="0">
                    <a:solidFill>
                      <a:srgbClr val="404040"/>
                    </a:solidFill>
                  </a:rPr>
                  <a:t>医药</a:t>
                </a:r>
                <a:r>
                  <a:rPr lang="zh-CN" altLang="en-US" sz="1600" dirty="0">
                    <a:solidFill>
                      <a:srgbClr val="404040"/>
                    </a:solidFill>
                  </a:rPr>
                  <a:t>生物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369863" y="5242855"/>
                <a:ext cx="1800000" cy="796246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葛兰素史</a:t>
                </a:r>
                <a:r>
                  <a:rPr lang="zh-CN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克</a:t>
                </a:r>
                <a:endPara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1800"/>
                  </a:lnSpc>
                </a:pPr>
                <a:r>
                  <a:rPr lang="zh-CN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罗氏制药 </a:t>
                </a:r>
                <a:r>
                  <a:rPr lang="en-US" altLang="zh-CN" sz="1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055529" y="4169988"/>
              <a:ext cx="728741" cy="728741"/>
            </a:xfrm>
            <a:prstGeom prst="rect">
              <a:avLst/>
            </a:prstGeom>
          </p:spPr>
        </p:pic>
      </p:grpSp>
      <p:grpSp>
        <p:nvGrpSpPr>
          <p:cNvPr id="7" name="组合 23"/>
          <p:cNvGrpSpPr/>
          <p:nvPr/>
        </p:nvGrpSpPr>
        <p:grpSpPr>
          <a:xfrm>
            <a:off x="7281650" y="4603275"/>
            <a:ext cx="1747832" cy="1750723"/>
            <a:chOff x="5004657" y="1125888"/>
            <a:chExt cx="2160000" cy="2163573"/>
          </a:xfrm>
        </p:grpSpPr>
        <p:sp>
          <p:nvSpPr>
            <p:cNvPr id="25" name="矩形 24"/>
            <p:cNvSpPr/>
            <p:nvPr/>
          </p:nvSpPr>
          <p:spPr>
            <a:xfrm>
              <a:off x="5004657" y="1125888"/>
              <a:ext cx="21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183600" y="1951786"/>
              <a:ext cx="1122225" cy="308216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大金融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6106351" y="1303816"/>
              <a:ext cx="825379" cy="825379"/>
            </a:xfrm>
            <a:prstGeom prst="ellipse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5183601" y="2493214"/>
              <a:ext cx="1893507" cy="796247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国新基金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渤海财险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</p:grpSp>
      <p:grpSp>
        <p:nvGrpSpPr>
          <p:cNvPr id="8" name="组合 28"/>
          <p:cNvGrpSpPr/>
          <p:nvPr/>
        </p:nvGrpSpPr>
        <p:grpSpPr>
          <a:xfrm>
            <a:off x="9098917" y="2805736"/>
            <a:ext cx="1747832" cy="1747832"/>
            <a:chOff x="7200282" y="3939480"/>
            <a:chExt cx="2160000" cy="2160000"/>
          </a:xfrm>
        </p:grpSpPr>
        <p:sp>
          <p:nvSpPr>
            <p:cNvPr id="30" name="矩形 29"/>
            <p:cNvSpPr/>
            <p:nvPr/>
          </p:nvSpPr>
          <p:spPr>
            <a:xfrm>
              <a:off x="7200282" y="3939480"/>
              <a:ext cx="21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7379225" y="4658776"/>
              <a:ext cx="1122225" cy="308216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379225" y="5235157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惠氏 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肤</a:t>
              </a: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宝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8395855" y="4084769"/>
              <a:ext cx="829539" cy="829539"/>
            </a:xfrm>
            <a:prstGeom prst="rect">
              <a:avLst/>
            </a:prstGeom>
          </p:spPr>
        </p:pic>
      </p:grpSp>
      <p:grpSp>
        <p:nvGrpSpPr>
          <p:cNvPr id="9" name="组合 36"/>
          <p:cNvGrpSpPr/>
          <p:nvPr/>
        </p:nvGrpSpPr>
        <p:grpSpPr>
          <a:xfrm>
            <a:off x="5355771" y="965045"/>
            <a:ext cx="1876714" cy="1700560"/>
            <a:chOff x="9375933" y="3947178"/>
            <a:chExt cx="2160000" cy="2160000"/>
          </a:xfrm>
        </p:grpSpPr>
        <p:sp>
          <p:nvSpPr>
            <p:cNvPr id="38" name="矩形 37"/>
            <p:cNvSpPr/>
            <p:nvPr/>
          </p:nvSpPr>
          <p:spPr>
            <a:xfrm>
              <a:off x="9375933" y="3947178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9554875" y="4627085"/>
              <a:ext cx="1122226" cy="308217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家电行业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554876" y="5242855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西门子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飞利浦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0460333" y="4103851"/>
              <a:ext cx="825379" cy="825379"/>
            </a:xfrm>
            <a:prstGeom prst="ellipse">
              <a:avLst/>
            </a:prstGeom>
          </p:spPr>
        </p:pic>
      </p:grpSp>
      <p:grpSp>
        <p:nvGrpSpPr>
          <p:cNvPr id="10" name="组合 41"/>
          <p:cNvGrpSpPr/>
          <p:nvPr/>
        </p:nvGrpSpPr>
        <p:grpSpPr>
          <a:xfrm>
            <a:off x="5350749" y="2816187"/>
            <a:ext cx="1881736" cy="1713603"/>
            <a:chOff x="2823205" y="3947178"/>
            <a:chExt cx="2160000" cy="2160000"/>
          </a:xfrm>
        </p:grpSpPr>
        <p:sp>
          <p:nvSpPr>
            <p:cNvPr id="43" name="矩形 42"/>
            <p:cNvSpPr/>
            <p:nvPr/>
          </p:nvSpPr>
          <p:spPr>
            <a:xfrm>
              <a:off x="2823205" y="3947178"/>
              <a:ext cx="21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002149" y="4694409"/>
              <a:ext cx="1122226" cy="324049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制造行业 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02147" y="5242855"/>
              <a:ext cx="1981057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盾安集团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一汽</a:t>
              </a: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大众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929360" y="4103851"/>
              <a:ext cx="825379" cy="825379"/>
            </a:xfrm>
            <a:prstGeom prst="ellipse">
              <a:avLst/>
            </a:prstGeom>
          </p:spPr>
        </p:pic>
      </p:grpSp>
      <p:grpSp>
        <p:nvGrpSpPr>
          <p:cNvPr id="11" name="组合 48"/>
          <p:cNvGrpSpPr/>
          <p:nvPr/>
        </p:nvGrpSpPr>
        <p:grpSpPr>
          <a:xfrm>
            <a:off x="7281650" y="2845482"/>
            <a:ext cx="1755927" cy="1685245"/>
            <a:chOff x="7233633" y="1132803"/>
            <a:chExt cx="2160000" cy="2160000"/>
          </a:xfrm>
        </p:grpSpPr>
        <p:sp>
          <p:nvSpPr>
            <p:cNvPr id="50" name="矩形 49"/>
            <p:cNvSpPr/>
            <p:nvPr/>
          </p:nvSpPr>
          <p:spPr>
            <a:xfrm>
              <a:off x="7233633" y="1132803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7361529" y="1821276"/>
              <a:ext cx="1122226" cy="324049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361528" y="2429720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宇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</a:t>
              </a: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百度安全、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Amazon 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" name="内容占位符 8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8402123" y="1280066"/>
              <a:ext cx="852754" cy="852754"/>
            </a:xfrm>
            <a:prstGeom prst="rect">
              <a:avLst/>
            </a:prstGeom>
          </p:spPr>
        </p:pic>
      </p:grpSp>
      <p:grpSp>
        <p:nvGrpSpPr>
          <p:cNvPr id="12" name="组合 53"/>
          <p:cNvGrpSpPr/>
          <p:nvPr/>
        </p:nvGrpSpPr>
        <p:grpSpPr>
          <a:xfrm>
            <a:off x="5352904" y="4672319"/>
            <a:ext cx="1879579" cy="1700560"/>
            <a:chOff x="5329999" y="4753716"/>
            <a:chExt cx="1925420" cy="1925420"/>
          </a:xfrm>
        </p:grpSpPr>
        <p:sp>
          <p:nvSpPr>
            <p:cNvPr id="56" name="矩形 55"/>
            <p:cNvSpPr/>
            <p:nvPr/>
          </p:nvSpPr>
          <p:spPr>
            <a:xfrm>
              <a:off x="5329999" y="4753716"/>
              <a:ext cx="1925420" cy="192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5489508" y="5408616"/>
              <a:ext cx="1000350" cy="274744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房地产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489508" y="5908680"/>
              <a:ext cx="1604517" cy="70977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SOHO </a:t>
              </a: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华润地产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98443" y="4893374"/>
              <a:ext cx="732116" cy="735741"/>
            </a:xfrm>
            <a:prstGeom prst="ellipse">
              <a:avLst/>
            </a:prstGeom>
          </p:spPr>
        </p:pic>
      </p:grpSp>
      <p:grpSp>
        <p:nvGrpSpPr>
          <p:cNvPr id="17" name="组合 59"/>
          <p:cNvGrpSpPr/>
          <p:nvPr/>
        </p:nvGrpSpPr>
        <p:grpSpPr>
          <a:xfrm>
            <a:off x="9075915" y="4628525"/>
            <a:ext cx="1789262" cy="1700560"/>
            <a:chOff x="9329868" y="4766077"/>
            <a:chExt cx="1925420" cy="1925420"/>
          </a:xfrm>
        </p:grpSpPr>
        <p:sp>
          <p:nvSpPr>
            <p:cNvPr id="61" name="矩形 60"/>
            <p:cNvSpPr/>
            <p:nvPr/>
          </p:nvSpPr>
          <p:spPr>
            <a:xfrm>
              <a:off x="9329868" y="4766077"/>
              <a:ext cx="1925420" cy="192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9514790" y="5488039"/>
              <a:ext cx="1706845" cy="114791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耐克、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DFS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Kingpower</a:t>
              </a: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如意行、华晋煤矿 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235116" y="4845999"/>
            <a:ext cx="908084" cy="24940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Chinaii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企业云服务的计费模式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8906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grpSp>
        <p:nvGrpSpPr>
          <p:cNvPr id="3" name="组 38"/>
          <p:cNvGrpSpPr/>
          <p:nvPr/>
        </p:nvGrpSpPr>
        <p:grpSpPr>
          <a:xfrm>
            <a:off x="1382486" y="1967705"/>
            <a:ext cx="9734115" cy="3175034"/>
            <a:chOff x="4520323" y="1658533"/>
            <a:chExt cx="6058115" cy="2838341"/>
          </a:xfrm>
        </p:grpSpPr>
        <p:sp>
          <p:nvSpPr>
            <p:cNvPr id="12" name="矩形 11"/>
            <p:cNvSpPr/>
            <p:nvPr/>
          </p:nvSpPr>
          <p:spPr>
            <a:xfrm>
              <a:off x="6086787" y="1658533"/>
              <a:ext cx="4491651" cy="1200282"/>
            </a:xfrm>
            <a:prstGeom prst="rect">
              <a:avLst/>
            </a:prstGeom>
            <a:ln>
              <a:solidFill>
                <a:schemeClr val="accent1">
                  <a:alpha val="99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>
                <a:lnSpc>
                  <a:spcPts val="4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部分构成：云服务使用费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（按实际使用量收费）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定制开发费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（如产生）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4000"/>
                </a:lnSpc>
              </a:pP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使用量包括：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监测对象数量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定向监测站点数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电商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产品数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新闻稿数 等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" name="组 33"/>
            <p:cNvGrpSpPr/>
            <p:nvPr/>
          </p:nvGrpSpPr>
          <p:grpSpPr>
            <a:xfrm>
              <a:off x="4520323" y="1801443"/>
              <a:ext cx="1247921" cy="2695431"/>
              <a:chOff x="4678350" y="1613681"/>
              <a:chExt cx="1514436" cy="3271090"/>
            </a:xfrm>
          </p:grpSpPr>
          <p:grpSp>
            <p:nvGrpSpPr>
              <p:cNvPr id="13" name="组 25"/>
              <p:cNvGrpSpPr>
                <a:grpSpLocks noChangeAspect="1"/>
              </p:cNvGrpSpPr>
              <p:nvPr/>
            </p:nvGrpSpPr>
            <p:grpSpPr>
              <a:xfrm>
                <a:off x="4678350" y="3370340"/>
                <a:ext cx="1514436" cy="1514431"/>
                <a:chOff x="4447786" y="2755752"/>
                <a:chExt cx="2782640" cy="2782631"/>
              </a:xfrm>
            </p:grpSpPr>
            <p:sp>
              <p:nvSpPr>
                <p:cNvPr id="22" name="椭圆 21"/>
                <p:cNvSpPr>
                  <a:spLocks noChangeAspect="1"/>
                </p:cNvSpPr>
                <p:nvPr/>
              </p:nvSpPr>
              <p:spPr>
                <a:xfrm>
                  <a:off x="4447786" y="2755752"/>
                  <a:ext cx="2782640" cy="278263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3" name="椭圆 22"/>
                <p:cNvSpPr>
                  <a:spLocks noChangeAspect="1"/>
                </p:cNvSpPr>
                <p:nvPr/>
              </p:nvSpPr>
              <p:spPr>
                <a:xfrm>
                  <a:off x="4698942" y="3006906"/>
                  <a:ext cx="2280325" cy="228031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4698942" y="3751172"/>
                  <a:ext cx="2280327" cy="7975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zh-CN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按需定制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4" name="组 21"/>
              <p:cNvGrpSpPr>
                <a:grpSpLocks noChangeAspect="1"/>
              </p:cNvGrpSpPr>
              <p:nvPr/>
            </p:nvGrpSpPr>
            <p:grpSpPr>
              <a:xfrm>
                <a:off x="4678350" y="1613681"/>
                <a:ext cx="1514436" cy="1514428"/>
                <a:chOff x="4447786" y="2098363"/>
                <a:chExt cx="2782640" cy="2782625"/>
              </a:xfrm>
            </p:grpSpPr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>
                  <a:off x="4447786" y="2098363"/>
                  <a:ext cx="2782640" cy="2782625"/>
                </a:xfrm>
                <a:prstGeom prst="ellipse">
                  <a:avLst/>
                </a:prstGeom>
                <a:gradFill flip="none" rotWithShape="1">
                  <a:gsLst>
                    <a:gs pos="49000">
                      <a:schemeClr val="bg1"/>
                    </a:gs>
                    <a:gs pos="9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0" name="椭圆 19"/>
                <p:cNvSpPr>
                  <a:spLocks noChangeAspect="1"/>
                </p:cNvSpPr>
                <p:nvPr/>
              </p:nvSpPr>
              <p:spPr>
                <a:xfrm>
                  <a:off x="4698942" y="2349519"/>
                  <a:ext cx="2280326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4698942" y="2970948"/>
                  <a:ext cx="2280326" cy="7975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zh-CN" altLang="en-US" sz="1800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按需收费</a:t>
                  </a:r>
                </a:p>
              </p:txBody>
            </p:sp>
          </p:grpSp>
        </p:grpSp>
      </p:grpSp>
      <p:sp>
        <p:nvSpPr>
          <p:cNvPr id="34" name="矩形 33"/>
          <p:cNvSpPr/>
          <p:nvPr/>
        </p:nvSpPr>
        <p:spPr>
          <a:xfrm>
            <a:off x="3899460" y="3750211"/>
            <a:ext cx="7217137" cy="13195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noAutofit/>
          </a:bodyPr>
          <a:lstStyle/>
          <a:p>
            <a:pPr>
              <a:lnSpc>
                <a:spcPts val="4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根据用户的需求，提供定制化的服务：包括定制化模板、报告、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OEM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，以及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指定站点的数据采集与分析等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156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 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关于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8906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grpSp>
        <p:nvGrpSpPr>
          <p:cNvPr id="3" name="组 38"/>
          <p:cNvGrpSpPr/>
          <p:nvPr/>
        </p:nvGrpSpPr>
        <p:grpSpPr>
          <a:xfrm>
            <a:off x="3762514" y="988321"/>
            <a:ext cx="7018680" cy="4600004"/>
            <a:chOff x="4520323" y="1652571"/>
            <a:chExt cx="6274396" cy="4112208"/>
          </a:xfrm>
        </p:grpSpPr>
        <p:sp>
          <p:nvSpPr>
            <p:cNvPr id="12" name="矩形 11"/>
            <p:cNvSpPr/>
            <p:nvPr/>
          </p:nvSpPr>
          <p:spPr>
            <a:xfrm>
              <a:off x="6086787" y="1652571"/>
              <a:ext cx="4491651" cy="2205378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2001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年：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365Agent.com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，开创中国网络情报在线服务时代</a:t>
              </a:r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      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电子剪报服务，服务于麦当劳、红牛、华润、</a:t>
              </a:r>
              <a:r>
                <a:rPr lang="en-US" altLang="zh-CN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Oracle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、清华大学等</a:t>
              </a:r>
              <a:endPara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2005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年：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ChinaWi.com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，升级为中国网络情报中心</a:t>
              </a:r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      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企业竞争情报监测及分发服务，涵盖到自媒体领域</a:t>
              </a:r>
              <a:endPara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2012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年：重组网矿科技，升级到</a:t>
              </a:r>
              <a:r>
                <a:rPr lang="en-US" altLang="zh-CN" sz="16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China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ii</a:t>
              </a:r>
              <a:r>
                <a:rPr lang="zh-CN" altLang="en-US" sz="16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云平台</a:t>
              </a:r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      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定向搜索引擎服务：企业网络情报、网络舆情、媒体传播力追踪与管理等</a:t>
              </a:r>
              <a:endPara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" name="组 33"/>
            <p:cNvGrpSpPr/>
            <p:nvPr/>
          </p:nvGrpSpPr>
          <p:grpSpPr>
            <a:xfrm>
              <a:off x="4520323" y="1801443"/>
              <a:ext cx="1247921" cy="3620938"/>
              <a:chOff x="4678350" y="1613681"/>
              <a:chExt cx="1514436" cy="4394253"/>
            </a:xfrm>
          </p:grpSpPr>
          <p:grpSp>
            <p:nvGrpSpPr>
              <p:cNvPr id="11" name="组 29"/>
              <p:cNvGrpSpPr>
                <a:grpSpLocks noChangeAspect="1"/>
              </p:cNvGrpSpPr>
              <p:nvPr/>
            </p:nvGrpSpPr>
            <p:grpSpPr>
              <a:xfrm>
                <a:off x="4678350" y="4493506"/>
                <a:ext cx="1514436" cy="1514428"/>
                <a:chOff x="4447786" y="2305603"/>
                <a:chExt cx="2782640" cy="2782625"/>
              </a:xfrm>
            </p:grpSpPr>
            <p:sp>
              <p:nvSpPr>
                <p:cNvPr id="25" name="椭圆 24"/>
                <p:cNvSpPr>
                  <a:spLocks noChangeAspect="1"/>
                </p:cNvSpPr>
                <p:nvPr/>
              </p:nvSpPr>
              <p:spPr>
                <a:xfrm>
                  <a:off x="4447786" y="2305603"/>
                  <a:ext cx="2782640" cy="2782625"/>
                </a:xfrm>
                <a:prstGeom prst="ellipse">
                  <a:avLst/>
                </a:prstGeom>
                <a:gradFill flip="none" rotWithShape="1">
                  <a:gsLst>
                    <a:gs pos="4200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6" name="椭圆 25"/>
                <p:cNvSpPr>
                  <a:spLocks noChangeAspect="1"/>
                </p:cNvSpPr>
                <p:nvPr/>
              </p:nvSpPr>
              <p:spPr>
                <a:xfrm>
                  <a:off x="4698942" y="2556759"/>
                  <a:ext cx="2280326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4698942" y="2936075"/>
                  <a:ext cx="2280326" cy="13672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zh-CN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定制化</a:t>
                  </a:r>
                  <a:endParaRPr lang="en-US" altLang="zh-CN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algn="ctr">
                    <a:lnSpc>
                      <a:spcPts val="2400"/>
                    </a:lnSpc>
                  </a:pPr>
                  <a:r>
                    <a:rPr lang="zh-CN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服务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3" name="组 25"/>
              <p:cNvGrpSpPr>
                <a:grpSpLocks noChangeAspect="1"/>
              </p:cNvGrpSpPr>
              <p:nvPr/>
            </p:nvGrpSpPr>
            <p:grpSpPr>
              <a:xfrm>
                <a:off x="4678350" y="3068960"/>
                <a:ext cx="1514436" cy="1514428"/>
                <a:chOff x="4447786" y="2201983"/>
                <a:chExt cx="2782640" cy="2782625"/>
              </a:xfrm>
            </p:grpSpPr>
            <p:sp>
              <p:nvSpPr>
                <p:cNvPr id="22" name="椭圆 21"/>
                <p:cNvSpPr>
                  <a:spLocks noChangeAspect="1"/>
                </p:cNvSpPr>
                <p:nvPr/>
              </p:nvSpPr>
              <p:spPr>
                <a:xfrm>
                  <a:off x="4447786" y="2201983"/>
                  <a:ext cx="2782640" cy="278262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3" name="椭圆 22"/>
                <p:cNvSpPr>
                  <a:spLocks noChangeAspect="1"/>
                </p:cNvSpPr>
                <p:nvPr/>
              </p:nvSpPr>
              <p:spPr>
                <a:xfrm>
                  <a:off x="4698942" y="2453138"/>
                  <a:ext cx="2280325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4698942" y="2865041"/>
                  <a:ext cx="2280327" cy="13974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zh-CN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云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algn="ctr">
                    <a:lnSpc>
                      <a:spcPts val="2400"/>
                    </a:lnSpc>
                  </a:pPr>
                  <a:r>
                    <a:rPr lang="zh-CN" altLang="en-US" sz="1800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服务</a:t>
                  </a:r>
                </a:p>
              </p:txBody>
            </p:sp>
          </p:grpSp>
          <p:grpSp>
            <p:nvGrpSpPr>
              <p:cNvPr id="16" name="组 21"/>
              <p:cNvGrpSpPr>
                <a:grpSpLocks noChangeAspect="1"/>
              </p:cNvGrpSpPr>
              <p:nvPr/>
            </p:nvGrpSpPr>
            <p:grpSpPr>
              <a:xfrm>
                <a:off x="4678350" y="1613681"/>
                <a:ext cx="1514436" cy="1514428"/>
                <a:chOff x="4447786" y="2098363"/>
                <a:chExt cx="2782640" cy="2782625"/>
              </a:xfrm>
            </p:grpSpPr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>
                  <a:off x="4447786" y="2098363"/>
                  <a:ext cx="2782640" cy="2782625"/>
                </a:xfrm>
                <a:prstGeom prst="ellipse">
                  <a:avLst/>
                </a:prstGeom>
                <a:gradFill flip="none" rotWithShape="1">
                  <a:gsLst>
                    <a:gs pos="49000">
                      <a:schemeClr val="bg1"/>
                    </a:gs>
                    <a:gs pos="9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0" name="椭圆 19"/>
                <p:cNvSpPr>
                  <a:spLocks noChangeAspect="1"/>
                </p:cNvSpPr>
                <p:nvPr/>
              </p:nvSpPr>
              <p:spPr>
                <a:xfrm>
                  <a:off x="4698942" y="2349519"/>
                  <a:ext cx="2280326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4698942" y="2732250"/>
                  <a:ext cx="2280326" cy="13672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zh-CN" altLang="en-US" sz="1800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产品</a:t>
                  </a:r>
                </a:p>
                <a:p>
                  <a:pPr algn="ctr">
                    <a:lnSpc>
                      <a:spcPts val="2400"/>
                    </a:lnSpc>
                  </a:pPr>
                  <a:r>
                    <a:rPr lang="zh-CN" altLang="en-US" sz="1800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研发</a:t>
                  </a:r>
                </a:p>
              </p:txBody>
            </p:sp>
          </p:grpSp>
        </p:grpSp>
        <p:cxnSp>
          <p:nvCxnSpPr>
            <p:cNvPr id="14" name="直线连接符 35"/>
            <p:cNvCxnSpPr/>
            <p:nvPr/>
          </p:nvCxnSpPr>
          <p:spPr>
            <a:xfrm>
              <a:off x="6182044" y="4055685"/>
              <a:ext cx="4441172" cy="0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6086787" y="4123117"/>
              <a:ext cx="4707932" cy="1641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业务</a:t>
              </a:r>
              <a:r>
                <a:rPr lang="zh-CN" altLang="en-US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定位</a:t>
              </a: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致力于大</a:t>
              </a:r>
              <a:r>
                <a:rPr lang="zh-CN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定向搜索</a:t>
              </a:r>
              <a:endParaRPr lang="zh-CN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400"/>
                </a:lnSpc>
              </a:pP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价值</a:t>
              </a:r>
              <a:r>
                <a:rPr lang="zh-CN" altLang="en-US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主张</a:t>
              </a: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领先、专业，以用户为中心</a:t>
              </a:r>
              <a:endParaRPr lang="zh-CN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400"/>
                </a:lnSpc>
              </a:pPr>
              <a:r>
                <a:rPr lang="zh-CN" altLang="en-US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技术优势</a:t>
              </a: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10+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年在搜索引擎、自然语言理解、数据挖掘、云服务的研发和运维经验</a:t>
              </a:r>
              <a:endParaRPr lang="en-US" altLang="zh-CN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8" name="任意多边形 27"/>
          <p:cNvSpPr/>
          <p:nvPr/>
        </p:nvSpPr>
        <p:spPr>
          <a:xfrm>
            <a:off x="1228165" y="4803775"/>
            <a:ext cx="1313815" cy="657225"/>
          </a:xfrm>
          <a:custGeom>
            <a:avLst/>
            <a:gdLst>
              <a:gd name="connsiteX0" fmla="*/ 1158314 w 2316627"/>
              <a:gd name="connsiteY0" fmla="*/ 0 h 1158314"/>
              <a:gd name="connsiteX1" fmla="*/ 2316627 w 2316627"/>
              <a:gd name="connsiteY1" fmla="*/ 1158314 h 1158314"/>
              <a:gd name="connsiteX2" fmla="*/ 0 w 2316627"/>
              <a:gd name="connsiteY2" fmla="*/ 1158314 h 115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627" h="1158314">
                <a:moveTo>
                  <a:pt x="1158314" y="0"/>
                </a:moveTo>
                <a:lnTo>
                  <a:pt x="2316627" y="1158314"/>
                </a:lnTo>
                <a:lnTo>
                  <a:pt x="0" y="11583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890470" y="3781425"/>
            <a:ext cx="2350770" cy="1693545"/>
          </a:xfrm>
          <a:custGeom>
            <a:avLst/>
            <a:gdLst>
              <a:gd name="connsiteX0" fmla="*/ 1820399 w 4134608"/>
              <a:gd name="connsiteY0" fmla="*/ 0 h 2977504"/>
              <a:gd name="connsiteX1" fmla="*/ 4134608 w 4134608"/>
              <a:gd name="connsiteY1" fmla="*/ 0 h 2977504"/>
              <a:gd name="connsiteX2" fmla="*/ 1157104 w 4134608"/>
              <a:gd name="connsiteY2" fmla="*/ 2977504 h 2977504"/>
              <a:gd name="connsiteX3" fmla="*/ 0 w 4134608"/>
              <a:gd name="connsiteY3" fmla="*/ 1820399 h 2977504"/>
              <a:gd name="connsiteX4" fmla="*/ 1820399 w 4134608"/>
              <a:gd name="connsiteY4" fmla="*/ 0 h 29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4608" h="2977504">
                <a:moveTo>
                  <a:pt x="1820399" y="0"/>
                </a:moveTo>
                <a:lnTo>
                  <a:pt x="4134608" y="0"/>
                </a:lnTo>
                <a:lnTo>
                  <a:pt x="1157104" y="2977504"/>
                </a:lnTo>
                <a:lnTo>
                  <a:pt x="0" y="1820399"/>
                </a:lnTo>
                <a:lnTo>
                  <a:pt x="1820399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梯形 29"/>
          <p:cNvSpPr/>
          <p:nvPr/>
        </p:nvSpPr>
        <p:spPr>
          <a:xfrm rot="18900000">
            <a:off x="-950520" y="5055235"/>
            <a:ext cx="2937510" cy="927100"/>
          </a:xfrm>
          <a:prstGeom prst="trapezoid">
            <a:avLst>
              <a:gd name="adj" fmla="val 99802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2"/>
          <p:cNvGrpSpPr>
            <a:grpSpLocks/>
          </p:cNvGrpSpPr>
          <p:nvPr/>
        </p:nvGrpSpPr>
        <p:grpSpPr bwMode="auto">
          <a:xfrm>
            <a:off x="3832241" y="6107113"/>
            <a:ext cx="5794375" cy="511175"/>
            <a:chOff x="3374579" y="6106886"/>
            <a:chExt cx="5794658" cy="511627"/>
          </a:xfrm>
        </p:grpSpPr>
        <p:pic>
          <p:nvPicPr>
            <p:cNvPr id="32" name="Picture 2" descr="http://www.chinaii.cn/images/chinanetcenter-logo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74579" y="6106886"/>
              <a:ext cx="3069764" cy="509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4" descr="http://www.tixa.com/images/logo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97574" y="6124124"/>
              <a:ext cx="1871663" cy="494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" name="矩形 33"/>
          <p:cNvSpPr/>
          <p:nvPr/>
        </p:nvSpPr>
        <p:spPr>
          <a:xfrm>
            <a:off x="247464" y="223475"/>
            <a:ext cx="5099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accent3"/>
                </a:solidFill>
                <a:latin typeface="Arial"/>
                <a:cs typeface="Arial"/>
              </a:rPr>
              <a:t>关于网矿  </a:t>
            </a:r>
            <a:r>
              <a:rPr lang="en-US" altLang="zh-CN" b="1" dirty="0" smtClean="0">
                <a:solidFill>
                  <a:schemeClr val="accent3"/>
                </a:solidFill>
                <a:latin typeface="Arial"/>
                <a:cs typeface="Arial"/>
              </a:rPr>
              <a:t>–  Mining in </a:t>
            </a:r>
            <a:r>
              <a:rPr lang="en-US" altLang="zh-CN" b="1" dirty="0" smtClean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lang="en-US" altLang="zh-CN" b="1" dirty="0" smtClean="0">
                <a:solidFill>
                  <a:schemeClr val="accent3"/>
                </a:solidFill>
                <a:latin typeface="Arial"/>
                <a:cs typeface="Arial"/>
              </a:rPr>
              <a:t>nternet </a:t>
            </a:r>
            <a:r>
              <a:rPr lang="en-US" altLang="zh-CN" b="1" dirty="0" smtClean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lang="en-US" altLang="zh-CN" b="1" dirty="0" smtClean="0">
                <a:solidFill>
                  <a:schemeClr val="accent3"/>
                </a:solidFill>
                <a:latin typeface="Arial"/>
                <a:cs typeface="Arial"/>
              </a:rPr>
              <a:t>ntelligence</a:t>
            </a:r>
            <a:endParaRPr lang="zh-CN" altLang="en-US" dirty="0">
              <a:solidFill>
                <a:schemeClr val="accent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156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0"/>
            <a:ext cx="12192001" cy="68681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29"/>
          <p:cNvSpPr txBox="1"/>
          <p:nvPr/>
        </p:nvSpPr>
        <p:spPr>
          <a:xfrm>
            <a:off x="3607445" y="2739461"/>
            <a:ext cx="497393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 b="1" spc="30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latin typeface="微软雅黑"/>
                <a:ea typeface="微软雅黑"/>
                <a:cs typeface="方正正大黑"/>
              </a:defRPr>
            </a:lvl1pPr>
          </a:lstStyle>
          <a:p>
            <a:r>
              <a:rPr lang="zh-CN" altLang="en-US" sz="7200" dirty="0" smtClean="0"/>
              <a:t>谢谢</a:t>
            </a:r>
            <a:endParaRPr lang="en-US" sz="7200" dirty="0"/>
          </a:p>
        </p:txBody>
      </p:sp>
      <p:cxnSp>
        <p:nvCxnSpPr>
          <p:cNvPr id="18" name="直线连接符 30"/>
          <p:cNvCxnSpPr/>
          <p:nvPr/>
        </p:nvCxnSpPr>
        <p:spPr>
          <a:xfrm>
            <a:off x="3607446" y="2635050"/>
            <a:ext cx="497393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32"/>
          <p:cNvCxnSpPr/>
          <p:nvPr/>
        </p:nvCxnSpPr>
        <p:spPr>
          <a:xfrm>
            <a:off x="3607446" y="4010210"/>
            <a:ext cx="497393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400" y="249375"/>
            <a:ext cx="10010486" cy="612775"/>
          </a:xfrm>
        </p:spPr>
        <p:txBody>
          <a:bodyPr>
            <a:normAutofit/>
          </a:bodyPr>
          <a:lstStyle/>
          <a:p>
            <a:r>
              <a:rPr lang="zh-CN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企业常见的监测对象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4491951" y="2277378"/>
            <a:ext cx="2664998" cy="2664998"/>
            <a:chOff x="4671978" y="2233573"/>
            <a:chExt cx="2517911" cy="2517911"/>
          </a:xfrm>
        </p:grpSpPr>
        <p:sp>
          <p:nvSpPr>
            <p:cNvPr id="5" name="椭圆 4"/>
            <p:cNvSpPr/>
            <p:nvPr/>
          </p:nvSpPr>
          <p:spPr>
            <a:xfrm>
              <a:off x="4671978" y="2233573"/>
              <a:ext cx="2517911" cy="25179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56287" y="2316102"/>
              <a:ext cx="2352851" cy="2352851"/>
            </a:xfrm>
            <a:prstGeom prst="rect">
              <a:avLst/>
            </a:prstGeom>
          </p:spPr>
        </p:pic>
      </p:grpSp>
      <p:grpSp>
        <p:nvGrpSpPr>
          <p:cNvPr id="2048" name="组合 2047"/>
          <p:cNvGrpSpPr/>
          <p:nvPr/>
        </p:nvGrpSpPr>
        <p:grpSpPr>
          <a:xfrm>
            <a:off x="1833162" y="4042667"/>
            <a:ext cx="2374894" cy="461665"/>
            <a:chOff x="8889872" y="2353133"/>
            <a:chExt cx="2233540" cy="461665"/>
          </a:xfrm>
        </p:grpSpPr>
        <p:sp>
          <p:nvSpPr>
            <p:cNvPr id="14" name="矩形 13"/>
            <p:cNvSpPr/>
            <p:nvPr/>
          </p:nvSpPr>
          <p:spPr>
            <a:xfrm>
              <a:off x="8889872" y="2353133"/>
              <a:ext cx="204459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accent3"/>
                  </a:solidFill>
                </a:rPr>
                <a:t>企业品牌传播与管理</a:t>
              </a:r>
              <a:endParaRPr lang="en-US" altLang="zh-CN" sz="1600" dirty="0">
                <a:solidFill>
                  <a:schemeClr val="accent3"/>
                </a:solidFill>
              </a:endParaRPr>
            </a:p>
          </p:txBody>
        </p:sp>
        <p:sp>
          <p:nvSpPr>
            <p:cNvPr id="26" name="Freeform 47"/>
            <p:cNvSpPr>
              <a:spLocks noEditPoints="1"/>
            </p:cNvSpPr>
            <p:nvPr/>
          </p:nvSpPr>
          <p:spPr bwMode="auto">
            <a:xfrm>
              <a:off x="10801149" y="2453619"/>
              <a:ext cx="322263" cy="263525"/>
            </a:xfrm>
            <a:custGeom>
              <a:avLst/>
              <a:gdLst>
                <a:gd name="T0" fmla="*/ 53 w 1017"/>
                <a:gd name="T1" fmla="*/ 288 h 828"/>
                <a:gd name="T2" fmla="*/ 19 w 1017"/>
                <a:gd name="T3" fmla="*/ 329 h 828"/>
                <a:gd name="T4" fmla="*/ 0 w 1017"/>
                <a:gd name="T5" fmla="*/ 415 h 828"/>
                <a:gd name="T6" fmla="*/ 25 w 1017"/>
                <a:gd name="T7" fmla="*/ 512 h 828"/>
                <a:gd name="T8" fmla="*/ 158 w 1017"/>
                <a:gd name="T9" fmla="*/ 573 h 828"/>
                <a:gd name="T10" fmla="*/ 166 w 1017"/>
                <a:gd name="T11" fmla="*/ 737 h 828"/>
                <a:gd name="T12" fmla="*/ 209 w 1017"/>
                <a:gd name="T13" fmla="*/ 785 h 828"/>
                <a:gd name="T14" fmla="*/ 413 w 1017"/>
                <a:gd name="T15" fmla="*/ 795 h 828"/>
                <a:gd name="T16" fmla="*/ 474 w 1017"/>
                <a:gd name="T17" fmla="*/ 774 h 828"/>
                <a:gd name="T18" fmla="*/ 506 w 1017"/>
                <a:gd name="T19" fmla="*/ 719 h 828"/>
                <a:gd name="T20" fmla="*/ 654 w 1017"/>
                <a:gd name="T21" fmla="*/ 731 h 828"/>
                <a:gd name="T22" fmla="*/ 693 w 1017"/>
                <a:gd name="T23" fmla="*/ 727 h 828"/>
                <a:gd name="T24" fmla="*/ 745 w 1017"/>
                <a:gd name="T25" fmla="*/ 629 h 828"/>
                <a:gd name="T26" fmla="*/ 763 w 1017"/>
                <a:gd name="T27" fmla="*/ 358 h 828"/>
                <a:gd name="T28" fmla="*/ 724 w 1017"/>
                <a:gd name="T29" fmla="*/ 136 h 828"/>
                <a:gd name="T30" fmla="*/ 667 w 1017"/>
                <a:gd name="T31" fmla="*/ 96 h 828"/>
                <a:gd name="T32" fmla="*/ 440 w 1017"/>
                <a:gd name="T33" fmla="*/ 718 h 828"/>
                <a:gd name="T34" fmla="*/ 254 w 1017"/>
                <a:gd name="T35" fmla="*/ 732 h 828"/>
                <a:gd name="T36" fmla="*/ 223 w 1017"/>
                <a:gd name="T37" fmla="*/ 706 h 828"/>
                <a:gd name="T38" fmla="*/ 593 w 1017"/>
                <a:gd name="T39" fmla="*/ 643 h 828"/>
                <a:gd name="T40" fmla="*/ 64 w 1017"/>
                <a:gd name="T41" fmla="*/ 427 h 828"/>
                <a:gd name="T42" fmla="*/ 76 w 1017"/>
                <a:gd name="T43" fmla="*/ 356 h 828"/>
                <a:gd name="T44" fmla="*/ 578 w 1017"/>
                <a:gd name="T45" fmla="*/ 276 h 828"/>
                <a:gd name="T46" fmla="*/ 574 w 1017"/>
                <a:gd name="T47" fmla="*/ 490 h 828"/>
                <a:gd name="T48" fmla="*/ 593 w 1017"/>
                <a:gd name="T49" fmla="*/ 643 h 828"/>
                <a:gd name="T50" fmla="*/ 642 w 1017"/>
                <a:gd name="T51" fmla="*/ 557 h 828"/>
                <a:gd name="T52" fmla="*/ 642 w 1017"/>
                <a:gd name="T53" fmla="*/ 271 h 828"/>
                <a:gd name="T54" fmla="*/ 672 w 1017"/>
                <a:gd name="T55" fmla="*/ 175 h 828"/>
                <a:gd name="T56" fmla="*/ 699 w 1017"/>
                <a:gd name="T57" fmla="*/ 415 h 828"/>
                <a:gd name="T58" fmla="*/ 678 w 1017"/>
                <a:gd name="T59" fmla="*/ 638 h 828"/>
                <a:gd name="T60" fmla="*/ 857 w 1017"/>
                <a:gd name="T61" fmla="*/ 621 h 828"/>
                <a:gd name="T62" fmla="*/ 890 w 1017"/>
                <a:gd name="T63" fmla="*/ 415 h 828"/>
                <a:gd name="T64" fmla="*/ 846 w 1017"/>
                <a:gd name="T65" fmla="*/ 176 h 828"/>
                <a:gd name="T66" fmla="*/ 809 w 1017"/>
                <a:gd name="T67" fmla="*/ 128 h 828"/>
                <a:gd name="T68" fmla="*/ 776 w 1017"/>
                <a:gd name="T69" fmla="*/ 143 h 828"/>
                <a:gd name="T70" fmla="*/ 787 w 1017"/>
                <a:gd name="T71" fmla="*/ 200 h 828"/>
                <a:gd name="T72" fmla="*/ 827 w 1017"/>
                <a:gd name="T73" fmla="*/ 415 h 828"/>
                <a:gd name="T74" fmla="*/ 797 w 1017"/>
                <a:gd name="T75" fmla="*/ 599 h 828"/>
                <a:gd name="T76" fmla="*/ 774 w 1017"/>
                <a:gd name="T77" fmla="*/ 680 h 828"/>
                <a:gd name="T78" fmla="*/ 804 w 1017"/>
                <a:gd name="T79" fmla="*/ 700 h 828"/>
                <a:gd name="T80" fmla="*/ 832 w 1017"/>
                <a:gd name="T81" fmla="*/ 682 h 828"/>
                <a:gd name="T82" fmla="*/ 830 w 1017"/>
                <a:gd name="T83" fmla="*/ 1 h 828"/>
                <a:gd name="T84" fmla="*/ 807 w 1017"/>
                <a:gd name="T85" fmla="*/ 28 h 828"/>
                <a:gd name="T86" fmla="*/ 832 w 1017"/>
                <a:gd name="T87" fmla="*/ 71 h 828"/>
                <a:gd name="T88" fmla="*/ 917 w 1017"/>
                <a:gd name="T89" fmla="*/ 209 h 828"/>
                <a:gd name="T90" fmla="*/ 954 w 1017"/>
                <a:gd name="T91" fmla="*/ 387 h 828"/>
                <a:gd name="T92" fmla="*/ 938 w 1017"/>
                <a:gd name="T93" fmla="*/ 547 h 828"/>
                <a:gd name="T94" fmla="*/ 874 w 1017"/>
                <a:gd name="T95" fmla="*/ 705 h 828"/>
                <a:gd name="T96" fmla="*/ 810 w 1017"/>
                <a:gd name="T97" fmla="*/ 781 h 828"/>
                <a:gd name="T98" fmla="*/ 814 w 1017"/>
                <a:gd name="T99" fmla="*/ 817 h 828"/>
                <a:gd name="T100" fmla="*/ 849 w 1017"/>
                <a:gd name="T101" fmla="*/ 825 h 828"/>
                <a:gd name="T102" fmla="*/ 926 w 1017"/>
                <a:gd name="T103" fmla="*/ 743 h 828"/>
                <a:gd name="T104" fmla="*/ 1001 w 1017"/>
                <a:gd name="T105" fmla="*/ 565 h 828"/>
                <a:gd name="T106" fmla="*/ 1017 w 1017"/>
                <a:gd name="T107" fmla="*/ 383 h 828"/>
                <a:gd name="T108" fmla="*/ 975 w 1017"/>
                <a:gd name="T109" fmla="*/ 182 h 828"/>
                <a:gd name="T110" fmla="*/ 877 w 1017"/>
                <a:gd name="T111" fmla="*/ 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28">
                  <a:moveTo>
                    <a:pt x="667" y="96"/>
                  </a:moveTo>
                  <a:lnTo>
                    <a:pt x="667" y="96"/>
                  </a:lnTo>
                  <a:lnTo>
                    <a:pt x="662" y="96"/>
                  </a:lnTo>
                  <a:lnTo>
                    <a:pt x="654" y="97"/>
                  </a:lnTo>
                  <a:lnTo>
                    <a:pt x="647" y="99"/>
                  </a:lnTo>
                  <a:lnTo>
                    <a:pt x="637" y="104"/>
                  </a:lnTo>
                  <a:lnTo>
                    <a:pt x="53" y="288"/>
                  </a:lnTo>
                  <a:lnTo>
                    <a:pt x="53" y="288"/>
                  </a:lnTo>
                  <a:lnTo>
                    <a:pt x="47" y="291"/>
                  </a:lnTo>
                  <a:lnTo>
                    <a:pt x="40" y="297"/>
                  </a:lnTo>
                  <a:lnTo>
                    <a:pt x="40" y="297"/>
                  </a:lnTo>
                  <a:lnTo>
                    <a:pt x="33" y="306"/>
                  </a:lnTo>
                  <a:lnTo>
                    <a:pt x="25" y="316"/>
                  </a:lnTo>
                  <a:lnTo>
                    <a:pt x="19" y="329"/>
                  </a:lnTo>
                  <a:lnTo>
                    <a:pt x="11" y="345"/>
                  </a:lnTo>
                  <a:lnTo>
                    <a:pt x="5" y="365"/>
                  </a:lnTo>
                  <a:lnTo>
                    <a:pt x="3" y="376"/>
                  </a:lnTo>
                  <a:lnTo>
                    <a:pt x="1" y="388"/>
                  </a:lnTo>
                  <a:lnTo>
                    <a:pt x="0" y="401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0" y="427"/>
                  </a:lnTo>
                  <a:lnTo>
                    <a:pt x="1" y="440"/>
                  </a:lnTo>
                  <a:lnTo>
                    <a:pt x="3" y="452"/>
                  </a:lnTo>
                  <a:lnTo>
                    <a:pt x="5" y="464"/>
                  </a:lnTo>
                  <a:lnTo>
                    <a:pt x="11" y="483"/>
                  </a:lnTo>
                  <a:lnTo>
                    <a:pt x="19" y="499"/>
                  </a:lnTo>
                  <a:lnTo>
                    <a:pt x="25" y="512"/>
                  </a:lnTo>
                  <a:lnTo>
                    <a:pt x="33" y="522"/>
                  </a:lnTo>
                  <a:lnTo>
                    <a:pt x="40" y="531"/>
                  </a:lnTo>
                  <a:lnTo>
                    <a:pt x="40" y="531"/>
                  </a:lnTo>
                  <a:lnTo>
                    <a:pt x="47" y="537"/>
                  </a:lnTo>
                  <a:lnTo>
                    <a:pt x="53" y="540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700"/>
                  </a:lnTo>
                  <a:lnTo>
                    <a:pt x="158" y="700"/>
                  </a:lnTo>
                  <a:lnTo>
                    <a:pt x="160" y="710"/>
                  </a:lnTo>
                  <a:lnTo>
                    <a:pt x="161" y="719"/>
                  </a:lnTo>
                  <a:lnTo>
                    <a:pt x="163" y="729"/>
                  </a:lnTo>
                  <a:lnTo>
                    <a:pt x="166" y="737"/>
                  </a:lnTo>
                  <a:lnTo>
                    <a:pt x="170" y="746"/>
                  </a:lnTo>
                  <a:lnTo>
                    <a:pt x="175" y="754"/>
                  </a:lnTo>
                  <a:lnTo>
                    <a:pt x="180" y="761"/>
                  </a:lnTo>
                  <a:lnTo>
                    <a:pt x="186" y="768"/>
                  </a:lnTo>
                  <a:lnTo>
                    <a:pt x="193" y="774"/>
                  </a:lnTo>
                  <a:lnTo>
                    <a:pt x="200" y="779"/>
                  </a:lnTo>
                  <a:lnTo>
                    <a:pt x="209" y="785"/>
                  </a:lnTo>
                  <a:lnTo>
                    <a:pt x="216" y="788"/>
                  </a:lnTo>
                  <a:lnTo>
                    <a:pt x="226" y="791"/>
                  </a:lnTo>
                  <a:lnTo>
                    <a:pt x="235" y="793"/>
                  </a:lnTo>
                  <a:lnTo>
                    <a:pt x="244" y="795"/>
                  </a:lnTo>
                  <a:lnTo>
                    <a:pt x="254" y="795"/>
                  </a:lnTo>
                  <a:lnTo>
                    <a:pt x="413" y="795"/>
                  </a:lnTo>
                  <a:lnTo>
                    <a:pt x="413" y="795"/>
                  </a:lnTo>
                  <a:lnTo>
                    <a:pt x="422" y="795"/>
                  </a:lnTo>
                  <a:lnTo>
                    <a:pt x="432" y="793"/>
                  </a:lnTo>
                  <a:lnTo>
                    <a:pt x="442" y="791"/>
                  </a:lnTo>
                  <a:lnTo>
                    <a:pt x="450" y="788"/>
                  </a:lnTo>
                  <a:lnTo>
                    <a:pt x="459" y="785"/>
                  </a:lnTo>
                  <a:lnTo>
                    <a:pt x="466" y="779"/>
                  </a:lnTo>
                  <a:lnTo>
                    <a:pt x="474" y="774"/>
                  </a:lnTo>
                  <a:lnTo>
                    <a:pt x="480" y="768"/>
                  </a:lnTo>
                  <a:lnTo>
                    <a:pt x="487" y="761"/>
                  </a:lnTo>
                  <a:lnTo>
                    <a:pt x="492" y="754"/>
                  </a:lnTo>
                  <a:lnTo>
                    <a:pt x="496" y="746"/>
                  </a:lnTo>
                  <a:lnTo>
                    <a:pt x="501" y="737"/>
                  </a:lnTo>
                  <a:lnTo>
                    <a:pt x="504" y="729"/>
                  </a:lnTo>
                  <a:lnTo>
                    <a:pt x="506" y="719"/>
                  </a:lnTo>
                  <a:lnTo>
                    <a:pt x="508" y="710"/>
                  </a:lnTo>
                  <a:lnTo>
                    <a:pt x="508" y="700"/>
                  </a:lnTo>
                  <a:lnTo>
                    <a:pt x="508" y="684"/>
                  </a:lnTo>
                  <a:lnTo>
                    <a:pt x="637" y="725"/>
                  </a:lnTo>
                  <a:lnTo>
                    <a:pt x="637" y="725"/>
                  </a:lnTo>
                  <a:lnTo>
                    <a:pt x="647" y="729"/>
                  </a:lnTo>
                  <a:lnTo>
                    <a:pt x="654" y="731"/>
                  </a:lnTo>
                  <a:lnTo>
                    <a:pt x="662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79" y="731"/>
                  </a:lnTo>
                  <a:lnTo>
                    <a:pt x="685" y="730"/>
                  </a:lnTo>
                  <a:lnTo>
                    <a:pt x="693" y="727"/>
                  </a:lnTo>
                  <a:lnTo>
                    <a:pt x="700" y="722"/>
                  </a:lnTo>
                  <a:lnTo>
                    <a:pt x="708" y="715"/>
                  </a:lnTo>
                  <a:lnTo>
                    <a:pt x="716" y="705"/>
                  </a:lnTo>
                  <a:lnTo>
                    <a:pt x="724" y="692"/>
                  </a:lnTo>
                  <a:lnTo>
                    <a:pt x="731" y="675"/>
                  </a:lnTo>
                  <a:lnTo>
                    <a:pt x="739" y="654"/>
                  </a:lnTo>
                  <a:lnTo>
                    <a:pt x="745" y="629"/>
                  </a:lnTo>
                  <a:lnTo>
                    <a:pt x="752" y="598"/>
                  </a:lnTo>
                  <a:lnTo>
                    <a:pt x="756" y="562"/>
                  </a:lnTo>
                  <a:lnTo>
                    <a:pt x="759" y="519"/>
                  </a:lnTo>
                  <a:lnTo>
                    <a:pt x="763" y="470"/>
                  </a:lnTo>
                  <a:lnTo>
                    <a:pt x="763" y="415"/>
                  </a:lnTo>
                  <a:lnTo>
                    <a:pt x="763" y="415"/>
                  </a:lnTo>
                  <a:lnTo>
                    <a:pt x="763" y="358"/>
                  </a:lnTo>
                  <a:lnTo>
                    <a:pt x="759" y="309"/>
                  </a:lnTo>
                  <a:lnTo>
                    <a:pt x="756" y="266"/>
                  </a:lnTo>
                  <a:lnTo>
                    <a:pt x="751" y="230"/>
                  </a:lnTo>
                  <a:lnTo>
                    <a:pt x="745" y="199"/>
                  </a:lnTo>
                  <a:lnTo>
                    <a:pt x="739" y="174"/>
                  </a:lnTo>
                  <a:lnTo>
                    <a:pt x="731" y="153"/>
                  </a:lnTo>
                  <a:lnTo>
                    <a:pt x="724" y="136"/>
                  </a:lnTo>
                  <a:lnTo>
                    <a:pt x="716" y="123"/>
                  </a:lnTo>
                  <a:lnTo>
                    <a:pt x="708" y="113"/>
                  </a:lnTo>
                  <a:lnTo>
                    <a:pt x="700" y="106"/>
                  </a:lnTo>
                  <a:lnTo>
                    <a:pt x="693" y="101"/>
                  </a:lnTo>
                  <a:lnTo>
                    <a:pt x="685" y="98"/>
                  </a:lnTo>
                  <a:lnTo>
                    <a:pt x="678" y="97"/>
                  </a:lnTo>
                  <a:lnTo>
                    <a:pt x="667" y="96"/>
                  </a:lnTo>
                  <a:lnTo>
                    <a:pt x="667" y="96"/>
                  </a:lnTo>
                  <a:close/>
                  <a:moveTo>
                    <a:pt x="445" y="669"/>
                  </a:moveTo>
                  <a:lnTo>
                    <a:pt x="445" y="700"/>
                  </a:lnTo>
                  <a:lnTo>
                    <a:pt x="445" y="700"/>
                  </a:lnTo>
                  <a:lnTo>
                    <a:pt x="444" y="706"/>
                  </a:lnTo>
                  <a:lnTo>
                    <a:pt x="443" y="713"/>
                  </a:lnTo>
                  <a:lnTo>
                    <a:pt x="440" y="718"/>
                  </a:lnTo>
                  <a:lnTo>
                    <a:pt x="435" y="722"/>
                  </a:lnTo>
                  <a:lnTo>
                    <a:pt x="431" y="727"/>
                  </a:lnTo>
                  <a:lnTo>
                    <a:pt x="426" y="730"/>
                  </a:lnTo>
                  <a:lnTo>
                    <a:pt x="419" y="731"/>
                  </a:lnTo>
                  <a:lnTo>
                    <a:pt x="413" y="732"/>
                  </a:lnTo>
                  <a:lnTo>
                    <a:pt x="254" y="732"/>
                  </a:lnTo>
                  <a:lnTo>
                    <a:pt x="254" y="732"/>
                  </a:lnTo>
                  <a:lnTo>
                    <a:pt x="248" y="731"/>
                  </a:lnTo>
                  <a:lnTo>
                    <a:pt x="241" y="730"/>
                  </a:lnTo>
                  <a:lnTo>
                    <a:pt x="236" y="727"/>
                  </a:lnTo>
                  <a:lnTo>
                    <a:pt x="231" y="722"/>
                  </a:lnTo>
                  <a:lnTo>
                    <a:pt x="227" y="718"/>
                  </a:lnTo>
                  <a:lnTo>
                    <a:pt x="225" y="713"/>
                  </a:lnTo>
                  <a:lnTo>
                    <a:pt x="223" y="706"/>
                  </a:lnTo>
                  <a:lnTo>
                    <a:pt x="222" y="700"/>
                  </a:lnTo>
                  <a:lnTo>
                    <a:pt x="222" y="593"/>
                  </a:lnTo>
                  <a:lnTo>
                    <a:pt x="446" y="663"/>
                  </a:lnTo>
                  <a:lnTo>
                    <a:pt x="446" y="663"/>
                  </a:lnTo>
                  <a:lnTo>
                    <a:pt x="445" y="669"/>
                  </a:lnTo>
                  <a:lnTo>
                    <a:pt x="445" y="669"/>
                  </a:lnTo>
                  <a:close/>
                  <a:moveTo>
                    <a:pt x="593" y="643"/>
                  </a:moveTo>
                  <a:lnTo>
                    <a:pt x="82" y="482"/>
                  </a:lnTo>
                  <a:lnTo>
                    <a:pt x="82" y="482"/>
                  </a:lnTo>
                  <a:lnTo>
                    <a:pt x="76" y="472"/>
                  </a:lnTo>
                  <a:lnTo>
                    <a:pt x="70" y="457"/>
                  </a:lnTo>
                  <a:lnTo>
                    <a:pt x="67" y="449"/>
                  </a:lnTo>
                  <a:lnTo>
                    <a:pt x="65" y="438"/>
                  </a:lnTo>
                  <a:lnTo>
                    <a:pt x="64" y="427"/>
                  </a:lnTo>
                  <a:lnTo>
                    <a:pt x="63" y="415"/>
                  </a:lnTo>
                  <a:lnTo>
                    <a:pt x="63" y="415"/>
                  </a:lnTo>
                  <a:lnTo>
                    <a:pt x="64" y="402"/>
                  </a:lnTo>
                  <a:lnTo>
                    <a:pt x="65" y="390"/>
                  </a:lnTo>
                  <a:lnTo>
                    <a:pt x="67" y="379"/>
                  </a:lnTo>
                  <a:lnTo>
                    <a:pt x="70" y="371"/>
                  </a:lnTo>
                  <a:lnTo>
                    <a:pt x="76" y="356"/>
                  </a:lnTo>
                  <a:lnTo>
                    <a:pt x="82" y="346"/>
                  </a:lnTo>
                  <a:lnTo>
                    <a:pt x="593" y="185"/>
                  </a:lnTo>
                  <a:lnTo>
                    <a:pt x="593" y="185"/>
                  </a:lnTo>
                  <a:lnTo>
                    <a:pt x="589" y="203"/>
                  </a:lnTo>
                  <a:lnTo>
                    <a:pt x="584" y="225"/>
                  </a:lnTo>
                  <a:lnTo>
                    <a:pt x="581" y="249"/>
                  </a:lnTo>
                  <a:lnTo>
                    <a:pt x="578" y="276"/>
                  </a:lnTo>
                  <a:lnTo>
                    <a:pt x="576" y="305"/>
                  </a:lnTo>
                  <a:lnTo>
                    <a:pt x="574" y="338"/>
                  </a:lnTo>
                  <a:lnTo>
                    <a:pt x="573" y="375"/>
                  </a:lnTo>
                  <a:lnTo>
                    <a:pt x="572" y="415"/>
                  </a:lnTo>
                  <a:lnTo>
                    <a:pt x="572" y="415"/>
                  </a:lnTo>
                  <a:lnTo>
                    <a:pt x="573" y="453"/>
                  </a:lnTo>
                  <a:lnTo>
                    <a:pt x="574" y="490"/>
                  </a:lnTo>
                  <a:lnTo>
                    <a:pt x="576" y="523"/>
                  </a:lnTo>
                  <a:lnTo>
                    <a:pt x="578" y="553"/>
                  </a:lnTo>
                  <a:lnTo>
                    <a:pt x="581" y="580"/>
                  </a:lnTo>
                  <a:lnTo>
                    <a:pt x="584" y="603"/>
                  </a:lnTo>
                  <a:lnTo>
                    <a:pt x="589" y="625"/>
                  </a:lnTo>
                  <a:lnTo>
                    <a:pt x="593" y="643"/>
                  </a:lnTo>
                  <a:lnTo>
                    <a:pt x="593" y="643"/>
                  </a:lnTo>
                  <a:close/>
                  <a:moveTo>
                    <a:pt x="667" y="662"/>
                  </a:moveTo>
                  <a:lnTo>
                    <a:pt x="667" y="662"/>
                  </a:lnTo>
                  <a:lnTo>
                    <a:pt x="663" y="653"/>
                  </a:lnTo>
                  <a:lnTo>
                    <a:pt x="657" y="638"/>
                  </a:lnTo>
                  <a:lnTo>
                    <a:pt x="652" y="616"/>
                  </a:lnTo>
                  <a:lnTo>
                    <a:pt x="647" y="590"/>
                  </a:lnTo>
                  <a:lnTo>
                    <a:pt x="642" y="557"/>
                  </a:lnTo>
                  <a:lnTo>
                    <a:pt x="639" y="518"/>
                  </a:lnTo>
                  <a:lnTo>
                    <a:pt x="637" y="469"/>
                  </a:lnTo>
                  <a:lnTo>
                    <a:pt x="636" y="415"/>
                  </a:lnTo>
                  <a:lnTo>
                    <a:pt x="636" y="415"/>
                  </a:lnTo>
                  <a:lnTo>
                    <a:pt x="637" y="359"/>
                  </a:lnTo>
                  <a:lnTo>
                    <a:pt x="639" y="312"/>
                  </a:lnTo>
                  <a:lnTo>
                    <a:pt x="642" y="271"/>
                  </a:lnTo>
                  <a:lnTo>
                    <a:pt x="647" y="239"/>
                  </a:lnTo>
                  <a:lnTo>
                    <a:pt x="652" y="212"/>
                  </a:lnTo>
                  <a:lnTo>
                    <a:pt x="657" y="191"/>
                  </a:lnTo>
                  <a:lnTo>
                    <a:pt x="663" y="175"/>
                  </a:lnTo>
                  <a:lnTo>
                    <a:pt x="667" y="166"/>
                  </a:lnTo>
                  <a:lnTo>
                    <a:pt x="667" y="166"/>
                  </a:lnTo>
                  <a:lnTo>
                    <a:pt x="672" y="175"/>
                  </a:lnTo>
                  <a:lnTo>
                    <a:pt x="678" y="191"/>
                  </a:lnTo>
                  <a:lnTo>
                    <a:pt x="683" y="212"/>
                  </a:lnTo>
                  <a:lnTo>
                    <a:pt x="687" y="239"/>
                  </a:lnTo>
                  <a:lnTo>
                    <a:pt x="693" y="271"/>
                  </a:lnTo>
                  <a:lnTo>
                    <a:pt x="696" y="312"/>
                  </a:lnTo>
                  <a:lnTo>
                    <a:pt x="698" y="359"/>
                  </a:lnTo>
                  <a:lnTo>
                    <a:pt x="699" y="415"/>
                  </a:lnTo>
                  <a:lnTo>
                    <a:pt x="699" y="415"/>
                  </a:lnTo>
                  <a:lnTo>
                    <a:pt x="698" y="469"/>
                  </a:lnTo>
                  <a:lnTo>
                    <a:pt x="696" y="518"/>
                  </a:lnTo>
                  <a:lnTo>
                    <a:pt x="693" y="557"/>
                  </a:lnTo>
                  <a:lnTo>
                    <a:pt x="687" y="590"/>
                  </a:lnTo>
                  <a:lnTo>
                    <a:pt x="683" y="616"/>
                  </a:lnTo>
                  <a:lnTo>
                    <a:pt x="678" y="638"/>
                  </a:lnTo>
                  <a:lnTo>
                    <a:pt x="672" y="653"/>
                  </a:lnTo>
                  <a:lnTo>
                    <a:pt x="667" y="662"/>
                  </a:lnTo>
                  <a:lnTo>
                    <a:pt x="667" y="662"/>
                  </a:lnTo>
                  <a:close/>
                  <a:moveTo>
                    <a:pt x="832" y="682"/>
                  </a:moveTo>
                  <a:lnTo>
                    <a:pt x="832" y="682"/>
                  </a:lnTo>
                  <a:lnTo>
                    <a:pt x="846" y="652"/>
                  </a:lnTo>
                  <a:lnTo>
                    <a:pt x="857" y="621"/>
                  </a:lnTo>
                  <a:lnTo>
                    <a:pt x="868" y="588"/>
                  </a:lnTo>
                  <a:lnTo>
                    <a:pt x="875" y="554"/>
                  </a:lnTo>
                  <a:lnTo>
                    <a:pt x="882" y="521"/>
                  </a:lnTo>
                  <a:lnTo>
                    <a:pt x="886" y="485"/>
                  </a:lnTo>
                  <a:lnTo>
                    <a:pt x="889" y="450"/>
                  </a:lnTo>
                  <a:lnTo>
                    <a:pt x="890" y="415"/>
                  </a:lnTo>
                  <a:lnTo>
                    <a:pt x="890" y="415"/>
                  </a:lnTo>
                  <a:lnTo>
                    <a:pt x="889" y="378"/>
                  </a:lnTo>
                  <a:lnTo>
                    <a:pt x="886" y="343"/>
                  </a:lnTo>
                  <a:lnTo>
                    <a:pt x="882" y="308"/>
                  </a:lnTo>
                  <a:lnTo>
                    <a:pt x="875" y="274"/>
                  </a:lnTo>
                  <a:lnTo>
                    <a:pt x="868" y="241"/>
                  </a:lnTo>
                  <a:lnTo>
                    <a:pt x="857" y="207"/>
                  </a:lnTo>
                  <a:lnTo>
                    <a:pt x="846" y="176"/>
                  </a:lnTo>
                  <a:lnTo>
                    <a:pt x="832" y="146"/>
                  </a:lnTo>
                  <a:lnTo>
                    <a:pt x="832" y="146"/>
                  </a:lnTo>
                  <a:lnTo>
                    <a:pt x="829" y="141"/>
                  </a:lnTo>
                  <a:lnTo>
                    <a:pt x="825" y="136"/>
                  </a:lnTo>
                  <a:lnTo>
                    <a:pt x="820" y="132"/>
                  </a:lnTo>
                  <a:lnTo>
                    <a:pt x="815" y="130"/>
                  </a:lnTo>
                  <a:lnTo>
                    <a:pt x="809" y="128"/>
                  </a:lnTo>
                  <a:lnTo>
                    <a:pt x="802" y="128"/>
                  </a:lnTo>
                  <a:lnTo>
                    <a:pt x="796" y="129"/>
                  </a:lnTo>
                  <a:lnTo>
                    <a:pt x="790" y="131"/>
                  </a:lnTo>
                  <a:lnTo>
                    <a:pt x="790" y="131"/>
                  </a:lnTo>
                  <a:lnTo>
                    <a:pt x="785" y="135"/>
                  </a:lnTo>
                  <a:lnTo>
                    <a:pt x="780" y="139"/>
                  </a:lnTo>
                  <a:lnTo>
                    <a:pt x="776" y="143"/>
                  </a:lnTo>
                  <a:lnTo>
                    <a:pt x="774" y="148"/>
                  </a:lnTo>
                  <a:lnTo>
                    <a:pt x="772" y="155"/>
                  </a:lnTo>
                  <a:lnTo>
                    <a:pt x="772" y="161"/>
                  </a:lnTo>
                  <a:lnTo>
                    <a:pt x="773" y="167"/>
                  </a:lnTo>
                  <a:lnTo>
                    <a:pt x="775" y="173"/>
                  </a:lnTo>
                  <a:lnTo>
                    <a:pt x="775" y="173"/>
                  </a:lnTo>
                  <a:lnTo>
                    <a:pt x="787" y="200"/>
                  </a:lnTo>
                  <a:lnTo>
                    <a:pt x="797" y="229"/>
                  </a:lnTo>
                  <a:lnTo>
                    <a:pt x="807" y="258"/>
                  </a:lnTo>
                  <a:lnTo>
                    <a:pt x="813" y="288"/>
                  </a:lnTo>
                  <a:lnTo>
                    <a:pt x="819" y="318"/>
                  </a:lnTo>
                  <a:lnTo>
                    <a:pt x="824" y="350"/>
                  </a:lnTo>
                  <a:lnTo>
                    <a:pt x="826" y="381"/>
                  </a:lnTo>
                  <a:lnTo>
                    <a:pt x="827" y="415"/>
                  </a:lnTo>
                  <a:lnTo>
                    <a:pt x="827" y="415"/>
                  </a:lnTo>
                  <a:lnTo>
                    <a:pt x="826" y="447"/>
                  </a:lnTo>
                  <a:lnTo>
                    <a:pt x="824" y="478"/>
                  </a:lnTo>
                  <a:lnTo>
                    <a:pt x="819" y="510"/>
                  </a:lnTo>
                  <a:lnTo>
                    <a:pt x="813" y="540"/>
                  </a:lnTo>
                  <a:lnTo>
                    <a:pt x="807" y="570"/>
                  </a:lnTo>
                  <a:lnTo>
                    <a:pt x="797" y="599"/>
                  </a:lnTo>
                  <a:lnTo>
                    <a:pt x="787" y="628"/>
                  </a:lnTo>
                  <a:lnTo>
                    <a:pt x="775" y="655"/>
                  </a:lnTo>
                  <a:lnTo>
                    <a:pt x="775" y="655"/>
                  </a:lnTo>
                  <a:lnTo>
                    <a:pt x="773" y="661"/>
                  </a:lnTo>
                  <a:lnTo>
                    <a:pt x="772" y="667"/>
                  </a:lnTo>
                  <a:lnTo>
                    <a:pt x="772" y="673"/>
                  </a:lnTo>
                  <a:lnTo>
                    <a:pt x="774" y="680"/>
                  </a:lnTo>
                  <a:lnTo>
                    <a:pt x="776" y="685"/>
                  </a:lnTo>
                  <a:lnTo>
                    <a:pt x="780" y="689"/>
                  </a:lnTo>
                  <a:lnTo>
                    <a:pt x="785" y="693"/>
                  </a:lnTo>
                  <a:lnTo>
                    <a:pt x="790" y="698"/>
                  </a:lnTo>
                  <a:lnTo>
                    <a:pt x="790" y="698"/>
                  </a:lnTo>
                  <a:lnTo>
                    <a:pt x="797" y="700"/>
                  </a:lnTo>
                  <a:lnTo>
                    <a:pt x="804" y="700"/>
                  </a:lnTo>
                  <a:lnTo>
                    <a:pt x="804" y="700"/>
                  </a:lnTo>
                  <a:lnTo>
                    <a:pt x="813" y="699"/>
                  </a:lnTo>
                  <a:lnTo>
                    <a:pt x="820" y="696"/>
                  </a:lnTo>
                  <a:lnTo>
                    <a:pt x="828" y="690"/>
                  </a:lnTo>
                  <a:lnTo>
                    <a:pt x="830" y="686"/>
                  </a:lnTo>
                  <a:lnTo>
                    <a:pt x="832" y="682"/>
                  </a:lnTo>
                  <a:lnTo>
                    <a:pt x="832" y="682"/>
                  </a:lnTo>
                  <a:close/>
                  <a:moveTo>
                    <a:pt x="859" y="9"/>
                  </a:moveTo>
                  <a:lnTo>
                    <a:pt x="859" y="9"/>
                  </a:lnTo>
                  <a:lnTo>
                    <a:pt x="854" y="5"/>
                  </a:lnTo>
                  <a:lnTo>
                    <a:pt x="848" y="3"/>
                  </a:lnTo>
                  <a:lnTo>
                    <a:pt x="843" y="0"/>
                  </a:lnTo>
                  <a:lnTo>
                    <a:pt x="837" y="0"/>
                  </a:lnTo>
                  <a:lnTo>
                    <a:pt x="830" y="1"/>
                  </a:lnTo>
                  <a:lnTo>
                    <a:pt x="825" y="4"/>
                  </a:lnTo>
                  <a:lnTo>
                    <a:pt x="819" y="7"/>
                  </a:lnTo>
                  <a:lnTo>
                    <a:pt x="814" y="11"/>
                  </a:lnTo>
                  <a:lnTo>
                    <a:pt x="814" y="11"/>
                  </a:lnTo>
                  <a:lnTo>
                    <a:pt x="811" y="16"/>
                  </a:lnTo>
                  <a:lnTo>
                    <a:pt x="809" y="22"/>
                  </a:lnTo>
                  <a:lnTo>
                    <a:pt x="807" y="28"/>
                  </a:lnTo>
                  <a:lnTo>
                    <a:pt x="807" y="35"/>
                  </a:lnTo>
                  <a:lnTo>
                    <a:pt x="808" y="40"/>
                  </a:lnTo>
                  <a:lnTo>
                    <a:pt x="810" y="47"/>
                  </a:lnTo>
                  <a:lnTo>
                    <a:pt x="813" y="52"/>
                  </a:lnTo>
                  <a:lnTo>
                    <a:pt x="817" y="56"/>
                  </a:lnTo>
                  <a:lnTo>
                    <a:pt x="817" y="56"/>
                  </a:lnTo>
                  <a:lnTo>
                    <a:pt x="832" y="71"/>
                  </a:lnTo>
                  <a:lnTo>
                    <a:pt x="847" y="87"/>
                  </a:lnTo>
                  <a:lnTo>
                    <a:pt x="861" y="104"/>
                  </a:lnTo>
                  <a:lnTo>
                    <a:pt x="874" y="123"/>
                  </a:lnTo>
                  <a:lnTo>
                    <a:pt x="886" y="143"/>
                  </a:lnTo>
                  <a:lnTo>
                    <a:pt x="898" y="163"/>
                  </a:lnTo>
                  <a:lnTo>
                    <a:pt x="907" y="185"/>
                  </a:lnTo>
                  <a:lnTo>
                    <a:pt x="917" y="209"/>
                  </a:lnTo>
                  <a:lnTo>
                    <a:pt x="926" y="232"/>
                  </a:lnTo>
                  <a:lnTo>
                    <a:pt x="933" y="256"/>
                  </a:lnTo>
                  <a:lnTo>
                    <a:pt x="938" y="281"/>
                  </a:lnTo>
                  <a:lnTo>
                    <a:pt x="944" y="307"/>
                  </a:lnTo>
                  <a:lnTo>
                    <a:pt x="948" y="333"/>
                  </a:lnTo>
                  <a:lnTo>
                    <a:pt x="951" y="360"/>
                  </a:lnTo>
                  <a:lnTo>
                    <a:pt x="954" y="387"/>
                  </a:lnTo>
                  <a:lnTo>
                    <a:pt x="954" y="415"/>
                  </a:lnTo>
                  <a:lnTo>
                    <a:pt x="954" y="415"/>
                  </a:lnTo>
                  <a:lnTo>
                    <a:pt x="954" y="441"/>
                  </a:lnTo>
                  <a:lnTo>
                    <a:pt x="951" y="468"/>
                  </a:lnTo>
                  <a:lnTo>
                    <a:pt x="948" y="495"/>
                  </a:lnTo>
                  <a:lnTo>
                    <a:pt x="944" y="521"/>
                  </a:lnTo>
                  <a:lnTo>
                    <a:pt x="938" y="547"/>
                  </a:lnTo>
                  <a:lnTo>
                    <a:pt x="933" y="572"/>
                  </a:lnTo>
                  <a:lnTo>
                    <a:pt x="926" y="596"/>
                  </a:lnTo>
                  <a:lnTo>
                    <a:pt x="917" y="619"/>
                  </a:lnTo>
                  <a:lnTo>
                    <a:pt x="907" y="643"/>
                  </a:lnTo>
                  <a:lnTo>
                    <a:pt x="898" y="665"/>
                  </a:lnTo>
                  <a:lnTo>
                    <a:pt x="886" y="685"/>
                  </a:lnTo>
                  <a:lnTo>
                    <a:pt x="874" y="705"/>
                  </a:lnTo>
                  <a:lnTo>
                    <a:pt x="861" y="724"/>
                  </a:lnTo>
                  <a:lnTo>
                    <a:pt x="847" y="741"/>
                  </a:lnTo>
                  <a:lnTo>
                    <a:pt x="832" y="757"/>
                  </a:lnTo>
                  <a:lnTo>
                    <a:pt x="817" y="772"/>
                  </a:lnTo>
                  <a:lnTo>
                    <a:pt x="817" y="772"/>
                  </a:lnTo>
                  <a:lnTo>
                    <a:pt x="813" y="777"/>
                  </a:lnTo>
                  <a:lnTo>
                    <a:pt x="810" y="781"/>
                  </a:lnTo>
                  <a:lnTo>
                    <a:pt x="808" y="788"/>
                  </a:lnTo>
                  <a:lnTo>
                    <a:pt x="807" y="793"/>
                  </a:lnTo>
                  <a:lnTo>
                    <a:pt x="807" y="800"/>
                  </a:lnTo>
                  <a:lnTo>
                    <a:pt x="809" y="806"/>
                  </a:lnTo>
                  <a:lnTo>
                    <a:pt x="811" y="812"/>
                  </a:lnTo>
                  <a:lnTo>
                    <a:pt x="814" y="817"/>
                  </a:lnTo>
                  <a:lnTo>
                    <a:pt x="814" y="817"/>
                  </a:lnTo>
                  <a:lnTo>
                    <a:pt x="819" y="821"/>
                  </a:lnTo>
                  <a:lnTo>
                    <a:pt x="826" y="824"/>
                  </a:lnTo>
                  <a:lnTo>
                    <a:pt x="832" y="827"/>
                  </a:lnTo>
                  <a:lnTo>
                    <a:pt x="839" y="828"/>
                  </a:lnTo>
                  <a:lnTo>
                    <a:pt x="839" y="828"/>
                  </a:lnTo>
                  <a:lnTo>
                    <a:pt x="844" y="827"/>
                  </a:lnTo>
                  <a:lnTo>
                    <a:pt x="849" y="825"/>
                  </a:lnTo>
                  <a:lnTo>
                    <a:pt x="855" y="823"/>
                  </a:lnTo>
                  <a:lnTo>
                    <a:pt x="859" y="820"/>
                  </a:lnTo>
                  <a:lnTo>
                    <a:pt x="859" y="820"/>
                  </a:lnTo>
                  <a:lnTo>
                    <a:pt x="877" y="803"/>
                  </a:lnTo>
                  <a:lnTo>
                    <a:pt x="895" y="784"/>
                  </a:lnTo>
                  <a:lnTo>
                    <a:pt x="911" y="764"/>
                  </a:lnTo>
                  <a:lnTo>
                    <a:pt x="926" y="743"/>
                  </a:lnTo>
                  <a:lnTo>
                    <a:pt x="940" y="720"/>
                  </a:lnTo>
                  <a:lnTo>
                    <a:pt x="952" y="697"/>
                  </a:lnTo>
                  <a:lnTo>
                    <a:pt x="964" y="672"/>
                  </a:lnTo>
                  <a:lnTo>
                    <a:pt x="975" y="646"/>
                  </a:lnTo>
                  <a:lnTo>
                    <a:pt x="985" y="619"/>
                  </a:lnTo>
                  <a:lnTo>
                    <a:pt x="993" y="593"/>
                  </a:lnTo>
                  <a:lnTo>
                    <a:pt x="1001" y="565"/>
                  </a:lnTo>
                  <a:lnTo>
                    <a:pt x="1006" y="536"/>
                  </a:lnTo>
                  <a:lnTo>
                    <a:pt x="1011" y="506"/>
                  </a:lnTo>
                  <a:lnTo>
                    <a:pt x="1015" y="476"/>
                  </a:lnTo>
                  <a:lnTo>
                    <a:pt x="1017" y="446"/>
                  </a:lnTo>
                  <a:lnTo>
                    <a:pt x="1017" y="415"/>
                  </a:lnTo>
                  <a:lnTo>
                    <a:pt x="1017" y="415"/>
                  </a:lnTo>
                  <a:lnTo>
                    <a:pt x="1017" y="383"/>
                  </a:lnTo>
                  <a:lnTo>
                    <a:pt x="1015" y="352"/>
                  </a:lnTo>
                  <a:lnTo>
                    <a:pt x="1011" y="322"/>
                  </a:lnTo>
                  <a:lnTo>
                    <a:pt x="1006" y="293"/>
                  </a:lnTo>
                  <a:lnTo>
                    <a:pt x="1001" y="264"/>
                  </a:lnTo>
                  <a:lnTo>
                    <a:pt x="993" y="235"/>
                  </a:lnTo>
                  <a:lnTo>
                    <a:pt x="985" y="209"/>
                  </a:lnTo>
                  <a:lnTo>
                    <a:pt x="975" y="182"/>
                  </a:lnTo>
                  <a:lnTo>
                    <a:pt x="964" y="156"/>
                  </a:lnTo>
                  <a:lnTo>
                    <a:pt x="952" y="131"/>
                  </a:lnTo>
                  <a:lnTo>
                    <a:pt x="940" y="108"/>
                  </a:lnTo>
                  <a:lnTo>
                    <a:pt x="926" y="85"/>
                  </a:lnTo>
                  <a:lnTo>
                    <a:pt x="911" y="64"/>
                  </a:lnTo>
                  <a:lnTo>
                    <a:pt x="895" y="44"/>
                  </a:lnTo>
                  <a:lnTo>
                    <a:pt x="877" y="26"/>
                  </a:lnTo>
                  <a:lnTo>
                    <a:pt x="859" y="9"/>
                  </a:lnTo>
                  <a:lnTo>
                    <a:pt x="859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120808" y="1709648"/>
            <a:ext cx="3884648" cy="461665"/>
            <a:chOff x="7640443" y="1661097"/>
            <a:chExt cx="3884648" cy="461665"/>
          </a:xfrm>
        </p:grpSpPr>
        <p:sp>
          <p:nvSpPr>
            <p:cNvPr id="11" name="矩形 10"/>
            <p:cNvSpPr/>
            <p:nvPr/>
          </p:nvSpPr>
          <p:spPr>
            <a:xfrm>
              <a:off x="8045440" y="1661097"/>
              <a:ext cx="347965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accent3"/>
                  </a:solidFill>
                </a:rPr>
                <a:t>企业管理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：企业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子公司等关联机构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Freeform 98"/>
            <p:cNvSpPr>
              <a:spLocks noEditPoints="1"/>
            </p:cNvSpPr>
            <p:nvPr/>
          </p:nvSpPr>
          <p:spPr bwMode="auto">
            <a:xfrm>
              <a:off x="7640443" y="1703772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4" name="组合 2053"/>
          <p:cNvGrpSpPr/>
          <p:nvPr/>
        </p:nvGrpSpPr>
        <p:grpSpPr>
          <a:xfrm>
            <a:off x="7395210" y="4369175"/>
            <a:ext cx="3621133" cy="461665"/>
            <a:chOff x="7699819" y="4584594"/>
            <a:chExt cx="3621133" cy="461665"/>
          </a:xfrm>
        </p:grpSpPr>
        <p:sp>
          <p:nvSpPr>
            <p:cNvPr id="17" name="矩形 16"/>
            <p:cNvSpPr/>
            <p:nvPr/>
          </p:nvSpPr>
          <p:spPr>
            <a:xfrm>
              <a:off x="8078099" y="4584594"/>
              <a:ext cx="32428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00B050"/>
                  </a:solidFill>
                </a:rPr>
                <a:t>技术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：有关领域的论文与专利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Freeform 115"/>
            <p:cNvSpPr>
              <a:spLocks noEditPoints="1"/>
            </p:cNvSpPr>
            <p:nvPr/>
          </p:nvSpPr>
          <p:spPr bwMode="auto">
            <a:xfrm>
              <a:off x="7699819" y="4693892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8" name="组合 2057"/>
          <p:cNvGrpSpPr/>
          <p:nvPr/>
        </p:nvGrpSpPr>
        <p:grpSpPr>
          <a:xfrm>
            <a:off x="7775113" y="3456303"/>
            <a:ext cx="3646340" cy="461665"/>
            <a:chOff x="-295568" y="1934145"/>
            <a:chExt cx="3369062" cy="461665"/>
          </a:xfrm>
        </p:grpSpPr>
        <p:sp>
          <p:nvSpPr>
            <p:cNvPr id="24" name="矩形 23"/>
            <p:cNvSpPr/>
            <p:nvPr/>
          </p:nvSpPr>
          <p:spPr>
            <a:xfrm>
              <a:off x="23884" y="1934145"/>
              <a:ext cx="30496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00B050"/>
                  </a:solidFill>
                </a:rPr>
                <a:t>产品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：口碑、价格、消费者反馈等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Freeform 116"/>
            <p:cNvSpPr>
              <a:spLocks noEditPoints="1"/>
            </p:cNvSpPr>
            <p:nvPr/>
          </p:nvSpPr>
          <p:spPr bwMode="auto">
            <a:xfrm>
              <a:off x="-295568" y="2064399"/>
              <a:ext cx="323850" cy="322263"/>
            </a:xfrm>
            <a:custGeom>
              <a:avLst/>
              <a:gdLst>
                <a:gd name="T0" fmla="*/ 73 w 1019"/>
                <a:gd name="T1" fmla="*/ 2 h 1017"/>
                <a:gd name="T2" fmla="*/ 34 w 1019"/>
                <a:gd name="T3" fmla="*/ 20 h 1017"/>
                <a:gd name="T4" fmla="*/ 8 w 1019"/>
                <a:gd name="T5" fmla="*/ 53 h 1017"/>
                <a:gd name="T6" fmla="*/ 0 w 1019"/>
                <a:gd name="T7" fmla="*/ 827 h 1017"/>
                <a:gd name="T8" fmla="*/ 5 w 1019"/>
                <a:gd name="T9" fmla="*/ 949 h 1017"/>
                <a:gd name="T10" fmla="*/ 28 w 1019"/>
                <a:gd name="T11" fmla="*/ 989 h 1017"/>
                <a:gd name="T12" fmla="*/ 59 w 1019"/>
                <a:gd name="T13" fmla="*/ 1009 h 1017"/>
                <a:gd name="T14" fmla="*/ 96 w 1019"/>
                <a:gd name="T15" fmla="*/ 1017 h 1017"/>
                <a:gd name="T16" fmla="*/ 141 w 1019"/>
                <a:gd name="T17" fmla="*/ 1006 h 1017"/>
                <a:gd name="T18" fmla="*/ 373 w 1019"/>
                <a:gd name="T19" fmla="*/ 786 h 1017"/>
                <a:gd name="T20" fmla="*/ 406 w 1019"/>
                <a:gd name="T21" fmla="*/ 767 h 1017"/>
                <a:gd name="T22" fmla="*/ 478 w 1019"/>
                <a:gd name="T23" fmla="*/ 763 h 1017"/>
                <a:gd name="T24" fmla="*/ 954 w 1019"/>
                <a:gd name="T25" fmla="*/ 759 h 1017"/>
                <a:gd name="T26" fmla="*/ 992 w 1019"/>
                <a:gd name="T27" fmla="*/ 738 h 1017"/>
                <a:gd name="T28" fmla="*/ 1014 w 1019"/>
                <a:gd name="T29" fmla="*/ 701 h 1017"/>
                <a:gd name="T30" fmla="*/ 1019 w 1019"/>
                <a:gd name="T31" fmla="*/ 88 h 1017"/>
                <a:gd name="T32" fmla="*/ 1007 w 1019"/>
                <a:gd name="T33" fmla="*/ 46 h 1017"/>
                <a:gd name="T34" fmla="*/ 978 w 1019"/>
                <a:gd name="T35" fmla="*/ 15 h 1017"/>
                <a:gd name="T36" fmla="*/ 936 w 1019"/>
                <a:gd name="T37" fmla="*/ 1 h 1017"/>
                <a:gd name="T38" fmla="*/ 954 w 1019"/>
                <a:gd name="T39" fmla="*/ 681 h 1017"/>
                <a:gd name="T40" fmla="*/ 938 w 1019"/>
                <a:gd name="T41" fmla="*/ 698 h 1017"/>
                <a:gd name="T42" fmla="*/ 430 w 1019"/>
                <a:gd name="T43" fmla="*/ 699 h 1017"/>
                <a:gd name="T44" fmla="*/ 375 w 1019"/>
                <a:gd name="T45" fmla="*/ 710 h 1017"/>
                <a:gd name="T46" fmla="*/ 118 w 1019"/>
                <a:gd name="T47" fmla="*/ 944 h 1017"/>
                <a:gd name="T48" fmla="*/ 96 w 1019"/>
                <a:gd name="T49" fmla="*/ 952 h 1017"/>
                <a:gd name="T50" fmla="*/ 73 w 1019"/>
                <a:gd name="T51" fmla="*/ 944 h 1017"/>
                <a:gd name="T52" fmla="*/ 65 w 1019"/>
                <a:gd name="T53" fmla="*/ 382 h 1017"/>
                <a:gd name="T54" fmla="*/ 67 w 1019"/>
                <a:gd name="T55" fmla="*/ 78 h 1017"/>
                <a:gd name="T56" fmla="*/ 86 w 1019"/>
                <a:gd name="T57" fmla="*/ 64 h 1017"/>
                <a:gd name="T58" fmla="*/ 938 w 1019"/>
                <a:gd name="T59" fmla="*/ 65 h 1017"/>
                <a:gd name="T60" fmla="*/ 954 w 1019"/>
                <a:gd name="T61" fmla="*/ 82 h 1017"/>
                <a:gd name="T62" fmla="*/ 503 w 1019"/>
                <a:gd name="T63" fmla="*/ 445 h 1017"/>
                <a:gd name="T64" fmla="*/ 456 w 1019"/>
                <a:gd name="T65" fmla="*/ 473 h 1017"/>
                <a:gd name="T66" fmla="*/ 446 w 1019"/>
                <a:gd name="T67" fmla="*/ 508 h 1017"/>
                <a:gd name="T68" fmla="*/ 465 w 1019"/>
                <a:gd name="T69" fmla="*/ 553 h 1017"/>
                <a:gd name="T70" fmla="*/ 510 w 1019"/>
                <a:gd name="T71" fmla="*/ 573 h 1017"/>
                <a:gd name="T72" fmla="*/ 545 w 1019"/>
                <a:gd name="T73" fmla="*/ 562 h 1017"/>
                <a:gd name="T74" fmla="*/ 572 w 1019"/>
                <a:gd name="T75" fmla="*/ 516 h 1017"/>
                <a:gd name="T76" fmla="*/ 568 w 1019"/>
                <a:gd name="T77" fmla="*/ 483 h 1017"/>
                <a:gd name="T78" fmla="*/ 522 w 1019"/>
                <a:gd name="T79" fmla="*/ 446 h 1017"/>
                <a:gd name="T80" fmla="*/ 255 w 1019"/>
                <a:gd name="T81" fmla="*/ 445 h 1017"/>
                <a:gd name="T82" fmla="*/ 210 w 1019"/>
                <a:gd name="T83" fmla="*/ 464 h 1017"/>
                <a:gd name="T84" fmla="*/ 191 w 1019"/>
                <a:gd name="T85" fmla="*/ 508 h 1017"/>
                <a:gd name="T86" fmla="*/ 202 w 1019"/>
                <a:gd name="T87" fmla="*/ 545 h 1017"/>
                <a:gd name="T88" fmla="*/ 248 w 1019"/>
                <a:gd name="T89" fmla="*/ 571 h 1017"/>
                <a:gd name="T90" fmla="*/ 279 w 1019"/>
                <a:gd name="T91" fmla="*/ 567 h 1017"/>
                <a:gd name="T92" fmla="*/ 317 w 1019"/>
                <a:gd name="T93" fmla="*/ 521 h 1017"/>
                <a:gd name="T94" fmla="*/ 317 w 1019"/>
                <a:gd name="T95" fmla="*/ 495 h 1017"/>
                <a:gd name="T96" fmla="*/ 279 w 1019"/>
                <a:gd name="T97" fmla="*/ 450 h 1017"/>
                <a:gd name="T98" fmla="*/ 764 w 1019"/>
                <a:gd name="T99" fmla="*/ 445 h 1017"/>
                <a:gd name="T100" fmla="*/ 729 w 1019"/>
                <a:gd name="T101" fmla="*/ 456 h 1017"/>
                <a:gd name="T102" fmla="*/ 701 w 1019"/>
                <a:gd name="T103" fmla="*/ 502 h 1017"/>
                <a:gd name="T104" fmla="*/ 705 w 1019"/>
                <a:gd name="T105" fmla="*/ 534 h 1017"/>
                <a:gd name="T106" fmla="*/ 751 w 1019"/>
                <a:gd name="T107" fmla="*/ 571 h 1017"/>
                <a:gd name="T108" fmla="*/ 777 w 1019"/>
                <a:gd name="T109" fmla="*/ 571 h 1017"/>
                <a:gd name="T110" fmla="*/ 822 w 1019"/>
                <a:gd name="T111" fmla="*/ 534 h 1017"/>
                <a:gd name="T112" fmla="*/ 828 w 1019"/>
                <a:gd name="T113" fmla="*/ 502 h 1017"/>
                <a:gd name="T114" fmla="*/ 800 w 1019"/>
                <a:gd name="T115" fmla="*/ 456 h 1017"/>
                <a:gd name="T116" fmla="*/ 764 w 1019"/>
                <a:gd name="T117" fmla="*/ 4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9" h="1017">
                  <a:moveTo>
                    <a:pt x="927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83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2" y="32"/>
                  </a:lnTo>
                  <a:lnTo>
                    <a:pt x="16" y="38"/>
                  </a:lnTo>
                  <a:lnTo>
                    <a:pt x="12" y="46"/>
                  </a:lnTo>
                  <a:lnTo>
                    <a:pt x="8" y="53"/>
                  </a:lnTo>
                  <a:lnTo>
                    <a:pt x="5" y="61"/>
                  </a:lnTo>
                  <a:lnTo>
                    <a:pt x="3" y="69"/>
                  </a:lnTo>
                  <a:lnTo>
                    <a:pt x="1" y="78"/>
                  </a:lnTo>
                  <a:lnTo>
                    <a:pt x="0" y="88"/>
                  </a:lnTo>
                  <a:lnTo>
                    <a:pt x="0" y="827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1" y="931"/>
                  </a:lnTo>
                  <a:lnTo>
                    <a:pt x="3" y="939"/>
                  </a:lnTo>
                  <a:lnTo>
                    <a:pt x="5" y="949"/>
                  </a:lnTo>
                  <a:lnTo>
                    <a:pt x="8" y="958"/>
                  </a:lnTo>
                  <a:lnTo>
                    <a:pt x="12" y="966"/>
                  </a:lnTo>
                  <a:lnTo>
                    <a:pt x="16" y="974"/>
                  </a:lnTo>
                  <a:lnTo>
                    <a:pt x="22" y="981"/>
                  </a:lnTo>
                  <a:lnTo>
                    <a:pt x="28" y="989"/>
                  </a:lnTo>
                  <a:lnTo>
                    <a:pt x="28" y="989"/>
                  </a:lnTo>
                  <a:lnTo>
                    <a:pt x="36" y="995"/>
                  </a:lnTo>
                  <a:lnTo>
                    <a:pt x="43" y="1001"/>
                  </a:lnTo>
                  <a:lnTo>
                    <a:pt x="51" y="1005"/>
                  </a:lnTo>
                  <a:lnTo>
                    <a:pt x="59" y="1009"/>
                  </a:lnTo>
                  <a:lnTo>
                    <a:pt x="68" y="1012"/>
                  </a:lnTo>
                  <a:lnTo>
                    <a:pt x="78" y="1015"/>
                  </a:lnTo>
                  <a:lnTo>
                    <a:pt x="86" y="1016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6" y="1016"/>
                  </a:lnTo>
                  <a:lnTo>
                    <a:pt x="115" y="1015"/>
                  </a:lnTo>
                  <a:lnTo>
                    <a:pt x="124" y="1012"/>
                  </a:lnTo>
                  <a:lnTo>
                    <a:pt x="132" y="1009"/>
                  </a:lnTo>
                  <a:lnTo>
                    <a:pt x="141" y="1006"/>
                  </a:lnTo>
                  <a:lnTo>
                    <a:pt x="148" y="1001"/>
                  </a:lnTo>
                  <a:lnTo>
                    <a:pt x="156" y="995"/>
                  </a:lnTo>
                  <a:lnTo>
                    <a:pt x="163" y="989"/>
                  </a:lnTo>
                  <a:lnTo>
                    <a:pt x="373" y="786"/>
                  </a:lnTo>
                  <a:lnTo>
                    <a:pt x="373" y="786"/>
                  </a:lnTo>
                  <a:lnTo>
                    <a:pt x="379" y="781"/>
                  </a:lnTo>
                  <a:lnTo>
                    <a:pt x="386" y="776"/>
                  </a:lnTo>
                  <a:lnTo>
                    <a:pt x="392" y="772"/>
                  </a:lnTo>
                  <a:lnTo>
                    <a:pt x="398" y="769"/>
                  </a:lnTo>
                  <a:lnTo>
                    <a:pt x="406" y="767"/>
                  </a:lnTo>
                  <a:lnTo>
                    <a:pt x="413" y="765"/>
                  </a:lnTo>
                  <a:lnTo>
                    <a:pt x="421" y="763"/>
                  </a:lnTo>
                  <a:lnTo>
                    <a:pt x="430" y="763"/>
                  </a:lnTo>
                  <a:lnTo>
                    <a:pt x="446" y="763"/>
                  </a:lnTo>
                  <a:lnTo>
                    <a:pt x="478" y="763"/>
                  </a:lnTo>
                  <a:lnTo>
                    <a:pt x="927" y="763"/>
                  </a:lnTo>
                  <a:lnTo>
                    <a:pt x="927" y="763"/>
                  </a:lnTo>
                  <a:lnTo>
                    <a:pt x="936" y="762"/>
                  </a:lnTo>
                  <a:lnTo>
                    <a:pt x="946" y="761"/>
                  </a:lnTo>
                  <a:lnTo>
                    <a:pt x="954" y="759"/>
                  </a:lnTo>
                  <a:lnTo>
                    <a:pt x="963" y="756"/>
                  </a:lnTo>
                  <a:lnTo>
                    <a:pt x="970" y="753"/>
                  </a:lnTo>
                  <a:lnTo>
                    <a:pt x="978" y="748"/>
                  </a:lnTo>
                  <a:lnTo>
                    <a:pt x="985" y="743"/>
                  </a:lnTo>
                  <a:lnTo>
                    <a:pt x="992" y="738"/>
                  </a:lnTo>
                  <a:lnTo>
                    <a:pt x="997" y="731"/>
                  </a:lnTo>
                  <a:lnTo>
                    <a:pt x="1003" y="725"/>
                  </a:lnTo>
                  <a:lnTo>
                    <a:pt x="1007" y="717"/>
                  </a:lnTo>
                  <a:lnTo>
                    <a:pt x="1011" y="710"/>
                  </a:lnTo>
                  <a:lnTo>
                    <a:pt x="1014" y="701"/>
                  </a:lnTo>
                  <a:lnTo>
                    <a:pt x="1016" y="693"/>
                  </a:lnTo>
                  <a:lnTo>
                    <a:pt x="1018" y="684"/>
                  </a:lnTo>
                  <a:lnTo>
                    <a:pt x="1019" y="676"/>
                  </a:lnTo>
                  <a:lnTo>
                    <a:pt x="1019" y="88"/>
                  </a:lnTo>
                  <a:lnTo>
                    <a:pt x="1019" y="88"/>
                  </a:lnTo>
                  <a:lnTo>
                    <a:pt x="1018" y="78"/>
                  </a:lnTo>
                  <a:lnTo>
                    <a:pt x="1016" y="69"/>
                  </a:lnTo>
                  <a:lnTo>
                    <a:pt x="1014" y="61"/>
                  </a:lnTo>
                  <a:lnTo>
                    <a:pt x="1011" y="53"/>
                  </a:lnTo>
                  <a:lnTo>
                    <a:pt x="1007" y="46"/>
                  </a:lnTo>
                  <a:lnTo>
                    <a:pt x="1003" y="38"/>
                  </a:lnTo>
                  <a:lnTo>
                    <a:pt x="997" y="32"/>
                  </a:lnTo>
                  <a:lnTo>
                    <a:pt x="992" y="25"/>
                  </a:lnTo>
                  <a:lnTo>
                    <a:pt x="985" y="20"/>
                  </a:lnTo>
                  <a:lnTo>
                    <a:pt x="978" y="15"/>
                  </a:lnTo>
                  <a:lnTo>
                    <a:pt x="970" y="10"/>
                  </a:lnTo>
                  <a:lnTo>
                    <a:pt x="963" y="7"/>
                  </a:lnTo>
                  <a:lnTo>
                    <a:pt x="954" y="4"/>
                  </a:lnTo>
                  <a:lnTo>
                    <a:pt x="946" y="2"/>
                  </a:lnTo>
                  <a:lnTo>
                    <a:pt x="936" y="1"/>
                  </a:lnTo>
                  <a:lnTo>
                    <a:pt x="927" y="0"/>
                  </a:lnTo>
                  <a:lnTo>
                    <a:pt x="927" y="0"/>
                  </a:lnTo>
                  <a:close/>
                  <a:moveTo>
                    <a:pt x="955" y="676"/>
                  </a:moveTo>
                  <a:lnTo>
                    <a:pt x="955" y="676"/>
                  </a:lnTo>
                  <a:lnTo>
                    <a:pt x="954" y="681"/>
                  </a:lnTo>
                  <a:lnTo>
                    <a:pt x="952" y="685"/>
                  </a:lnTo>
                  <a:lnTo>
                    <a:pt x="950" y="688"/>
                  </a:lnTo>
                  <a:lnTo>
                    <a:pt x="947" y="693"/>
                  </a:lnTo>
                  <a:lnTo>
                    <a:pt x="942" y="695"/>
                  </a:lnTo>
                  <a:lnTo>
                    <a:pt x="938" y="698"/>
                  </a:lnTo>
                  <a:lnTo>
                    <a:pt x="933" y="699"/>
                  </a:lnTo>
                  <a:lnTo>
                    <a:pt x="927" y="699"/>
                  </a:lnTo>
                  <a:lnTo>
                    <a:pt x="478" y="699"/>
                  </a:lnTo>
                  <a:lnTo>
                    <a:pt x="446" y="699"/>
                  </a:lnTo>
                  <a:lnTo>
                    <a:pt x="430" y="699"/>
                  </a:lnTo>
                  <a:lnTo>
                    <a:pt x="430" y="699"/>
                  </a:lnTo>
                  <a:lnTo>
                    <a:pt x="415" y="700"/>
                  </a:lnTo>
                  <a:lnTo>
                    <a:pt x="401" y="702"/>
                  </a:lnTo>
                  <a:lnTo>
                    <a:pt x="388" y="706"/>
                  </a:lnTo>
                  <a:lnTo>
                    <a:pt x="375" y="710"/>
                  </a:lnTo>
                  <a:lnTo>
                    <a:pt x="362" y="716"/>
                  </a:lnTo>
                  <a:lnTo>
                    <a:pt x="350" y="723"/>
                  </a:lnTo>
                  <a:lnTo>
                    <a:pt x="338" y="731"/>
                  </a:lnTo>
                  <a:lnTo>
                    <a:pt x="329" y="741"/>
                  </a:lnTo>
                  <a:lnTo>
                    <a:pt x="118" y="944"/>
                  </a:lnTo>
                  <a:lnTo>
                    <a:pt x="118" y="944"/>
                  </a:lnTo>
                  <a:lnTo>
                    <a:pt x="114" y="948"/>
                  </a:lnTo>
                  <a:lnTo>
                    <a:pt x="108" y="950"/>
                  </a:lnTo>
                  <a:lnTo>
                    <a:pt x="102" y="952"/>
                  </a:lnTo>
                  <a:lnTo>
                    <a:pt x="96" y="952"/>
                  </a:lnTo>
                  <a:lnTo>
                    <a:pt x="91" y="952"/>
                  </a:lnTo>
                  <a:lnTo>
                    <a:pt x="84" y="950"/>
                  </a:lnTo>
                  <a:lnTo>
                    <a:pt x="79" y="948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9" y="938"/>
                  </a:lnTo>
                  <a:lnTo>
                    <a:pt x="67" y="933"/>
                  </a:lnTo>
                  <a:lnTo>
                    <a:pt x="65" y="928"/>
                  </a:lnTo>
                  <a:lnTo>
                    <a:pt x="65" y="921"/>
                  </a:lnTo>
                  <a:lnTo>
                    <a:pt x="65" y="382"/>
                  </a:lnTo>
                  <a:lnTo>
                    <a:pt x="65" y="382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65" y="82"/>
                  </a:lnTo>
                  <a:lnTo>
                    <a:pt x="67" y="78"/>
                  </a:lnTo>
                  <a:lnTo>
                    <a:pt x="69" y="74"/>
                  </a:lnTo>
                  <a:lnTo>
                    <a:pt x="72" y="70"/>
                  </a:lnTo>
                  <a:lnTo>
                    <a:pt x="77" y="67"/>
                  </a:lnTo>
                  <a:lnTo>
                    <a:pt x="81" y="65"/>
                  </a:lnTo>
                  <a:lnTo>
                    <a:pt x="86" y="64"/>
                  </a:lnTo>
                  <a:lnTo>
                    <a:pt x="92" y="63"/>
                  </a:lnTo>
                  <a:lnTo>
                    <a:pt x="927" y="63"/>
                  </a:lnTo>
                  <a:lnTo>
                    <a:pt x="927" y="63"/>
                  </a:lnTo>
                  <a:lnTo>
                    <a:pt x="933" y="64"/>
                  </a:lnTo>
                  <a:lnTo>
                    <a:pt x="938" y="65"/>
                  </a:lnTo>
                  <a:lnTo>
                    <a:pt x="942" y="67"/>
                  </a:lnTo>
                  <a:lnTo>
                    <a:pt x="947" y="70"/>
                  </a:lnTo>
                  <a:lnTo>
                    <a:pt x="950" y="74"/>
                  </a:lnTo>
                  <a:lnTo>
                    <a:pt x="952" y="78"/>
                  </a:lnTo>
                  <a:lnTo>
                    <a:pt x="954" y="82"/>
                  </a:lnTo>
                  <a:lnTo>
                    <a:pt x="955" y="88"/>
                  </a:lnTo>
                  <a:lnTo>
                    <a:pt x="955" y="676"/>
                  </a:lnTo>
                  <a:close/>
                  <a:moveTo>
                    <a:pt x="510" y="445"/>
                  </a:moveTo>
                  <a:lnTo>
                    <a:pt x="510" y="445"/>
                  </a:lnTo>
                  <a:lnTo>
                    <a:pt x="503" y="445"/>
                  </a:lnTo>
                  <a:lnTo>
                    <a:pt x="497" y="446"/>
                  </a:lnTo>
                  <a:lnTo>
                    <a:pt x="484" y="450"/>
                  </a:lnTo>
                  <a:lnTo>
                    <a:pt x="474" y="456"/>
                  </a:lnTo>
                  <a:lnTo>
                    <a:pt x="465" y="464"/>
                  </a:lnTo>
                  <a:lnTo>
                    <a:pt x="456" y="473"/>
                  </a:lnTo>
                  <a:lnTo>
                    <a:pt x="451" y="483"/>
                  </a:lnTo>
                  <a:lnTo>
                    <a:pt x="447" y="495"/>
                  </a:lnTo>
                  <a:lnTo>
                    <a:pt x="447" y="502"/>
                  </a:lnTo>
                  <a:lnTo>
                    <a:pt x="446" y="508"/>
                  </a:lnTo>
                  <a:lnTo>
                    <a:pt x="446" y="508"/>
                  </a:lnTo>
                  <a:lnTo>
                    <a:pt x="447" y="516"/>
                  </a:lnTo>
                  <a:lnTo>
                    <a:pt x="447" y="521"/>
                  </a:lnTo>
                  <a:lnTo>
                    <a:pt x="451" y="534"/>
                  </a:lnTo>
                  <a:lnTo>
                    <a:pt x="456" y="545"/>
                  </a:lnTo>
                  <a:lnTo>
                    <a:pt x="465" y="553"/>
                  </a:lnTo>
                  <a:lnTo>
                    <a:pt x="474" y="562"/>
                  </a:lnTo>
                  <a:lnTo>
                    <a:pt x="484" y="567"/>
                  </a:lnTo>
                  <a:lnTo>
                    <a:pt x="497" y="571"/>
                  </a:lnTo>
                  <a:lnTo>
                    <a:pt x="503" y="571"/>
                  </a:lnTo>
                  <a:lnTo>
                    <a:pt x="510" y="573"/>
                  </a:lnTo>
                  <a:lnTo>
                    <a:pt x="510" y="573"/>
                  </a:lnTo>
                  <a:lnTo>
                    <a:pt x="516" y="571"/>
                  </a:lnTo>
                  <a:lnTo>
                    <a:pt x="522" y="571"/>
                  </a:lnTo>
                  <a:lnTo>
                    <a:pt x="535" y="567"/>
                  </a:lnTo>
                  <a:lnTo>
                    <a:pt x="545" y="562"/>
                  </a:lnTo>
                  <a:lnTo>
                    <a:pt x="554" y="553"/>
                  </a:lnTo>
                  <a:lnTo>
                    <a:pt x="563" y="545"/>
                  </a:lnTo>
                  <a:lnTo>
                    <a:pt x="568" y="534"/>
                  </a:lnTo>
                  <a:lnTo>
                    <a:pt x="572" y="521"/>
                  </a:lnTo>
                  <a:lnTo>
                    <a:pt x="572" y="516"/>
                  </a:lnTo>
                  <a:lnTo>
                    <a:pt x="573" y="508"/>
                  </a:lnTo>
                  <a:lnTo>
                    <a:pt x="573" y="508"/>
                  </a:lnTo>
                  <a:lnTo>
                    <a:pt x="572" y="502"/>
                  </a:lnTo>
                  <a:lnTo>
                    <a:pt x="572" y="495"/>
                  </a:lnTo>
                  <a:lnTo>
                    <a:pt x="568" y="483"/>
                  </a:lnTo>
                  <a:lnTo>
                    <a:pt x="563" y="473"/>
                  </a:lnTo>
                  <a:lnTo>
                    <a:pt x="554" y="464"/>
                  </a:lnTo>
                  <a:lnTo>
                    <a:pt x="545" y="456"/>
                  </a:lnTo>
                  <a:lnTo>
                    <a:pt x="535" y="450"/>
                  </a:lnTo>
                  <a:lnTo>
                    <a:pt x="522" y="446"/>
                  </a:lnTo>
                  <a:lnTo>
                    <a:pt x="516" y="445"/>
                  </a:lnTo>
                  <a:lnTo>
                    <a:pt x="510" y="445"/>
                  </a:lnTo>
                  <a:lnTo>
                    <a:pt x="510" y="445"/>
                  </a:lnTo>
                  <a:close/>
                  <a:moveTo>
                    <a:pt x="255" y="445"/>
                  </a:moveTo>
                  <a:lnTo>
                    <a:pt x="255" y="445"/>
                  </a:lnTo>
                  <a:lnTo>
                    <a:pt x="248" y="445"/>
                  </a:lnTo>
                  <a:lnTo>
                    <a:pt x="242" y="446"/>
                  </a:lnTo>
                  <a:lnTo>
                    <a:pt x="230" y="450"/>
                  </a:lnTo>
                  <a:lnTo>
                    <a:pt x="219" y="456"/>
                  </a:lnTo>
                  <a:lnTo>
                    <a:pt x="210" y="464"/>
                  </a:lnTo>
                  <a:lnTo>
                    <a:pt x="202" y="473"/>
                  </a:lnTo>
                  <a:lnTo>
                    <a:pt x="197" y="483"/>
                  </a:lnTo>
                  <a:lnTo>
                    <a:pt x="192" y="495"/>
                  </a:lnTo>
                  <a:lnTo>
                    <a:pt x="191" y="502"/>
                  </a:lnTo>
                  <a:lnTo>
                    <a:pt x="191" y="508"/>
                  </a:lnTo>
                  <a:lnTo>
                    <a:pt x="191" y="508"/>
                  </a:lnTo>
                  <a:lnTo>
                    <a:pt x="191" y="516"/>
                  </a:lnTo>
                  <a:lnTo>
                    <a:pt x="192" y="521"/>
                  </a:lnTo>
                  <a:lnTo>
                    <a:pt x="197" y="534"/>
                  </a:lnTo>
                  <a:lnTo>
                    <a:pt x="202" y="545"/>
                  </a:lnTo>
                  <a:lnTo>
                    <a:pt x="210" y="553"/>
                  </a:lnTo>
                  <a:lnTo>
                    <a:pt x="219" y="562"/>
                  </a:lnTo>
                  <a:lnTo>
                    <a:pt x="230" y="567"/>
                  </a:lnTo>
                  <a:lnTo>
                    <a:pt x="242" y="571"/>
                  </a:lnTo>
                  <a:lnTo>
                    <a:pt x="248" y="571"/>
                  </a:lnTo>
                  <a:lnTo>
                    <a:pt x="255" y="573"/>
                  </a:lnTo>
                  <a:lnTo>
                    <a:pt x="255" y="573"/>
                  </a:lnTo>
                  <a:lnTo>
                    <a:pt x="261" y="571"/>
                  </a:lnTo>
                  <a:lnTo>
                    <a:pt x="268" y="571"/>
                  </a:lnTo>
                  <a:lnTo>
                    <a:pt x="279" y="567"/>
                  </a:lnTo>
                  <a:lnTo>
                    <a:pt x="291" y="562"/>
                  </a:lnTo>
                  <a:lnTo>
                    <a:pt x="300" y="553"/>
                  </a:lnTo>
                  <a:lnTo>
                    <a:pt x="308" y="545"/>
                  </a:lnTo>
                  <a:lnTo>
                    <a:pt x="314" y="534"/>
                  </a:lnTo>
                  <a:lnTo>
                    <a:pt x="317" y="521"/>
                  </a:lnTo>
                  <a:lnTo>
                    <a:pt x="318" y="516"/>
                  </a:lnTo>
                  <a:lnTo>
                    <a:pt x="319" y="508"/>
                  </a:lnTo>
                  <a:lnTo>
                    <a:pt x="319" y="508"/>
                  </a:lnTo>
                  <a:lnTo>
                    <a:pt x="318" y="502"/>
                  </a:lnTo>
                  <a:lnTo>
                    <a:pt x="317" y="495"/>
                  </a:lnTo>
                  <a:lnTo>
                    <a:pt x="314" y="483"/>
                  </a:lnTo>
                  <a:lnTo>
                    <a:pt x="308" y="473"/>
                  </a:lnTo>
                  <a:lnTo>
                    <a:pt x="300" y="464"/>
                  </a:lnTo>
                  <a:lnTo>
                    <a:pt x="291" y="456"/>
                  </a:lnTo>
                  <a:lnTo>
                    <a:pt x="279" y="450"/>
                  </a:lnTo>
                  <a:lnTo>
                    <a:pt x="268" y="446"/>
                  </a:lnTo>
                  <a:lnTo>
                    <a:pt x="261" y="445"/>
                  </a:lnTo>
                  <a:lnTo>
                    <a:pt x="255" y="445"/>
                  </a:lnTo>
                  <a:lnTo>
                    <a:pt x="255" y="445"/>
                  </a:lnTo>
                  <a:close/>
                  <a:moveTo>
                    <a:pt x="764" y="445"/>
                  </a:moveTo>
                  <a:lnTo>
                    <a:pt x="764" y="445"/>
                  </a:lnTo>
                  <a:lnTo>
                    <a:pt x="758" y="445"/>
                  </a:lnTo>
                  <a:lnTo>
                    <a:pt x="751" y="446"/>
                  </a:lnTo>
                  <a:lnTo>
                    <a:pt x="740" y="450"/>
                  </a:lnTo>
                  <a:lnTo>
                    <a:pt x="729" y="456"/>
                  </a:lnTo>
                  <a:lnTo>
                    <a:pt x="719" y="464"/>
                  </a:lnTo>
                  <a:lnTo>
                    <a:pt x="711" y="473"/>
                  </a:lnTo>
                  <a:lnTo>
                    <a:pt x="705" y="483"/>
                  </a:lnTo>
                  <a:lnTo>
                    <a:pt x="702" y="495"/>
                  </a:lnTo>
                  <a:lnTo>
                    <a:pt x="701" y="502"/>
                  </a:lnTo>
                  <a:lnTo>
                    <a:pt x="700" y="508"/>
                  </a:lnTo>
                  <a:lnTo>
                    <a:pt x="700" y="508"/>
                  </a:lnTo>
                  <a:lnTo>
                    <a:pt x="701" y="516"/>
                  </a:lnTo>
                  <a:lnTo>
                    <a:pt x="702" y="521"/>
                  </a:lnTo>
                  <a:lnTo>
                    <a:pt x="705" y="534"/>
                  </a:lnTo>
                  <a:lnTo>
                    <a:pt x="711" y="545"/>
                  </a:lnTo>
                  <a:lnTo>
                    <a:pt x="719" y="553"/>
                  </a:lnTo>
                  <a:lnTo>
                    <a:pt x="729" y="562"/>
                  </a:lnTo>
                  <a:lnTo>
                    <a:pt x="740" y="567"/>
                  </a:lnTo>
                  <a:lnTo>
                    <a:pt x="751" y="571"/>
                  </a:lnTo>
                  <a:lnTo>
                    <a:pt x="758" y="571"/>
                  </a:lnTo>
                  <a:lnTo>
                    <a:pt x="764" y="573"/>
                  </a:lnTo>
                  <a:lnTo>
                    <a:pt x="764" y="573"/>
                  </a:lnTo>
                  <a:lnTo>
                    <a:pt x="771" y="571"/>
                  </a:lnTo>
                  <a:lnTo>
                    <a:pt x="777" y="571"/>
                  </a:lnTo>
                  <a:lnTo>
                    <a:pt x="789" y="567"/>
                  </a:lnTo>
                  <a:lnTo>
                    <a:pt x="800" y="562"/>
                  </a:lnTo>
                  <a:lnTo>
                    <a:pt x="809" y="553"/>
                  </a:lnTo>
                  <a:lnTo>
                    <a:pt x="817" y="545"/>
                  </a:lnTo>
                  <a:lnTo>
                    <a:pt x="822" y="534"/>
                  </a:lnTo>
                  <a:lnTo>
                    <a:pt x="827" y="521"/>
                  </a:lnTo>
                  <a:lnTo>
                    <a:pt x="828" y="516"/>
                  </a:lnTo>
                  <a:lnTo>
                    <a:pt x="828" y="508"/>
                  </a:lnTo>
                  <a:lnTo>
                    <a:pt x="828" y="508"/>
                  </a:lnTo>
                  <a:lnTo>
                    <a:pt x="828" y="502"/>
                  </a:lnTo>
                  <a:lnTo>
                    <a:pt x="827" y="495"/>
                  </a:lnTo>
                  <a:lnTo>
                    <a:pt x="822" y="483"/>
                  </a:lnTo>
                  <a:lnTo>
                    <a:pt x="817" y="473"/>
                  </a:lnTo>
                  <a:lnTo>
                    <a:pt x="809" y="464"/>
                  </a:lnTo>
                  <a:lnTo>
                    <a:pt x="800" y="456"/>
                  </a:lnTo>
                  <a:lnTo>
                    <a:pt x="789" y="450"/>
                  </a:lnTo>
                  <a:lnTo>
                    <a:pt x="777" y="446"/>
                  </a:lnTo>
                  <a:lnTo>
                    <a:pt x="771" y="445"/>
                  </a:lnTo>
                  <a:lnTo>
                    <a:pt x="764" y="445"/>
                  </a:lnTo>
                  <a:lnTo>
                    <a:pt x="764" y="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7" name="组合 2056"/>
          <p:cNvGrpSpPr/>
          <p:nvPr/>
        </p:nvGrpSpPr>
        <p:grpSpPr>
          <a:xfrm>
            <a:off x="7719672" y="2595139"/>
            <a:ext cx="3736245" cy="461665"/>
            <a:chOff x="-368070" y="1597242"/>
            <a:chExt cx="3736245" cy="461665"/>
          </a:xfrm>
        </p:grpSpPr>
        <p:sp>
          <p:nvSpPr>
            <p:cNvPr id="23" name="矩形 22"/>
            <p:cNvSpPr/>
            <p:nvPr/>
          </p:nvSpPr>
          <p:spPr>
            <a:xfrm>
              <a:off x="-63442" y="1597242"/>
              <a:ext cx="34316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00B050"/>
                  </a:solidFill>
                </a:rPr>
                <a:t>运营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：营销、客服、人力资源等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-368070" y="1666576"/>
              <a:ext cx="323850" cy="323850"/>
            </a:xfrm>
            <a:custGeom>
              <a:avLst/>
              <a:gdLst>
                <a:gd name="T0" fmla="*/ 992 w 1017"/>
                <a:gd name="T1" fmla="*/ 1 h 1018"/>
                <a:gd name="T2" fmla="*/ 808 w 1017"/>
                <a:gd name="T3" fmla="*/ 193 h 1018"/>
                <a:gd name="T4" fmla="*/ 732 w 1017"/>
                <a:gd name="T5" fmla="*/ 277 h 1018"/>
                <a:gd name="T6" fmla="*/ 563 w 1017"/>
                <a:gd name="T7" fmla="*/ 447 h 1018"/>
                <a:gd name="T8" fmla="*/ 480 w 1017"/>
                <a:gd name="T9" fmla="*/ 519 h 1018"/>
                <a:gd name="T10" fmla="*/ 222 w 1017"/>
                <a:gd name="T11" fmla="*/ 604 h 1018"/>
                <a:gd name="T12" fmla="*/ 131 w 1017"/>
                <a:gd name="T13" fmla="*/ 672 h 1018"/>
                <a:gd name="T14" fmla="*/ 0 w 1017"/>
                <a:gd name="T15" fmla="*/ 986 h 1018"/>
                <a:gd name="T16" fmla="*/ 46 w 1017"/>
                <a:gd name="T17" fmla="*/ 1014 h 1018"/>
                <a:gd name="T18" fmla="*/ 275 w 1017"/>
                <a:gd name="T19" fmla="*/ 780 h 1018"/>
                <a:gd name="T20" fmla="*/ 505 w 1017"/>
                <a:gd name="T21" fmla="*/ 608 h 1018"/>
                <a:gd name="T22" fmla="*/ 618 w 1017"/>
                <a:gd name="T23" fmla="*/ 625 h 1018"/>
                <a:gd name="T24" fmla="*/ 668 w 1017"/>
                <a:gd name="T25" fmla="*/ 534 h 1018"/>
                <a:gd name="T26" fmla="*/ 864 w 1017"/>
                <a:gd name="T27" fmla="*/ 375 h 1018"/>
                <a:gd name="T28" fmla="*/ 922 w 1017"/>
                <a:gd name="T29" fmla="*/ 287 h 1018"/>
                <a:gd name="T30" fmla="*/ 211 w 1017"/>
                <a:gd name="T31" fmla="*/ 730 h 1018"/>
                <a:gd name="T32" fmla="*/ 211 w 1017"/>
                <a:gd name="T33" fmla="*/ 671 h 1018"/>
                <a:gd name="T34" fmla="*/ 253 w 1017"/>
                <a:gd name="T35" fmla="*/ 706 h 1018"/>
                <a:gd name="T36" fmla="*/ 555 w 1017"/>
                <a:gd name="T37" fmla="*/ 568 h 1018"/>
                <a:gd name="T38" fmla="*/ 566 w 1017"/>
                <a:gd name="T39" fmla="*/ 510 h 1018"/>
                <a:gd name="T40" fmla="*/ 602 w 1017"/>
                <a:gd name="T41" fmla="*/ 554 h 1018"/>
                <a:gd name="T42" fmla="*/ 804 w 1017"/>
                <a:gd name="T43" fmla="*/ 309 h 1018"/>
                <a:gd name="T44" fmla="*/ 826 w 1017"/>
                <a:gd name="T45" fmla="*/ 255 h 1018"/>
                <a:gd name="T46" fmla="*/ 853 w 1017"/>
                <a:gd name="T47" fmla="*/ 304 h 1018"/>
                <a:gd name="T48" fmla="*/ 164 w 1017"/>
                <a:gd name="T49" fmla="*/ 968 h 1018"/>
                <a:gd name="T50" fmla="*/ 191 w 1017"/>
                <a:gd name="T51" fmla="*/ 1018 h 1018"/>
                <a:gd name="T52" fmla="*/ 214 w 1017"/>
                <a:gd name="T53" fmla="*/ 964 h 1018"/>
                <a:gd name="T54" fmla="*/ 321 w 1017"/>
                <a:gd name="T55" fmla="*/ 973 h 1018"/>
                <a:gd name="T56" fmla="*/ 356 w 1017"/>
                <a:gd name="T57" fmla="*/ 1017 h 1018"/>
                <a:gd name="T58" fmla="*/ 367 w 1017"/>
                <a:gd name="T59" fmla="*/ 959 h 1018"/>
                <a:gd name="T60" fmla="*/ 478 w 1017"/>
                <a:gd name="T61" fmla="*/ 980 h 1018"/>
                <a:gd name="T62" fmla="*/ 522 w 1017"/>
                <a:gd name="T63" fmla="*/ 1015 h 1018"/>
                <a:gd name="T64" fmla="*/ 522 w 1017"/>
                <a:gd name="T65" fmla="*/ 957 h 1018"/>
                <a:gd name="T66" fmla="*/ 637 w 1017"/>
                <a:gd name="T67" fmla="*/ 986 h 1018"/>
                <a:gd name="T68" fmla="*/ 686 w 1017"/>
                <a:gd name="T69" fmla="*/ 1013 h 1018"/>
                <a:gd name="T70" fmla="*/ 674 w 1017"/>
                <a:gd name="T71" fmla="*/ 955 h 1018"/>
                <a:gd name="T72" fmla="*/ 795 w 1017"/>
                <a:gd name="T73" fmla="*/ 986 h 1018"/>
                <a:gd name="T74" fmla="*/ 849 w 1017"/>
                <a:gd name="T75" fmla="*/ 1009 h 1018"/>
                <a:gd name="T76" fmla="*/ 826 w 1017"/>
                <a:gd name="T77" fmla="*/ 954 h 1018"/>
                <a:gd name="T78" fmla="*/ 955 w 1017"/>
                <a:gd name="T79" fmla="*/ 993 h 1018"/>
                <a:gd name="T80" fmla="*/ 1012 w 1017"/>
                <a:gd name="T81" fmla="*/ 1005 h 1018"/>
                <a:gd name="T82" fmla="*/ 986 w 1017"/>
                <a:gd name="T83" fmla="*/ 954 h 1018"/>
                <a:gd name="T84" fmla="*/ 61 w 1017"/>
                <a:gd name="T85" fmla="*/ 815 h 1018"/>
                <a:gd name="T86" fmla="*/ 2 w 1017"/>
                <a:gd name="T87" fmla="*/ 815 h 1018"/>
                <a:gd name="T88" fmla="*/ 31 w 1017"/>
                <a:gd name="T89" fmla="*/ 700 h 1018"/>
                <a:gd name="T90" fmla="*/ 58 w 1017"/>
                <a:gd name="T91" fmla="*/ 650 h 1018"/>
                <a:gd name="T92" fmla="*/ 0 w 1017"/>
                <a:gd name="T93" fmla="*/ 662 h 1018"/>
                <a:gd name="T94" fmla="*/ 31 w 1017"/>
                <a:gd name="T95" fmla="*/ 541 h 1018"/>
                <a:gd name="T96" fmla="*/ 54 w 1017"/>
                <a:gd name="T97" fmla="*/ 486 h 1018"/>
                <a:gd name="T98" fmla="*/ 0 w 1017"/>
                <a:gd name="T99" fmla="*/ 509 h 1018"/>
                <a:gd name="T100" fmla="*/ 38 w 1017"/>
                <a:gd name="T101" fmla="*/ 381 h 1018"/>
                <a:gd name="T102" fmla="*/ 50 w 1017"/>
                <a:gd name="T103" fmla="*/ 324 h 1018"/>
                <a:gd name="T104" fmla="*/ 0 w 1017"/>
                <a:gd name="T105" fmla="*/ 350 h 1018"/>
                <a:gd name="T106" fmla="*/ 44 w 1017"/>
                <a:gd name="T107" fmla="*/ 220 h 1018"/>
                <a:gd name="T108" fmla="*/ 44 w 1017"/>
                <a:gd name="T109" fmla="*/ 162 h 1018"/>
                <a:gd name="T110" fmla="*/ 0 w 1017"/>
                <a:gd name="T111" fmla="*/ 198 h 1018"/>
                <a:gd name="T112" fmla="*/ 50 w 1017"/>
                <a:gd name="T113" fmla="*/ 58 h 1018"/>
                <a:gd name="T114" fmla="*/ 38 w 1017"/>
                <a:gd name="T115" fmla="*/ 1 h 1018"/>
                <a:gd name="T116" fmla="*/ 2 w 1017"/>
                <a:gd name="T117" fmla="*/ 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1012" y="50"/>
                  </a:moveTo>
                  <a:lnTo>
                    <a:pt x="1012" y="50"/>
                  </a:lnTo>
                  <a:lnTo>
                    <a:pt x="1015" y="44"/>
                  </a:lnTo>
                  <a:lnTo>
                    <a:pt x="1017" y="38"/>
                  </a:lnTo>
                  <a:lnTo>
                    <a:pt x="1017" y="31"/>
                  </a:lnTo>
                  <a:lnTo>
                    <a:pt x="1017" y="26"/>
                  </a:lnTo>
                  <a:lnTo>
                    <a:pt x="1015" y="20"/>
                  </a:lnTo>
                  <a:lnTo>
                    <a:pt x="1012" y="14"/>
                  </a:lnTo>
                  <a:lnTo>
                    <a:pt x="1009" y="10"/>
                  </a:lnTo>
                  <a:lnTo>
                    <a:pt x="1003" y="6"/>
                  </a:lnTo>
                  <a:lnTo>
                    <a:pt x="1003" y="6"/>
                  </a:lnTo>
                  <a:lnTo>
                    <a:pt x="998" y="2"/>
                  </a:lnTo>
                  <a:lnTo>
                    <a:pt x="992" y="1"/>
                  </a:lnTo>
                  <a:lnTo>
                    <a:pt x="985" y="0"/>
                  </a:lnTo>
                  <a:lnTo>
                    <a:pt x="980" y="1"/>
                  </a:lnTo>
                  <a:lnTo>
                    <a:pt x="973" y="2"/>
                  </a:lnTo>
                  <a:lnTo>
                    <a:pt x="968" y="6"/>
                  </a:lnTo>
                  <a:lnTo>
                    <a:pt x="964" y="10"/>
                  </a:lnTo>
                  <a:lnTo>
                    <a:pt x="959" y="1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34" y="191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7" y="191"/>
                  </a:lnTo>
                  <a:lnTo>
                    <a:pt x="808" y="193"/>
                  </a:lnTo>
                  <a:lnTo>
                    <a:pt x="799" y="196"/>
                  </a:lnTo>
                  <a:lnTo>
                    <a:pt x="790" y="199"/>
                  </a:lnTo>
                  <a:lnTo>
                    <a:pt x="781" y="203"/>
                  </a:lnTo>
                  <a:lnTo>
                    <a:pt x="774" y="207"/>
                  </a:lnTo>
                  <a:lnTo>
                    <a:pt x="766" y="213"/>
                  </a:lnTo>
                  <a:lnTo>
                    <a:pt x="760" y="219"/>
                  </a:lnTo>
                  <a:lnTo>
                    <a:pt x="753" y="226"/>
                  </a:lnTo>
                  <a:lnTo>
                    <a:pt x="748" y="233"/>
                  </a:lnTo>
                  <a:lnTo>
                    <a:pt x="743" y="241"/>
                  </a:lnTo>
                  <a:lnTo>
                    <a:pt x="738" y="249"/>
                  </a:lnTo>
                  <a:lnTo>
                    <a:pt x="736" y="258"/>
                  </a:lnTo>
                  <a:lnTo>
                    <a:pt x="733" y="267"/>
                  </a:lnTo>
                  <a:lnTo>
                    <a:pt x="732" y="277"/>
                  </a:lnTo>
                  <a:lnTo>
                    <a:pt x="731" y="287"/>
                  </a:lnTo>
                  <a:lnTo>
                    <a:pt x="731" y="287"/>
                  </a:lnTo>
                  <a:lnTo>
                    <a:pt x="732" y="294"/>
                  </a:lnTo>
                  <a:lnTo>
                    <a:pt x="733" y="302"/>
                  </a:lnTo>
                  <a:lnTo>
                    <a:pt x="736" y="316"/>
                  </a:lnTo>
                  <a:lnTo>
                    <a:pt x="623" y="461"/>
                  </a:lnTo>
                  <a:lnTo>
                    <a:pt x="623" y="461"/>
                  </a:lnTo>
                  <a:lnTo>
                    <a:pt x="612" y="454"/>
                  </a:lnTo>
                  <a:lnTo>
                    <a:pt x="599" y="450"/>
                  </a:lnTo>
                  <a:lnTo>
                    <a:pt x="586" y="447"/>
                  </a:lnTo>
                  <a:lnTo>
                    <a:pt x="572" y="446"/>
                  </a:lnTo>
                  <a:lnTo>
                    <a:pt x="572" y="446"/>
                  </a:lnTo>
                  <a:lnTo>
                    <a:pt x="563" y="447"/>
                  </a:lnTo>
                  <a:lnTo>
                    <a:pt x="554" y="448"/>
                  </a:lnTo>
                  <a:lnTo>
                    <a:pt x="545" y="450"/>
                  </a:lnTo>
                  <a:lnTo>
                    <a:pt x="537" y="453"/>
                  </a:lnTo>
                  <a:lnTo>
                    <a:pt x="528" y="456"/>
                  </a:lnTo>
                  <a:lnTo>
                    <a:pt x="521" y="462"/>
                  </a:lnTo>
                  <a:lnTo>
                    <a:pt x="513" y="467"/>
                  </a:lnTo>
                  <a:lnTo>
                    <a:pt x="507" y="472"/>
                  </a:lnTo>
                  <a:lnTo>
                    <a:pt x="500" y="479"/>
                  </a:lnTo>
                  <a:lnTo>
                    <a:pt x="495" y="486"/>
                  </a:lnTo>
                  <a:lnTo>
                    <a:pt x="490" y="494"/>
                  </a:lnTo>
                  <a:lnTo>
                    <a:pt x="486" y="501"/>
                  </a:lnTo>
                  <a:lnTo>
                    <a:pt x="483" y="510"/>
                  </a:lnTo>
                  <a:lnTo>
                    <a:pt x="480" y="519"/>
                  </a:lnTo>
                  <a:lnTo>
                    <a:pt x="479" y="528"/>
                  </a:lnTo>
                  <a:lnTo>
                    <a:pt x="478" y="537"/>
                  </a:lnTo>
                  <a:lnTo>
                    <a:pt x="297" y="642"/>
                  </a:lnTo>
                  <a:lnTo>
                    <a:pt x="297" y="642"/>
                  </a:lnTo>
                  <a:lnTo>
                    <a:pt x="291" y="633"/>
                  </a:lnTo>
                  <a:lnTo>
                    <a:pt x="282" y="627"/>
                  </a:lnTo>
                  <a:lnTo>
                    <a:pt x="274" y="620"/>
                  </a:lnTo>
                  <a:lnTo>
                    <a:pt x="265" y="615"/>
                  </a:lnTo>
                  <a:lnTo>
                    <a:pt x="256" y="611"/>
                  </a:lnTo>
                  <a:lnTo>
                    <a:pt x="245" y="608"/>
                  </a:lnTo>
                  <a:lnTo>
                    <a:pt x="234" y="605"/>
                  </a:lnTo>
                  <a:lnTo>
                    <a:pt x="222" y="604"/>
                  </a:lnTo>
                  <a:lnTo>
                    <a:pt x="222" y="604"/>
                  </a:lnTo>
                  <a:lnTo>
                    <a:pt x="213" y="605"/>
                  </a:lnTo>
                  <a:lnTo>
                    <a:pt x="203" y="606"/>
                  </a:lnTo>
                  <a:lnTo>
                    <a:pt x="194" y="609"/>
                  </a:lnTo>
                  <a:lnTo>
                    <a:pt x="186" y="612"/>
                  </a:lnTo>
                  <a:lnTo>
                    <a:pt x="177" y="616"/>
                  </a:lnTo>
                  <a:lnTo>
                    <a:pt x="170" y="620"/>
                  </a:lnTo>
                  <a:lnTo>
                    <a:pt x="162" y="627"/>
                  </a:lnTo>
                  <a:lnTo>
                    <a:pt x="155" y="632"/>
                  </a:lnTo>
                  <a:lnTo>
                    <a:pt x="149" y="640"/>
                  </a:lnTo>
                  <a:lnTo>
                    <a:pt x="144" y="647"/>
                  </a:lnTo>
                  <a:lnTo>
                    <a:pt x="139" y="655"/>
                  </a:lnTo>
                  <a:lnTo>
                    <a:pt x="134" y="663"/>
                  </a:lnTo>
                  <a:lnTo>
                    <a:pt x="131" y="672"/>
                  </a:lnTo>
                  <a:lnTo>
                    <a:pt x="129" y="681"/>
                  </a:lnTo>
                  <a:lnTo>
                    <a:pt x="128" y="690"/>
                  </a:lnTo>
                  <a:lnTo>
                    <a:pt x="127" y="700"/>
                  </a:lnTo>
                  <a:lnTo>
                    <a:pt x="127" y="700"/>
                  </a:lnTo>
                  <a:lnTo>
                    <a:pt x="128" y="715"/>
                  </a:lnTo>
                  <a:lnTo>
                    <a:pt x="132" y="730"/>
                  </a:lnTo>
                  <a:lnTo>
                    <a:pt x="138" y="743"/>
                  </a:lnTo>
                  <a:lnTo>
                    <a:pt x="145" y="756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2" y="975"/>
                  </a:lnTo>
                  <a:lnTo>
                    <a:pt x="0" y="981"/>
                  </a:lnTo>
                  <a:lnTo>
                    <a:pt x="0" y="986"/>
                  </a:lnTo>
                  <a:lnTo>
                    <a:pt x="0" y="993"/>
                  </a:lnTo>
                  <a:lnTo>
                    <a:pt x="2" y="998"/>
                  </a:lnTo>
                  <a:lnTo>
                    <a:pt x="6" y="1003"/>
                  </a:lnTo>
                  <a:lnTo>
                    <a:pt x="9" y="1009"/>
                  </a:lnTo>
                  <a:lnTo>
                    <a:pt x="14" y="1013"/>
                  </a:lnTo>
                  <a:lnTo>
                    <a:pt x="14" y="1013"/>
                  </a:lnTo>
                  <a:lnTo>
                    <a:pt x="19" y="1015"/>
                  </a:lnTo>
                  <a:lnTo>
                    <a:pt x="23" y="1016"/>
                  </a:lnTo>
                  <a:lnTo>
                    <a:pt x="27" y="1017"/>
                  </a:lnTo>
                  <a:lnTo>
                    <a:pt x="31" y="1018"/>
                  </a:lnTo>
                  <a:lnTo>
                    <a:pt x="31" y="1018"/>
                  </a:lnTo>
                  <a:lnTo>
                    <a:pt x="40" y="1017"/>
                  </a:lnTo>
                  <a:lnTo>
                    <a:pt x="46" y="1014"/>
                  </a:lnTo>
                  <a:lnTo>
                    <a:pt x="53" y="1010"/>
                  </a:lnTo>
                  <a:lnTo>
                    <a:pt x="58" y="1003"/>
                  </a:lnTo>
                  <a:lnTo>
                    <a:pt x="198" y="792"/>
                  </a:lnTo>
                  <a:lnTo>
                    <a:pt x="198" y="792"/>
                  </a:lnTo>
                  <a:lnTo>
                    <a:pt x="210" y="794"/>
                  </a:lnTo>
                  <a:lnTo>
                    <a:pt x="222" y="795"/>
                  </a:lnTo>
                  <a:lnTo>
                    <a:pt x="222" y="795"/>
                  </a:lnTo>
                  <a:lnTo>
                    <a:pt x="232" y="795"/>
                  </a:lnTo>
                  <a:lnTo>
                    <a:pt x="242" y="793"/>
                  </a:lnTo>
                  <a:lnTo>
                    <a:pt x="250" y="791"/>
                  </a:lnTo>
                  <a:lnTo>
                    <a:pt x="259" y="788"/>
                  </a:lnTo>
                  <a:lnTo>
                    <a:pt x="267" y="785"/>
                  </a:lnTo>
                  <a:lnTo>
                    <a:pt x="275" y="780"/>
                  </a:lnTo>
                  <a:lnTo>
                    <a:pt x="282" y="775"/>
                  </a:lnTo>
                  <a:lnTo>
                    <a:pt x="289" y="769"/>
                  </a:lnTo>
                  <a:lnTo>
                    <a:pt x="294" y="762"/>
                  </a:lnTo>
                  <a:lnTo>
                    <a:pt x="301" y="756"/>
                  </a:lnTo>
                  <a:lnTo>
                    <a:pt x="305" y="748"/>
                  </a:lnTo>
                  <a:lnTo>
                    <a:pt x="309" y="740"/>
                  </a:lnTo>
                  <a:lnTo>
                    <a:pt x="313" y="731"/>
                  </a:lnTo>
                  <a:lnTo>
                    <a:pt x="315" y="722"/>
                  </a:lnTo>
                  <a:lnTo>
                    <a:pt x="317" y="714"/>
                  </a:lnTo>
                  <a:lnTo>
                    <a:pt x="318" y="704"/>
                  </a:lnTo>
                  <a:lnTo>
                    <a:pt x="497" y="599"/>
                  </a:lnTo>
                  <a:lnTo>
                    <a:pt x="497" y="599"/>
                  </a:lnTo>
                  <a:lnTo>
                    <a:pt x="505" y="608"/>
                  </a:lnTo>
                  <a:lnTo>
                    <a:pt x="512" y="614"/>
                  </a:lnTo>
                  <a:lnTo>
                    <a:pt x="521" y="620"/>
                  </a:lnTo>
                  <a:lnTo>
                    <a:pt x="530" y="626"/>
                  </a:lnTo>
                  <a:lnTo>
                    <a:pt x="540" y="630"/>
                  </a:lnTo>
                  <a:lnTo>
                    <a:pt x="551" y="633"/>
                  </a:lnTo>
                  <a:lnTo>
                    <a:pt x="561" y="635"/>
                  </a:lnTo>
                  <a:lnTo>
                    <a:pt x="572" y="637"/>
                  </a:lnTo>
                  <a:lnTo>
                    <a:pt x="572" y="637"/>
                  </a:lnTo>
                  <a:lnTo>
                    <a:pt x="582" y="635"/>
                  </a:lnTo>
                  <a:lnTo>
                    <a:pt x="591" y="634"/>
                  </a:lnTo>
                  <a:lnTo>
                    <a:pt x="601" y="632"/>
                  </a:lnTo>
                  <a:lnTo>
                    <a:pt x="610" y="629"/>
                  </a:lnTo>
                  <a:lnTo>
                    <a:pt x="618" y="625"/>
                  </a:lnTo>
                  <a:lnTo>
                    <a:pt x="626" y="620"/>
                  </a:lnTo>
                  <a:lnTo>
                    <a:pt x="633" y="615"/>
                  </a:lnTo>
                  <a:lnTo>
                    <a:pt x="640" y="609"/>
                  </a:lnTo>
                  <a:lnTo>
                    <a:pt x="646" y="602"/>
                  </a:lnTo>
                  <a:lnTo>
                    <a:pt x="652" y="595"/>
                  </a:lnTo>
                  <a:lnTo>
                    <a:pt x="656" y="586"/>
                  </a:lnTo>
                  <a:lnTo>
                    <a:pt x="660" y="579"/>
                  </a:lnTo>
                  <a:lnTo>
                    <a:pt x="663" y="569"/>
                  </a:lnTo>
                  <a:lnTo>
                    <a:pt x="666" y="560"/>
                  </a:lnTo>
                  <a:lnTo>
                    <a:pt x="668" y="551"/>
                  </a:lnTo>
                  <a:lnTo>
                    <a:pt x="668" y="541"/>
                  </a:lnTo>
                  <a:lnTo>
                    <a:pt x="668" y="541"/>
                  </a:lnTo>
                  <a:lnTo>
                    <a:pt x="668" y="534"/>
                  </a:lnTo>
                  <a:lnTo>
                    <a:pt x="667" y="526"/>
                  </a:lnTo>
                  <a:lnTo>
                    <a:pt x="663" y="512"/>
                  </a:lnTo>
                  <a:lnTo>
                    <a:pt x="777" y="367"/>
                  </a:lnTo>
                  <a:lnTo>
                    <a:pt x="777" y="367"/>
                  </a:lnTo>
                  <a:lnTo>
                    <a:pt x="788" y="374"/>
                  </a:lnTo>
                  <a:lnTo>
                    <a:pt x="801" y="378"/>
                  </a:lnTo>
                  <a:lnTo>
                    <a:pt x="814" y="381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37" y="381"/>
                  </a:lnTo>
                  <a:lnTo>
                    <a:pt x="846" y="380"/>
                  </a:lnTo>
                  <a:lnTo>
                    <a:pt x="855" y="378"/>
                  </a:lnTo>
                  <a:lnTo>
                    <a:pt x="864" y="375"/>
                  </a:lnTo>
                  <a:lnTo>
                    <a:pt x="873" y="370"/>
                  </a:lnTo>
                  <a:lnTo>
                    <a:pt x="880" y="366"/>
                  </a:lnTo>
                  <a:lnTo>
                    <a:pt x="888" y="360"/>
                  </a:lnTo>
                  <a:lnTo>
                    <a:pt x="894" y="354"/>
                  </a:lnTo>
                  <a:lnTo>
                    <a:pt x="900" y="347"/>
                  </a:lnTo>
                  <a:lnTo>
                    <a:pt x="906" y="340"/>
                  </a:lnTo>
                  <a:lnTo>
                    <a:pt x="911" y="332"/>
                  </a:lnTo>
                  <a:lnTo>
                    <a:pt x="914" y="323"/>
                  </a:lnTo>
                  <a:lnTo>
                    <a:pt x="918" y="315"/>
                  </a:lnTo>
                  <a:lnTo>
                    <a:pt x="921" y="306"/>
                  </a:lnTo>
                  <a:lnTo>
                    <a:pt x="922" y="296"/>
                  </a:lnTo>
                  <a:lnTo>
                    <a:pt x="922" y="287"/>
                  </a:lnTo>
                  <a:lnTo>
                    <a:pt x="922" y="287"/>
                  </a:lnTo>
                  <a:lnTo>
                    <a:pt x="922" y="277"/>
                  </a:lnTo>
                  <a:lnTo>
                    <a:pt x="921" y="269"/>
                  </a:lnTo>
                  <a:lnTo>
                    <a:pt x="919" y="260"/>
                  </a:lnTo>
                  <a:lnTo>
                    <a:pt x="916" y="252"/>
                  </a:lnTo>
                  <a:lnTo>
                    <a:pt x="912" y="244"/>
                  </a:lnTo>
                  <a:lnTo>
                    <a:pt x="908" y="237"/>
                  </a:lnTo>
                  <a:lnTo>
                    <a:pt x="903" y="230"/>
                  </a:lnTo>
                  <a:lnTo>
                    <a:pt x="897" y="223"/>
                  </a:lnTo>
                  <a:lnTo>
                    <a:pt x="1012" y="50"/>
                  </a:lnTo>
                  <a:close/>
                  <a:moveTo>
                    <a:pt x="222" y="732"/>
                  </a:moveTo>
                  <a:lnTo>
                    <a:pt x="222" y="732"/>
                  </a:lnTo>
                  <a:lnTo>
                    <a:pt x="216" y="731"/>
                  </a:lnTo>
                  <a:lnTo>
                    <a:pt x="211" y="730"/>
                  </a:lnTo>
                  <a:lnTo>
                    <a:pt x="205" y="727"/>
                  </a:lnTo>
                  <a:lnTo>
                    <a:pt x="200" y="722"/>
                  </a:lnTo>
                  <a:lnTo>
                    <a:pt x="197" y="718"/>
                  </a:lnTo>
                  <a:lnTo>
                    <a:pt x="193" y="713"/>
                  </a:lnTo>
                  <a:lnTo>
                    <a:pt x="191" y="706"/>
                  </a:lnTo>
                  <a:lnTo>
                    <a:pt x="191" y="700"/>
                  </a:lnTo>
                  <a:lnTo>
                    <a:pt x="191" y="700"/>
                  </a:lnTo>
                  <a:lnTo>
                    <a:pt x="191" y="693"/>
                  </a:lnTo>
                  <a:lnTo>
                    <a:pt x="193" y="688"/>
                  </a:lnTo>
                  <a:lnTo>
                    <a:pt x="197" y="683"/>
                  </a:lnTo>
                  <a:lnTo>
                    <a:pt x="200" y="677"/>
                  </a:lnTo>
                  <a:lnTo>
                    <a:pt x="205" y="674"/>
                  </a:lnTo>
                  <a:lnTo>
                    <a:pt x="211" y="671"/>
                  </a:lnTo>
                  <a:lnTo>
                    <a:pt x="216" y="669"/>
                  </a:lnTo>
                  <a:lnTo>
                    <a:pt x="222" y="669"/>
                  </a:lnTo>
                  <a:lnTo>
                    <a:pt x="222" y="669"/>
                  </a:lnTo>
                  <a:lnTo>
                    <a:pt x="229" y="669"/>
                  </a:lnTo>
                  <a:lnTo>
                    <a:pt x="235" y="671"/>
                  </a:lnTo>
                  <a:lnTo>
                    <a:pt x="241" y="674"/>
                  </a:lnTo>
                  <a:lnTo>
                    <a:pt x="245" y="677"/>
                  </a:lnTo>
                  <a:lnTo>
                    <a:pt x="249" y="683"/>
                  </a:lnTo>
                  <a:lnTo>
                    <a:pt x="252" y="688"/>
                  </a:lnTo>
                  <a:lnTo>
                    <a:pt x="253" y="693"/>
                  </a:lnTo>
                  <a:lnTo>
                    <a:pt x="255" y="700"/>
                  </a:lnTo>
                  <a:lnTo>
                    <a:pt x="255" y="700"/>
                  </a:lnTo>
                  <a:lnTo>
                    <a:pt x="253" y="706"/>
                  </a:lnTo>
                  <a:lnTo>
                    <a:pt x="252" y="713"/>
                  </a:lnTo>
                  <a:lnTo>
                    <a:pt x="249" y="718"/>
                  </a:lnTo>
                  <a:lnTo>
                    <a:pt x="245" y="722"/>
                  </a:lnTo>
                  <a:lnTo>
                    <a:pt x="241" y="727"/>
                  </a:lnTo>
                  <a:lnTo>
                    <a:pt x="235" y="730"/>
                  </a:lnTo>
                  <a:lnTo>
                    <a:pt x="229" y="731"/>
                  </a:lnTo>
                  <a:lnTo>
                    <a:pt x="222" y="732"/>
                  </a:lnTo>
                  <a:lnTo>
                    <a:pt x="222" y="732"/>
                  </a:lnTo>
                  <a:close/>
                  <a:moveTo>
                    <a:pt x="572" y="573"/>
                  </a:moveTo>
                  <a:lnTo>
                    <a:pt x="572" y="573"/>
                  </a:lnTo>
                  <a:lnTo>
                    <a:pt x="566" y="572"/>
                  </a:lnTo>
                  <a:lnTo>
                    <a:pt x="560" y="570"/>
                  </a:lnTo>
                  <a:lnTo>
                    <a:pt x="555" y="568"/>
                  </a:lnTo>
                  <a:lnTo>
                    <a:pt x="550" y="564"/>
                  </a:lnTo>
                  <a:lnTo>
                    <a:pt x="546" y="559"/>
                  </a:lnTo>
                  <a:lnTo>
                    <a:pt x="543" y="554"/>
                  </a:lnTo>
                  <a:lnTo>
                    <a:pt x="541" y="547"/>
                  </a:lnTo>
                  <a:lnTo>
                    <a:pt x="541" y="541"/>
                  </a:lnTo>
                  <a:lnTo>
                    <a:pt x="541" y="541"/>
                  </a:lnTo>
                  <a:lnTo>
                    <a:pt x="541" y="535"/>
                  </a:lnTo>
                  <a:lnTo>
                    <a:pt x="543" y="528"/>
                  </a:lnTo>
                  <a:lnTo>
                    <a:pt x="546" y="523"/>
                  </a:lnTo>
                  <a:lnTo>
                    <a:pt x="550" y="519"/>
                  </a:lnTo>
                  <a:lnTo>
                    <a:pt x="555" y="514"/>
                  </a:lnTo>
                  <a:lnTo>
                    <a:pt x="560" y="512"/>
                  </a:lnTo>
                  <a:lnTo>
                    <a:pt x="566" y="510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9" y="510"/>
                  </a:lnTo>
                  <a:lnTo>
                    <a:pt x="585" y="512"/>
                  </a:lnTo>
                  <a:lnTo>
                    <a:pt x="590" y="514"/>
                  </a:lnTo>
                  <a:lnTo>
                    <a:pt x="595" y="519"/>
                  </a:lnTo>
                  <a:lnTo>
                    <a:pt x="599" y="523"/>
                  </a:lnTo>
                  <a:lnTo>
                    <a:pt x="602" y="528"/>
                  </a:lnTo>
                  <a:lnTo>
                    <a:pt x="603" y="535"/>
                  </a:lnTo>
                  <a:lnTo>
                    <a:pt x="604" y="541"/>
                  </a:lnTo>
                  <a:lnTo>
                    <a:pt x="604" y="541"/>
                  </a:lnTo>
                  <a:lnTo>
                    <a:pt x="603" y="547"/>
                  </a:lnTo>
                  <a:lnTo>
                    <a:pt x="602" y="554"/>
                  </a:lnTo>
                  <a:lnTo>
                    <a:pt x="599" y="559"/>
                  </a:lnTo>
                  <a:lnTo>
                    <a:pt x="595" y="564"/>
                  </a:lnTo>
                  <a:lnTo>
                    <a:pt x="590" y="568"/>
                  </a:lnTo>
                  <a:lnTo>
                    <a:pt x="585" y="570"/>
                  </a:lnTo>
                  <a:lnTo>
                    <a:pt x="579" y="572"/>
                  </a:lnTo>
                  <a:lnTo>
                    <a:pt x="572" y="573"/>
                  </a:lnTo>
                  <a:lnTo>
                    <a:pt x="572" y="573"/>
                  </a:lnTo>
                  <a:close/>
                  <a:moveTo>
                    <a:pt x="826" y="318"/>
                  </a:moveTo>
                  <a:lnTo>
                    <a:pt x="826" y="318"/>
                  </a:lnTo>
                  <a:lnTo>
                    <a:pt x="820" y="318"/>
                  </a:lnTo>
                  <a:lnTo>
                    <a:pt x="815" y="316"/>
                  </a:lnTo>
                  <a:lnTo>
                    <a:pt x="809" y="313"/>
                  </a:lnTo>
                  <a:lnTo>
                    <a:pt x="804" y="309"/>
                  </a:lnTo>
                  <a:lnTo>
                    <a:pt x="801" y="304"/>
                  </a:lnTo>
                  <a:lnTo>
                    <a:pt x="797" y="299"/>
                  </a:lnTo>
                  <a:lnTo>
                    <a:pt x="795" y="293"/>
                  </a:lnTo>
                  <a:lnTo>
                    <a:pt x="795" y="287"/>
                  </a:lnTo>
                  <a:lnTo>
                    <a:pt x="795" y="287"/>
                  </a:lnTo>
                  <a:lnTo>
                    <a:pt x="795" y="280"/>
                  </a:lnTo>
                  <a:lnTo>
                    <a:pt x="797" y="274"/>
                  </a:lnTo>
                  <a:lnTo>
                    <a:pt x="801" y="269"/>
                  </a:lnTo>
                  <a:lnTo>
                    <a:pt x="804" y="264"/>
                  </a:lnTo>
                  <a:lnTo>
                    <a:pt x="809" y="260"/>
                  </a:lnTo>
                  <a:lnTo>
                    <a:pt x="815" y="258"/>
                  </a:lnTo>
                  <a:lnTo>
                    <a:pt x="820" y="256"/>
                  </a:lnTo>
                  <a:lnTo>
                    <a:pt x="826" y="255"/>
                  </a:lnTo>
                  <a:lnTo>
                    <a:pt x="826" y="255"/>
                  </a:lnTo>
                  <a:lnTo>
                    <a:pt x="833" y="256"/>
                  </a:lnTo>
                  <a:lnTo>
                    <a:pt x="839" y="258"/>
                  </a:lnTo>
                  <a:lnTo>
                    <a:pt x="845" y="260"/>
                  </a:lnTo>
                  <a:lnTo>
                    <a:pt x="849" y="264"/>
                  </a:lnTo>
                  <a:lnTo>
                    <a:pt x="853" y="269"/>
                  </a:lnTo>
                  <a:lnTo>
                    <a:pt x="856" y="274"/>
                  </a:lnTo>
                  <a:lnTo>
                    <a:pt x="858" y="280"/>
                  </a:lnTo>
                  <a:lnTo>
                    <a:pt x="859" y="287"/>
                  </a:lnTo>
                  <a:lnTo>
                    <a:pt x="859" y="287"/>
                  </a:lnTo>
                  <a:lnTo>
                    <a:pt x="858" y="293"/>
                  </a:lnTo>
                  <a:lnTo>
                    <a:pt x="856" y="299"/>
                  </a:lnTo>
                  <a:lnTo>
                    <a:pt x="853" y="304"/>
                  </a:lnTo>
                  <a:lnTo>
                    <a:pt x="849" y="309"/>
                  </a:lnTo>
                  <a:lnTo>
                    <a:pt x="845" y="313"/>
                  </a:lnTo>
                  <a:lnTo>
                    <a:pt x="839" y="316"/>
                  </a:lnTo>
                  <a:lnTo>
                    <a:pt x="833" y="318"/>
                  </a:lnTo>
                  <a:lnTo>
                    <a:pt x="826" y="318"/>
                  </a:lnTo>
                  <a:lnTo>
                    <a:pt x="826" y="318"/>
                  </a:lnTo>
                  <a:close/>
                  <a:moveTo>
                    <a:pt x="191" y="954"/>
                  </a:moveTo>
                  <a:lnTo>
                    <a:pt x="191" y="954"/>
                  </a:lnTo>
                  <a:lnTo>
                    <a:pt x="185" y="955"/>
                  </a:lnTo>
                  <a:lnTo>
                    <a:pt x="178" y="957"/>
                  </a:lnTo>
                  <a:lnTo>
                    <a:pt x="173" y="959"/>
                  </a:lnTo>
                  <a:lnTo>
                    <a:pt x="169" y="964"/>
                  </a:lnTo>
                  <a:lnTo>
                    <a:pt x="164" y="968"/>
                  </a:lnTo>
                  <a:lnTo>
                    <a:pt x="161" y="973"/>
                  </a:lnTo>
                  <a:lnTo>
                    <a:pt x="160" y="980"/>
                  </a:lnTo>
                  <a:lnTo>
                    <a:pt x="159" y="986"/>
                  </a:lnTo>
                  <a:lnTo>
                    <a:pt x="159" y="986"/>
                  </a:lnTo>
                  <a:lnTo>
                    <a:pt x="160" y="993"/>
                  </a:lnTo>
                  <a:lnTo>
                    <a:pt x="161" y="999"/>
                  </a:lnTo>
                  <a:lnTo>
                    <a:pt x="164" y="1005"/>
                  </a:lnTo>
                  <a:lnTo>
                    <a:pt x="169" y="1009"/>
                  </a:lnTo>
                  <a:lnTo>
                    <a:pt x="173" y="1013"/>
                  </a:lnTo>
                  <a:lnTo>
                    <a:pt x="178" y="1015"/>
                  </a:lnTo>
                  <a:lnTo>
                    <a:pt x="185" y="1017"/>
                  </a:lnTo>
                  <a:lnTo>
                    <a:pt x="191" y="1018"/>
                  </a:lnTo>
                  <a:lnTo>
                    <a:pt x="191" y="1018"/>
                  </a:lnTo>
                  <a:lnTo>
                    <a:pt x="198" y="1017"/>
                  </a:lnTo>
                  <a:lnTo>
                    <a:pt x="203" y="1015"/>
                  </a:lnTo>
                  <a:lnTo>
                    <a:pt x="208" y="1013"/>
                  </a:lnTo>
                  <a:lnTo>
                    <a:pt x="214" y="1009"/>
                  </a:lnTo>
                  <a:lnTo>
                    <a:pt x="217" y="1005"/>
                  </a:lnTo>
                  <a:lnTo>
                    <a:pt x="220" y="999"/>
                  </a:lnTo>
                  <a:lnTo>
                    <a:pt x="222" y="993"/>
                  </a:lnTo>
                  <a:lnTo>
                    <a:pt x="222" y="986"/>
                  </a:lnTo>
                  <a:lnTo>
                    <a:pt x="222" y="986"/>
                  </a:lnTo>
                  <a:lnTo>
                    <a:pt x="222" y="980"/>
                  </a:lnTo>
                  <a:lnTo>
                    <a:pt x="220" y="973"/>
                  </a:lnTo>
                  <a:lnTo>
                    <a:pt x="217" y="968"/>
                  </a:lnTo>
                  <a:lnTo>
                    <a:pt x="214" y="964"/>
                  </a:lnTo>
                  <a:lnTo>
                    <a:pt x="208" y="959"/>
                  </a:lnTo>
                  <a:lnTo>
                    <a:pt x="203" y="957"/>
                  </a:lnTo>
                  <a:lnTo>
                    <a:pt x="198" y="955"/>
                  </a:lnTo>
                  <a:lnTo>
                    <a:pt x="191" y="954"/>
                  </a:lnTo>
                  <a:lnTo>
                    <a:pt x="191" y="954"/>
                  </a:lnTo>
                  <a:close/>
                  <a:moveTo>
                    <a:pt x="350" y="954"/>
                  </a:moveTo>
                  <a:lnTo>
                    <a:pt x="350" y="954"/>
                  </a:lnTo>
                  <a:lnTo>
                    <a:pt x="344" y="955"/>
                  </a:lnTo>
                  <a:lnTo>
                    <a:pt x="337" y="957"/>
                  </a:lnTo>
                  <a:lnTo>
                    <a:pt x="332" y="959"/>
                  </a:lnTo>
                  <a:lnTo>
                    <a:pt x="328" y="964"/>
                  </a:lnTo>
                  <a:lnTo>
                    <a:pt x="323" y="968"/>
                  </a:lnTo>
                  <a:lnTo>
                    <a:pt x="321" y="973"/>
                  </a:lnTo>
                  <a:lnTo>
                    <a:pt x="319" y="980"/>
                  </a:lnTo>
                  <a:lnTo>
                    <a:pt x="318" y="986"/>
                  </a:lnTo>
                  <a:lnTo>
                    <a:pt x="318" y="986"/>
                  </a:lnTo>
                  <a:lnTo>
                    <a:pt x="319" y="993"/>
                  </a:lnTo>
                  <a:lnTo>
                    <a:pt x="321" y="999"/>
                  </a:lnTo>
                  <a:lnTo>
                    <a:pt x="323" y="1005"/>
                  </a:lnTo>
                  <a:lnTo>
                    <a:pt x="328" y="1009"/>
                  </a:lnTo>
                  <a:lnTo>
                    <a:pt x="332" y="1013"/>
                  </a:lnTo>
                  <a:lnTo>
                    <a:pt x="337" y="1015"/>
                  </a:lnTo>
                  <a:lnTo>
                    <a:pt x="344" y="1017"/>
                  </a:lnTo>
                  <a:lnTo>
                    <a:pt x="350" y="1018"/>
                  </a:lnTo>
                  <a:lnTo>
                    <a:pt x="350" y="1018"/>
                  </a:lnTo>
                  <a:lnTo>
                    <a:pt x="356" y="1017"/>
                  </a:lnTo>
                  <a:lnTo>
                    <a:pt x="362" y="1015"/>
                  </a:lnTo>
                  <a:lnTo>
                    <a:pt x="367" y="1013"/>
                  </a:lnTo>
                  <a:lnTo>
                    <a:pt x="373" y="1009"/>
                  </a:lnTo>
                  <a:lnTo>
                    <a:pt x="376" y="1005"/>
                  </a:lnTo>
                  <a:lnTo>
                    <a:pt x="379" y="999"/>
                  </a:lnTo>
                  <a:lnTo>
                    <a:pt x="381" y="993"/>
                  </a:lnTo>
                  <a:lnTo>
                    <a:pt x="381" y="986"/>
                  </a:lnTo>
                  <a:lnTo>
                    <a:pt x="381" y="986"/>
                  </a:lnTo>
                  <a:lnTo>
                    <a:pt x="381" y="980"/>
                  </a:lnTo>
                  <a:lnTo>
                    <a:pt x="379" y="973"/>
                  </a:lnTo>
                  <a:lnTo>
                    <a:pt x="376" y="968"/>
                  </a:lnTo>
                  <a:lnTo>
                    <a:pt x="373" y="964"/>
                  </a:lnTo>
                  <a:lnTo>
                    <a:pt x="367" y="959"/>
                  </a:lnTo>
                  <a:lnTo>
                    <a:pt x="362" y="957"/>
                  </a:lnTo>
                  <a:lnTo>
                    <a:pt x="356" y="955"/>
                  </a:lnTo>
                  <a:lnTo>
                    <a:pt x="350" y="954"/>
                  </a:lnTo>
                  <a:lnTo>
                    <a:pt x="350" y="954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502" y="955"/>
                  </a:lnTo>
                  <a:lnTo>
                    <a:pt x="496" y="957"/>
                  </a:lnTo>
                  <a:lnTo>
                    <a:pt x="491" y="959"/>
                  </a:lnTo>
                  <a:lnTo>
                    <a:pt x="486" y="964"/>
                  </a:lnTo>
                  <a:lnTo>
                    <a:pt x="482" y="968"/>
                  </a:lnTo>
                  <a:lnTo>
                    <a:pt x="480" y="973"/>
                  </a:lnTo>
                  <a:lnTo>
                    <a:pt x="478" y="980"/>
                  </a:lnTo>
                  <a:lnTo>
                    <a:pt x="477" y="986"/>
                  </a:lnTo>
                  <a:lnTo>
                    <a:pt x="477" y="986"/>
                  </a:lnTo>
                  <a:lnTo>
                    <a:pt x="478" y="993"/>
                  </a:lnTo>
                  <a:lnTo>
                    <a:pt x="480" y="999"/>
                  </a:lnTo>
                  <a:lnTo>
                    <a:pt x="482" y="1005"/>
                  </a:lnTo>
                  <a:lnTo>
                    <a:pt x="486" y="1009"/>
                  </a:lnTo>
                  <a:lnTo>
                    <a:pt x="491" y="1013"/>
                  </a:lnTo>
                  <a:lnTo>
                    <a:pt x="496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3"/>
                  </a:lnTo>
                  <a:lnTo>
                    <a:pt x="531" y="1009"/>
                  </a:lnTo>
                  <a:lnTo>
                    <a:pt x="536" y="1005"/>
                  </a:lnTo>
                  <a:lnTo>
                    <a:pt x="538" y="999"/>
                  </a:lnTo>
                  <a:lnTo>
                    <a:pt x="540" y="993"/>
                  </a:lnTo>
                  <a:lnTo>
                    <a:pt x="541" y="986"/>
                  </a:lnTo>
                  <a:lnTo>
                    <a:pt x="541" y="986"/>
                  </a:lnTo>
                  <a:lnTo>
                    <a:pt x="540" y="980"/>
                  </a:lnTo>
                  <a:lnTo>
                    <a:pt x="538" y="973"/>
                  </a:lnTo>
                  <a:lnTo>
                    <a:pt x="536" y="968"/>
                  </a:lnTo>
                  <a:lnTo>
                    <a:pt x="531" y="964"/>
                  </a:lnTo>
                  <a:lnTo>
                    <a:pt x="527" y="959"/>
                  </a:lnTo>
                  <a:lnTo>
                    <a:pt x="522" y="957"/>
                  </a:lnTo>
                  <a:lnTo>
                    <a:pt x="515" y="955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668" y="954"/>
                  </a:moveTo>
                  <a:lnTo>
                    <a:pt x="668" y="954"/>
                  </a:lnTo>
                  <a:lnTo>
                    <a:pt x="661" y="955"/>
                  </a:lnTo>
                  <a:lnTo>
                    <a:pt x="656" y="957"/>
                  </a:lnTo>
                  <a:lnTo>
                    <a:pt x="650" y="959"/>
                  </a:lnTo>
                  <a:lnTo>
                    <a:pt x="645" y="964"/>
                  </a:lnTo>
                  <a:lnTo>
                    <a:pt x="642" y="968"/>
                  </a:lnTo>
                  <a:lnTo>
                    <a:pt x="639" y="973"/>
                  </a:lnTo>
                  <a:lnTo>
                    <a:pt x="637" y="980"/>
                  </a:lnTo>
                  <a:lnTo>
                    <a:pt x="637" y="986"/>
                  </a:lnTo>
                  <a:lnTo>
                    <a:pt x="637" y="986"/>
                  </a:lnTo>
                  <a:lnTo>
                    <a:pt x="637" y="993"/>
                  </a:lnTo>
                  <a:lnTo>
                    <a:pt x="639" y="999"/>
                  </a:lnTo>
                  <a:lnTo>
                    <a:pt x="642" y="1005"/>
                  </a:lnTo>
                  <a:lnTo>
                    <a:pt x="645" y="1009"/>
                  </a:lnTo>
                  <a:lnTo>
                    <a:pt x="650" y="1013"/>
                  </a:lnTo>
                  <a:lnTo>
                    <a:pt x="656" y="1015"/>
                  </a:lnTo>
                  <a:lnTo>
                    <a:pt x="661" y="1017"/>
                  </a:lnTo>
                  <a:lnTo>
                    <a:pt x="668" y="1018"/>
                  </a:lnTo>
                  <a:lnTo>
                    <a:pt x="668" y="1018"/>
                  </a:lnTo>
                  <a:lnTo>
                    <a:pt x="674" y="1017"/>
                  </a:lnTo>
                  <a:lnTo>
                    <a:pt x="681" y="1015"/>
                  </a:lnTo>
                  <a:lnTo>
                    <a:pt x="686" y="1013"/>
                  </a:lnTo>
                  <a:lnTo>
                    <a:pt x="690" y="1009"/>
                  </a:lnTo>
                  <a:lnTo>
                    <a:pt x="694" y="1005"/>
                  </a:lnTo>
                  <a:lnTo>
                    <a:pt x="698" y="999"/>
                  </a:lnTo>
                  <a:lnTo>
                    <a:pt x="699" y="993"/>
                  </a:lnTo>
                  <a:lnTo>
                    <a:pt x="700" y="986"/>
                  </a:lnTo>
                  <a:lnTo>
                    <a:pt x="700" y="986"/>
                  </a:lnTo>
                  <a:lnTo>
                    <a:pt x="699" y="980"/>
                  </a:lnTo>
                  <a:lnTo>
                    <a:pt x="698" y="973"/>
                  </a:lnTo>
                  <a:lnTo>
                    <a:pt x="694" y="968"/>
                  </a:lnTo>
                  <a:lnTo>
                    <a:pt x="690" y="964"/>
                  </a:lnTo>
                  <a:lnTo>
                    <a:pt x="686" y="959"/>
                  </a:lnTo>
                  <a:lnTo>
                    <a:pt x="681" y="957"/>
                  </a:lnTo>
                  <a:lnTo>
                    <a:pt x="674" y="955"/>
                  </a:lnTo>
                  <a:lnTo>
                    <a:pt x="668" y="954"/>
                  </a:lnTo>
                  <a:lnTo>
                    <a:pt x="668" y="954"/>
                  </a:lnTo>
                  <a:close/>
                  <a:moveTo>
                    <a:pt x="826" y="954"/>
                  </a:moveTo>
                  <a:lnTo>
                    <a:pt x="826" y="954"/>
                  </a:lnTo>
                  <a:lnTo>
                    <a:pt x="820" y="955"/>
                  </a:lnTo>
                  <a:lnTo>
                    <a:pt x="815" y="957"/>
                  </a:lnTo>
                  <a:lnTo>
                    <a:pt x="809" y="959"/>
                  </a:lnTo>
                  <a:lnTo>
                    <a:pt x="804" y="964"/>
                  </a:lnTo>
                  <a:lnTo>
                    <a:pt x="801" y="968"/>
                  </a:lnTo>
                  <a:lnTo>
                    <a:pt x="797" y="973"/>
                  </a:lnTo>
                  <a:lnTo>
                    <a:pt x="795" y="980"/>
                  </a:lnTo>
                  <a:lnTo>
                    <a:pt x="795" y="986"/>
                  </a:lnTo>
                  <a:lnTo>
                    <a:pt x="795" y="986"/>
                  </a:lnTo>
                  <a:lnTo>
                    <a:pt x="795" y="993"/>
                  </a:lnTo>
                  <a:lnTo>
                    <a:pt x="797" y="999"/>
                  </a:lnTo>
                  <a:lnTo>
                    <a:pt x="801" y="1005"/>
                  </a:lnTo>
                  <a:lnTo>
                    <a:pt x="804" y="1009"/>
                  </a:lnTo>
                  <a:lnTo>
                    <a:pt x="809" y="1013"/>
                  </a:lnTo>
                  <a:lnTo>
                    <a:pt x="815" y="1015"/>
                  </a:lnTo>
                  <a:lnTo>
                    <a:pt x="820" y="1017"/>
                  </a:lnTo>
                  <a:lnTo>
                    <a:pt x="826" y="1018"/>
                  </a:lnTo>
                  <a:lnTo>
                    <a:pt x="826" y="1018"/>
                  </a:lnTo>
                  <a:lnTo>
                    <a:pt x="833" y="1017"/>
                  </a:lnTo>
                  <a:lnTo>
                    <a:pt x="839" y="1015"/>
                  </a:lnTo>
                  <a:lnTo>
                    <a:pt x="845" y="1013"/>
                  </a:lnTo>
                  <a:lnTo>
                    <a:pt x="849" y="1009"/>
                  </a:lnTo>
                  <a:lnTo>
                    <a:pt x="853" y="1005"/>
                  </a:lnTo>
                  <a:lnTo>
                    <a:pt x="856" y="999"/>
                  </a:lnTo>
                  <a:lnTo>
                    <a:pt x="858" y="993"/>
                  </a:lnTo>
                  <a:lnTo>
                    <a:pt x="859" y="986"/>
                  </a:lnTo>
                  <a:lnTo>
                    <a:pt x="859" y="986"/>
                  </a:lnTo>
                  <a:lnTo>
                    <a:pt x="858" y="980"/>
                  </a:lnTo>
                  <a:lnTo>
                    <a:pt x="856" y="973"/>
                  </a:lnTo>
                  <a:lnTo>
                    <a:pt x="853" y="968"/>
                  </a:lnTo>
                  <a:lnTo>
                    <a:pt x="849" y="964"/>
                  </a:lnTo>
                  <a:lnTo>
                    <a:pt x="845" y="959"/>
                  </a:lnTo>
                  <a:lnTo>
                    <a:pt x="839" y="957"/>
                  </a:lnTo>
                  <a:lnTo>
                    <a:pt x="833" y="955"/>
                  </a:lnTo>
                  <a:lnTo>
                    <a:pt x="826" y="954"/>
                  </a:lnTo>
                  <a:lnTo>
                    <a:pt x="826" y="954"/>
                  </a:lnTo>
                  <a:close/>
                  <a:moveTo>
                    <a:pt x="986" y="954"/>
                  </a:moveTo>
                  <a:lnTo>
                    <a:pt x="986" y="954"/>
                  </a:lnTo>
                  <a:lnTo>
                    <a:pt x="980" y="955"/>
                  </a:lnTo>
                  <a:lnTo>
                    <a:pt x="973" y="957"/>
                  </a:lnTo>
                  <a:lnTo>
                    <a:pt x="968" y="959"/>
                  </a:lnTo>
                  <a:lnTo>
                    <a:pt x="964" y="964"/>
                  </a:lnTo>
                  <a:lnTo>
                    <a:pt x="959" y="968"/>
                  </a:lnTo>
                  <a:lnTo>
                    <a:pt x="956" y="973"/>
                  </a:lnTo>
                  <a:lnTo>
                    <a:pt x="955" y="980"/>
                  </a:lnTo>
                  <a:lnTo>
                    <a:pt x="954" y="986"/>
                  </a:lnTo>
                  <a:lnTo>
                    <a:pt x="954" y="986"/>
                  </a:lnTo>
                  <a:lnTo>
                    <a:pt x="955" y="993"/>
                  </a:lnTo>
                  <a:lnTo>
                    <a:pt x="956" y="999"/>
                  </a:lnTo>
                  <a:lnTo>
                    <a:pt x="959" y="1005"/>
                  </a:lnTo>
                  <a:lnTo>
                    <a:pt x="964" y="1009"/>
                  </a:lnTo>
                  <a:lnTo>
                    <a:pt x="968" y="1013"/>
                  </a:lnTo>
                  <a:lnTo>
                    <a:pt x="973" y="1015"/>
                  </a:lnTo>
                  <a:lnTo>
                    <a:pt x="980" y="1017"/>
                  </a:lnTo>
                  <a:lnTo>
                    <a:pt x="986" y="1018"/>
                  </a:lnTo>
                  <a:lnTo>
                    <a:pt x="986" y="1018"/>
                  </a:lnTo>
                  <a:lnTo>
                    <a:pt x="993" y="1017"/>
                  </a:lnTo>
                  <a:lnTo>
                    <a:pt x="998" y="1015"/>
                  </a:lnTo>
                  <a:lnTo>
                    <a:pt x="1003" y="1013"/>
                  </a:lnTo>
                  <a:lnTo>
                    <a:pt x="1009" y="1009"/>
                  </a:lnTo>
                  <a:lnTo>
                    <a:pt x="1012" y="1005"/>
                  </a:lnTo>
                  <a:lnTo>
                    <a:pt x="1015" y="999"/>
                  </a:lnTo>
                  <a:lnTo>
                    <a:pt x="1017" y="993"/>
                  </a:lnTo>
                  <a:lnTo>
                    <a:pt x="1017" y="986"/>
                  </a:lnTo>
                  <a:lnTo>
                    <a:pt x="1017" y="986"/>
                  </a:lnTo>
                  <a:lnTo>
                    <a:pt x="1017" y="980"/>
                  </a:lnTo>
                  <a:lnTo>
                    <a:pt x="1015" y="973"/>
                  </a:lnTo>
                  <a:lnTo>
                    <a:pt x="1012" y="968"/>
                  </a:lnTo>
                  <a:lnTo>
                    <a:pt x="1009" y="964"/>
                  </a:lnTo>
                  <a:lnTo>
                    <a:pt x="1003" y="959"/>
                  </a:lnTo>
                  <a:lnTo>
                    <a:pt x="998" y="957"/>
                  </a:lnTo>
                  <a:lnTo>
                    <a:pt x="993" y="955"/>
                  </a:lnTo>
                  <a:lnTo>
                    <a:pt x="986" y="954"/>
                  </a:lnTo>
                  <a:lnTo>
                    <a:pt x="986" y="954"/>
                  </a:lnTo>
                  <a:close/>
                  <a:moveTo>
                    <a:pt x="31" y="859"/>
                  </a:moveTo>
                  <a:lnTo>
                    <a:pt x="31" y="859"/>
                  </a:lnTo>
                  <a:lnTo>
                    <a:pt x="38" y="859"/>
                  </a:lnTo>
                  <a:lnTo>
                    <a:pt x="44" y="856"/>
                  </a:lnTo>
                  <a:lnTo>
                    <a:pt x="50" y="853"/>
                  </a:lnTo>
                  <a:lnTo>
                    <a:pt x="54" y="850"/>
                  </a:lnTo>
                  <a:lnTo>
                    <a:pt x="58" y="845"/>
                  </a:lnTo>
                  <a:lnTo>
                    <a:pt x="61" y="839"/>
                  </a:lnTo>
                  <a:lnTo>
                    <a:pt x="63" y="834"/>
                  </a:lnTo>
                  <a:lnTo>
                    <a:pt x="64" y="828"/>
                  </a:lnTo>
                  <a:lnTo>
                    <a:pt x="64" y="828"/>
                  </a:lnTo>
                  <a:lnTo>
                    <a:pt x="63" y="821"/>
                  </a:lnTo>
                  <a:lnTo>
                    <a:pt x="61" y="815"/>
                  </a:lnTo>
                  <a:lnTo>
                    <a:pt x="58" y="809"/>
                  </a:lnTo>
                  <a:lnTo>
                    <a:pt x="54" y="805"/>
                  </a:lnTo>
                  <a:lnTo>
                    <a:pt x="50" y="801"/>
                  </a:lnTo>
                  <a:lnTo>
                    <a:pt x="44" y="797"/>
                  </a:lnTo>
                  <a:lnTo>
                    <a:pt x="38" y="796"/>
                  </a:lnTo>
                  <a:lnTo>
                    <a:pt x="31" y="795"/>
                  </a:lnTo>
                  <a:lnTo>
                    <a:pt x="31" y="795"/>
                  </a:lnTo>
                  <a:lnTo>
                    <a:pt x="25" y="796"/>
                  </a:lnTo>
                  <a:lnTo>
                    <a:pt x="20" y="797"/>
                  </a:lnTo>
                  <a:lnTo>
                    <a:pt x="14" y="801"/>
                  </a:lnTo>
                  <a:lnTo>
                    <a:pt x="9" y="805"/>
                  </a:lnTo>
                  <a:lnTo>
                    <a:pt x="6" y="809"/>
                  </a:lnTo>
                  <a:lnTo>
                    <a:pt x="2" y="815"/>
                  </a:lnTo>
                  <a:lnTo>
                    <a:pt x="0" y="821"/>
                  </a:lnTo>
                  <a:lnTo>
                    <a:pt x="0" y="828"/>
                  </a:lnTo>
                  <a:lnTo>
                    <a:pt x="0" y="828"/>
                  </a:lnTo>
                  <a:lnTo>
                    <a:pt x="0" y="834"/>
                  </a:lnTo>
                  <a:lnTo>
                    <a:pt x="2" y="839"/>
                  </a:lnTo>
                  <a:lnTo>
                    <a:pt x="6" y="845"/>
                  </a:lnTo>
                  <a:lnTo>
                    <a:pt x="9" y="850"/>
                  </a:lnTo>
                  <a:lnTo>
                    <a:pt x="14" y="853"/>
                  </a:lnTo>
                  <a:lnTo>
                    <a:pt x="20" y="856"/>
                  </a:lnTo>
                  <a:lnTo>
                    <a:pt x="25" y="859"/>
                  </a:lnTo>
                  <a:lnTo>
                    <a:pt x="31" y="859"/>
                  </a:lnTo>
                  <a:lnTo>
                    <a:pt x="31" y="859"/>
                  </a:lnTo>
                  <a:close/>
                  <a:moveTo>
                    <a:pt x="31" y="700"/>
                  </a:moveTo>
                  <a:lnTo>
                    <a:pt x="31" y="700"/>
                  </a:lnTo>
                  <a:lnTo>
                    <a:pt x="38" y="700"/>
                  </a:lnTo>
                  <a:lnTo>
                    <a:pt x="44" y="698"/>
                  </a:lnTo>
                  <a:lnTo>
                    <a:pt x="50" y="694"/>
                  </a:lnTo>
                  <a:lnTo>
                    <a:pt x="54" y="691"/>
                  </a:lnTo>
                  <a:lnTo>
                    <a:pt x="58" y="686"/>
                  </a:lnTo>
                  <a:lnTo>
                    <a:pt x="61" y="681"/>
                  </a:lnTo>
                  <a:lnTo>
                    <a:pt x="63" y="675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3" y="662"/>
                  </a:lnTo>
                  <a:lnTo>
                    <a:pt x="61" y="656"/>
                  </a:lnTo>
                  <a:lnTo>
                    <a:pt x="58" y="650"/>
                  </a:lnTo>
                  <a:lnTo>
                    <a:pt x="54" y="646"/>
                  </a:lnTo>
                  <a:lnTo>
                    <a:pt x="50" y="642"/>
                  </a:lnTo>
                  <a:lnTo>
                    <a:pt x="44" y="639"/>
                  </a:lnTo>
                  <a:lnTo>
                    <a:pt x="38" y="638"/>
                  </a:lnTo>
                  <a:lnTo>
                    <a:pt x="31" y="637"/>
                  </a:lnTo>
                  <a:lnTo>
                    <a:pt x="31" y="637"/>
                  </a:lnTo>
                  <a:lnTo>
                    <a:pt x="25" y="638"/>
                  </a:lnTo>
                  <a:lnTo>
                    <a:pt x="20" y="639"/>
                  </a:lnTo>
                  <a:lnTo>
                    <a:pt x="14" y="642"/>
                  </a:lnTo>
                  <a:lnTo>
                    <a:pt x="9" y="646"/>
                  </a:lnTo>
                  <a:lnTo>
                    <a:pt x="6" y="650"/>
                  </a:lnTo>
                  <a:lnTo>
                    <a:pt x="2" y="656"/>
                  </a:lnTo>
                  <a:lnTo>
                    <a:pt x="0" y="662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0" y="675"/>
                  </a:lnTo>
                  <a:lnTo>
                    <a:pt x="2" y="681"/>
                  </a:lnTo>
                  <a:lnTo>
                    <a:pt x="6" y="686"/>
                  </a:lnTo>
                  <a:lnTo>
                    <a:pt x="9" y="691"/>
                  </a:lnTo>
                  <a:lnTo>
                    <a:pt x="14" y="694"/>
                  </a:lnTo>
                  <a:lnTo>
                    <a:pt x="20" y="698"/>
                  </a:lnTo>
                  <a:lnTo>
                    <a:pt x="25" y="700"/>
                  </a:lnTo>
                  <a:lnTo>
                    <a:pt x="31" y="700"/>
                  </a:lnTo>
                  <a:lnTo>
                    <a:pt x="31" y="700"/>
                  </a:lnTo>
                  <a:close/>
                  <a:moveTo>
                    <a:pt x="31" y="541"/>
                  </a:moveTo>
                  <a:lnTo>
                    <a:pt x="31" y="541"/>
                  </a:lnTo>
                  <a:lnTo>
                    <a:pt x="38" y="540"/>
                  </a:lnTo>
                  <a:lnTo>
                    <a:pt x="44" y="539"/>
                  </a:lnTo>
                  <a:lnTo>
                    <a:pt x="50" y="536"/>
                  </a:lnTo>
                  <a:lnTo>
                    <a:pt x="54" y="531"/>
                  </a:lnTo>
                  <a:lnTo>
                    <a:pt x="58" y="527"/>
                  </a:lnTo>
                  <a:lnTo>
                    <a:pt x="61" y="522"/>
                  </a:lnTo>
                  <a:lnTo>
                    <a:pt x="63" y="515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02"/>
                  </a:lnTo>
                  <a:lnTo>
                    <a:pt x="61" y="497"/>
                  </a:lnTo>
                  <a:lnTo>
                    <a:pt x="58" y="492"/>
                  </a:lnTo>
                  <a:lnTo>
                    <a:pt x="54" y="486"/>
                  </a:lnTo>
                  <a:lnTo>
                    <a:pt x="50" y="483"/>
                  </a:lnTo>
                  <a:lnTo>
                    <a:pt x="44" y="480"/>
                  </a:lnTo>
                  <a:lnTo>
                    <a:pt x="38" y="478"/>
                  </a:lnTo>
                  <a:lnTo>
                    <a:pt x="31" y="478"/>
                  </a:lnTo>
                  <a:lnTo>
                    <a:pt x="31" y="478"/>
                  </a:lnTo>
                  <a:lnTo>
                    <a:pt x="25" y="478"/>
                  </a:lnTo>
                  <a:lnTo>
                    <a:pt x="20" y="480"/>
                  </a:lnTo>
                  <a:lnTo>
                    <a:pt x="14" y="483"/>
                  </a:lnTo>
                  <a:lnTo>
                    <a:pt x="9" y="486"/>
                  </a:lnTo>
                  <a:lnTo>
                    <a:pt x="6" y="492"/>
                  </a:lnTo>
                  <a:lnTo>
                    <a:pt x="2" y="497"/>
                  </a:lnTo>
                  <a:lnTo>
                    <a:pt x="0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15"/>
                  </a:lnTo>
                  <a:lnTo>
                    <a:pt x="2" y="522"/>
                  </a:lnTo>
                  <a:lnTo>
                    <a:pt x="6" y="527"/>
                  </a:lnTo>
                  <a:lnTo>
                    <a:pt x="9" y="531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5" y="540"/>
                  </a:lnTo>
                  <a:lnTo>
                    <a:pt x="31" y="541"/>
                  </a:lnTo>
                  <a:lnTo>
                    <a:pt x="31" y="541"/>
                  </a:lnTo>
                  <a:close/>
                  <a:moveTo>
                    <a:pt x="31" y="382"/>
                  </a:moveTo>
                  <a:lnTo>
                    <a:pt x="31" y="382"/>
                  </a:lnTo>
                  <a:lnTo>
                    <a:pt x="38" y="381"/>
                  </a:lnTo>
                  <a:lnTo>
                    <a:pt x="44" y="379"/>
                  </a:lnTo>
                  <a:lnTo>
                    <a:pt x="50" y="377"/>
                  </a:lnTo>
                  <a:lnTo>
                    <a:pt x="54" y="373"/>
                  </a:lnTo>
                  <a:lnTo>
                    <a:pt x="58" y="368"/>
                  </a:lnTo>
                  <a:lnTo>
                    <a:pt x="61" y="363"/>
                  </a:lnTo>
                  <a:lnTo>
                    <a:pt x="63" y="357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3" y="344"/>
                  </a:lnTo>
                  <a:lnTo>
                    <a:pt x="61" y="338"/>
                  </a:lnTo>
                  <a:lnTo>
                    <a:pt x="58" y="333"/>
                  </a:lnTo>
                  <a:lnTo>
                    <a:pt x="54" y="328"/>
                  </a:lnTo>
                  <a:lnTo>
                    <a:pt x="50" y="324"/>
                  </a:lnTo>
                  <a:lnTo>
                    <a:pt x="44" y="321"/>
                  </a:lnTo>
                  <a:lnTo>
                    <a:pt x="38" y="319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5" y="319"/>
                  </a:lnTo>
                  <a:lnTo>
                    <a:pt x="20" y="321"/>
                  </a:lnTo>
                  <a:lnTo>
                    <a:pt x="14" y="324"/>
                  </a:lnTo>
                  <a:lnTo>
                    <a:pt x="9" y="328"/>
                  </a:lnTo>
                  <a:lnTo>
                    <a:pt x="6" y="333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57"/>
                  </a:lnTo>
                  <a:lnTo>
                    <a:pt x="2" y="363"/>
                  </a:lnTo>
                  <a:lnTo>
                    <a:pt x="6" y="368"/>
                  </a:lnTo>
                  <a:lnTo>
                    <a:pt x="9" y="373"/>
                  </a:lnTo>
                  <a:lnTo>
                    <a:pt x="14" y="377"/>
                  </a:lnTo>
                  <a:lnTo>
                    <a:pt x="20" y="379"/>
                  </a:lnTo>
                  <a:lnTo>
                    <a:pt x="25" y="381"/>
                  </a:lnTo>
                  <a:lnTo>
                    <a:pt x="31" y="382"/>
                  </a:lnTo>
                  <a:lnTo>
                    <a:pt x="31" y="382"/>
                  </a:lnTo>
                  <a:close/>
                  <a:moveTo>
                    <a:pt x="31" y="223"/>
                  </a:moveTo>
                  <a:lnTo>
                    <a:pt x="31" y="223"/>
                  </a:lnTo>
                  <a:lnTo>
                    <a:pt x="38" y="222"/>
                  </a:lnTo>
                  <a:lnTo>
                    <a:pt x="44" y="220"/>
                  </a:lnTo>
                  <a:lnTo>
                    <a:pt x="50" y="218"/>
                  </a:lnTo>
                  <a:lnTo>
                    <a:pt x="54" y="214"/>
                  </a:lnTo>
                  <a:lnTo>
                    <a:pt x="58" y="210"/>
                  </a:lnTo>
                  <a:lnTo>
                    <a:pt x="61" y="203"/>
                  </a:lnTo>
                  <a:lnTo>
                    <a:pt x="63" y="198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63" y="185"/>
                  </a:lnTo>
                  <a:lnTo>
                    <a:pt x="61" y="178"/>
                  </a:lnTo>
                  <a:lnTo>
                    <a:pt x="58" y="173"/>
                  </a:lnTo>
                  <a:lnTo>
                    <a:pt x="54" y="169"/>
                  </a:lnTo>
                  <a:lnTo>
                    <a:pt x="50" y="164"/>
                  </a:lnTo>
                  <a:lnTo>
                    <a:pt x="44" y="162"/>
                  </a:lnTo>
                  <a:lnTo>
                    <a:pt x="38" y="160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25" y="160"/>
                  </a:lnTo>
                  <a:lnTo>
                    <a:pt x="20" y="162"/>
                  </a:lnTo>
                  <a:lnTo>
                    <a:pt x="14" y="164"/>
                  </a:lnTo>
                  <a:lnTo>
                    <a:pt x="9" y="169"/>
                  </a:lnTo>
                  <a:lnTo>
                    <a:pt x="6" y="173"/>
                  </a:lnTo>
                  <a:lnTo>
                    <a:pt x="2" y="178"/>
                  </a:lnTo>
                  <a:lnTo>
                    <a:pt x="0" y="185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6" y="210"/>
                  </a:lnTo>
                  <a:lnTo>
                    <a:pt x="9" y="214"/>
                  </a:lnTo>
                  <a:lnTo>
                    <a:pt x="14" y="218"/>
                  </a:lnTo>
                  <a:lnTo>
                    <a:pt x="20" y="220"/>
                  </a:lnTo>
                  <a:lnTo>
                    <a:pt x="25" y="222"/>
                  </a:lnTo>
                  <a:lnTo>
                    <a:pt x="31" y="223"/>
                  </a:lnTo>
                  <a:lnTo>
                    <a:pt x="31" y="223"/>
                  </a:lnTo>
                  <a:close/>
                  <a:moveTo>
                    <a:pt x="31" y="64"/>
                  </a:moveTo>
                  <a:lnTo>
                    <a:pt x="31" y="64"/>
                  </a:lnTo>
                  <a:lnTo>
                    <a:pt x="38" y="64"/>
                  </a:lnTo>
                  <a:lnTo>
                    <a:pt x="44" y="61"/>
                  </a:lnTo>
                  <a:lnTo>
                    <a:pt x="50" y="58"/>
                  </a:lnTo>
                  <a:lnTo>
                    <a:pt x="54" y="55"/>
                  </a:lnTo>
                  <a:lnTo>
                    <a:pt x="58" y="50"/>
                  </a:lnTo>
                  <a:lnTo>
                    <a:pt x="61" y="44"/>
                  </a:lnTo>
                  <a:lnTo>
                    <a:pt x="63" y="39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3" y="26"/>
                  </a:lnTo>
                  <a:lnTo>
                    <a:pt x="61" y="20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8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6" y="50"/>
                  </a:lnTo>
                  <a:lnTo>
                    <a:pt x="9" y="55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5" y="64"/>
                  </a:lnTo>
                  <a:lnTo>
                    <a:pt x="31" y="64"/>
                  </a:lnTo>
                  <a:lnTo>
                    <a:pt x="31" y="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3" name="组合 2052"/>
          <p:cNvGrpSpPr/>
          <p:nvPr/>
        </p:nvGrpSpPr>
        <p:grpSpPr>
          <a:xfrm>
            <a:off x="1205024" y="3005978"/>
            <a:ext cx="2856405" cy="507831"/>
            <a:chOff x="8154301" y="3710405"/>
            <a:chExt cx="2856405" cy="507831"/>
          </a:xfrm>
        </p:grpSpPr>
        <p:sp>
          <p:nvSpPr>
            <p:cNvPr id="16" name="矩形 15"/>
            <p:cNvSpPr/>
            <p:nvPr/>
          </p:nvSpPr>
          <p:spPr>
            <a:xfrm>
              <a:off x="8154301" y="3710405"/>
              <a:ext cx="250700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b="1" dirty="0" smtClean="0">
                  <a:solidFill>
                    <a:srgbClr val="C00000"/>
                  </a:solidFill>
                </a:rPr>
                <a:t>竞争对手或同行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Freeform 104"/>
            <p:cNvSpPr>
              <a:spLocks noEditPoints="1"/>
            </p:cNvSpPr>
            <p:nvPr/>
          </p:nvSpPr>
          <p:spPr bwMode="auto">
            <a:xfrm>
              <a:off x="10686856" y="3799520"/>
              <a:ext cx="323850" cy="323850"/>
            </a:xfrm>
            <a:custGeom>
              <a:avLst/>
              <a:gdLst>
                <a:gd name="T0" fmla="*/ 562 w 1019"/>
                <a:gd name="T1" fmla="*/ 11 h 1017"/>
                <a:gd name="T2" fmla="*/ 449 w 1019"/>
                <a:gd name="T3" fmla="*/ 63 h 1017"/>
                <a:gd name="T4" fmla="*/ 360 w 1019"/>
                <a:gd name="T5" fmla="*/ 147 h 1017"/>
                <a:gd name="T6" fmla="*/ 303 w 1019"/>
                <a:gd name="T7" fmla="*/ 257 h 1017"/>
                <a:gd name="T8" fmla="*/ 287 w 1019"/>
                <a:gd name="T9" fmla="*/ 366 h 1017"/>
                <a:gd name="T10" fmla="*/ 324 w 1019"/>
                <a:gd name="T11" fmla="*/ 527 h 1017"/>
                <a:gd name="T12" fmla="*/ 7 w 1019"/>
                <a:gd name="T13" fmla="*/ 887 h 1017"/>
                <a:gd name="T14" fmla="*/ 5 w 1019"/>
                <a:gd name="T15" fmla="*/ 950 h 1017"/>
                <a:gd name="T16" fmla="*/ 36 w 1019"/>
                <a:gd name="T17" fmla="*/ 996 h 1017"/>
                <a:gd name="T18" fmla="*/ 96 w 1019"/>
                <a:gd name="T19" fmla="*/ 1017 h 1017"/>
                <a:gd name="T20" fmla="*/ 148 w 1019"/>
                <a:gd name="T21" fmla="*/ 1002 h 1017"/>
                <a:gd name="T22" fmla="*/ 535 w 1019"/>
                <a:gd name="T23" fmla="*/ 712 h 1017"/>
                <a:gd name="T24" fmla="*/ 672 w 1019"/>
                <a:gd name="T25" fmla="*/ 731 h 1017"/>
                <a:gd name="T26" fmla="*/ 795 w 1019"/>
                <a:gd name="T27" fmla="*/ 703 h 1017"/>
                <a:gd name="T28" fmla="*/ 898 w 1019"/>
                <a:gd name="T29" fmla="*/ 637 h 1017"/>
                <a:gd name="T30" fmla="*/ 975 w 1019"/>
                <a:gd name="T31" fmla="*/ 540 h 1017"/>
                <a:gd name="T32" fmla="*/ 1014 w 1019"/>
                <a:gd name="T33" fmla="*/ 421 h 1017"/>
                <a:gd name="T34" fmla="*/ 1014 w 1019"/>
                <a:gd name="T35" fmla="*/ 310 h 1017"/>
                <a:gd name="T36" fmla="*/ 975 w 1019"/>
                <a:gd name="T37" fmla="*/ 191 h 1017"/>
                <a:gd name="T38" fmla="*/ 898 w 1019"/>
                <a:gd name="T39" fmla="*/ 95 h 1017"/>
                <a:gd name="T40" fmla="*/ 795 w 1019"/>
                <a:gd name="T41" fmla="*/ 28 h 1017"/>
                <a:gd name="T42" fmla="*/ 672 w 1019"/>
                <a:gd name="T43" fmla="*/ 0 h 1017"/>
                <a:gd name="T44" fmla="*/ 100 w 1019"/>
                <a:gd name="T45" fmla="*/ 954 h 1017"/>
                <a:gd name="T46" fmla="*/ 73 w 1019"/>
                <a:gd name="T47" fmla="*/ 944 h 1017"/>
                <a:gd name="T48" fmla="*/ 66 w 1019"/>
                <a:gd name="T49" fmla="*/ 912 h 1017"/>
                <a:gd name="T50" fmla="*/ 406 w 1019"/>
                <a:gd name="T51" fmla="*/ 635 h 1017"/>
                <a:gd name="T52" fmla="*/ 607 w 1019"/>
                <a:gd name="T53" fmla="*/ 664 h 1017"/>
                <a:gd name="T54" fmla="*/ 509 w 1019"/>
                <a:gd name="T55" fmla="*/ 631 h 1017"/>
                <a:gd name="T56" fmla="*/ 430 w 1019"/>
                <a:gd name="T57" fmla="*/ 569 h 1017"/>
                <a:gd name="T58" fmla="*/ 374 w 1019"/>
                <a:gd name="T59" fmla="*/ 483 h 1017"/>
                <a:gd name="T60" fmla="*/ 351 w 1019"/>
                <a:gd name="T61" fmla="*/ 381 h 1017"/>
                <a:gd name="T62" fmla="*/ 360 w 1019"/>
                <a:gd name="T63" fmla="*/ 290 h 1017"/>
                <a:gd name="T64" fmla="*/ 402 w 1019"/>
                <a:gd name="T65" fmla="*/ 197 h 1017"/>
                <a:gd name="T66" fmla="*/ 472 w 1019"/>
                <a:gd name="T67" fmla="*/ 124 h 1017"/>
                <a:gd name="T68" fmla="*/ 563 w 1019"/>
                <a:gd name="T69" fmla="*/ 78 h 1017"/>
                <a:gd name="T70" fmla="*/ 653 w 1019"/>
                <a:gd name="T71" fmla="*/ 64 h 1017"/>
                <a:gd name="T72" fmla="*/ 757 w 1019"/>
                <a:gd name="T73" fmla="*/ 82 h 1017"/>
                <a:gd name="T74" fmla="*/ 845 w 1019"/>
                <a:gd name="T75" fmla="*/ 132 h 1017"/>
                <a:gd name="T76" fmla="*/ 911 w 1019"/>
                <a:gd name="T77" fmla="*/ 209 h 1017"/>
                <a:gd name="T78" fmla="*/ 949 w 1019"/>
                <a:gd name="T79" fmla="*/ 305 h 1017"/>
                <a:gd name="T80" fmla="*/ 954 w 1019"/>
                <a:gd name="T81" fmla="*/ 396 h 1017"/>
                <a:gd name="T82" fmla="*/ 925 w 1019"/>
                <a:gd name="T83" fmla="*/ 496 h 1017"/>
                <a:gd name="T84" fmla="*/ 866 w 1019"/>
                <a:gd name="T85" fmla="*/ 580 h 1017"/>
                <a:gd name="T86" fmla="*/ 784 w 1019"/>
                <a:gd name="T87" fmla="*/ 638 h 1017"/>
                <a:gd name="T88" fmla="*/ 684 w 1019"/>
                <a:gd name="T89" fmla="*/ 667 h 1017"/>
                <a:gd name="T90" fmla="*/ 810 w 1019"/>
                <a:gd name="T91" fmla="*/ 187 h 1017"/>
                <a:gd name="T92" fmla="*/ 775 w 1019"/>
                <a:gd name="T93" fmla="*/ 193 h 1017"/>
                <a:gd name="T94" fmla="*/ 772 w 1019"/>
                <a:gd name="T95" fmla="*/ 234 h 1017"/>
                <a:gd name="T96" fmla="*/ 820 w 1019"/>
                <a:gd name="T97" fmla="*/ 315 h 1017"/>
                <a:gd name="T98" fmla="*/ 815 w 1019"/>
                <a:gd name="T99" fmla="*/ 433 h 1017"/>
                <a:gd name="T100" fmla="*/ 769 w 1019"/>
                <a:gd name="T101" fmla="*/ 502 h 1017"/>
                <a:gd name="T102" fmla="*/ 775 w 1019"/>
                <a:gd name="T103" fmla="*/ 538 h 1017"/>
                <a:gd name="T104" fmla="*/ 810 w 1019"/>
                <a:gd name="T105" fmla="*/ 544 h 1017"/>
                <a:gd name="T106" fmla="*/ 874 w 1019"/>
                <a:gd name="T107" fmla="*/ 457 h 1017"/>
                <a:gd name="T108" fmla="*/ 881 w 1019"/>
                <a:gd name="T109" fmla="*/ 29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9" h="1017">
                  <a:moveTo>
                    <a:pt x="653" y="0"/>
                  </a:moveTo>
                  <a:lnTo>
                    <a:pt x="653" y="0"/>
                  </a:lnTo>
                  <a:lnTo>
                    <a:pt x="634" y="0"/>
                  </a:lnTo>
                  <a:lnTo>
                    <a:pt x="615" y="1"/>
                  </a:lnTo>
                  <a:lnTo>
                    <a:pt x="597" y="5"/>
                  </a:lnTo>
                  <a:lnTo>
                    <a:pt x="579" y="8"/>
                  </a:lnTo>
                  <a:lnTo>
                    <a:pt x="562" y="11"/>
                  </a:lnTo>
                  <a:lnTo>
                    <a:pt x="544" y="16"/>
                  </a:lnTo>
                  <a:lnTo>
                    <a:pt x="527" y="22"/>
                  </a:lnTo>
                  <a:lnTo>
                    <a:pt x="510" y="28"/>
                  </a:lnTo>
                  <a:lnTo>
                    <a:pt x="494" y="36"/>
                  </a:lnTo>
                  <a:lnTo>
                    <a:pt x="479" y="44"/>
                  </a:lnTo>
                  <a:lnTo>
                    <a:pt x="463" y="53"/>
                  </a:lnTo>
                  <a:lnTo>
                    <a:pt x="449" y="63"/>
                  </a:lnTo>
                  <a:lnTo>
                    <a:pt x="434" y="72"/>
                  </a:lnTo>
                  <a:lnTo>
                    <a:pt x="420" y="84"/>
                  </a:lnTo>
                  <a:lnTo>
                    <a:pt x="407" y="95"/>
                  </a:lnTo>
                  <a:lnTo>
                    <a:pt x="394" y="108"/>
                  </a:lnTo>
                  <a:lnTo>
                    <a:pt x="382" y="119"/>
                  </a:lnTo>
                  <a:lnTo>
                    <a:pt x="371" y="133"/>
                  </a:lnTo>
                  <a:lnTo>
                    <a:pt x="360" y="147"/>
                  </a:lnTo>
                  <a:lnTo>
                    <a:pt x="349" y="161"/>
                  </a:lnTo>
                  <a:lnTo>
                    <a:pt x="339" y="176"/>
                  </a:lnTo>
                  <a:lnTo>
                    <a:pt x="331" y="191"/>
                  </a:lnTo>
                  <a:lnTo>
                    <a:pt x="323" y="207"/>
                  </a:lnTo>
                  <a:lnTo>
                    <a:pt x="316" y="223"/>
                  </a:lnTo>
                  <a:lnTo>
                    <a:pt x="309" y="240"/>
                  </a:lnTo>
                  <a:lnTo>
                    <a:pt x="303" y="257"/>
                  </a:lnTo>
                  <a:lnTo>
                    <a:pt x="299" y="274"/>
                  </a:lnTo>
                  <a:lnTo>
                    <a:pt x="294" y="292"/>
                  </a:lnTo>
                  <a:lnTo>
                    <a:pt x="291" y="310"/>
                  </a:lnTo>
                  <a:lnTo>
                    <a:pt x="289" y="329"/>
                  </a:lnTo>
                  <a:lnTo>
                    <a:pt x="287" y="347"/>
                  </a:lnTo>
                  <a:lnTo>
                    <a:pt x="287" y="366"/>
                  </a:lnTo>
                  <a:lnTo>
                    <a:pt x="287" y="366"/>
                  </a:lnTo>
                  <a:lnTo>
                    <a:pt x="288" y="390"/>
                  </a:lnTo>
                  <a:lnTo>
                    <a:pt x="290" y="414"/>
                  </a:lnTo>
                  <a:lnTo>
                    <a:pt x="294" y="438"/>
                  </a:lnTo>
                  <a:lnTo>
                    <a:pt x="300" y="462"/>
                  </a:lnTo>
                  <a:lnTo>
                    <a:pt x="306" y="484"/>
                  </a:lnTo>
                  <a:lnTo>
                    <a:pt x="315" y="506"/>
                  </a:lnTo>
                  <a:lnTo>
                    <a:pt x="324" y="527"/>
                  </a:lnTo>
                  <a:lnTo>
                    <a:pt x="336" y="547"/>
                  </a:lnTo>
                  <a:lnTo>
                    <a:pt x="28" y="854"/>
                  </a:lnTo>
                  <a:lnTo>
                    <a:pt x="28" y="854"/>
                  </a:lnTo>
                  <a:lnTo>
                    <a:pt x="22" y="862"/>
                  </a:lnTo>
                  <a:lnTo>
                    <a:pt x="16" y="869"/>
                  </a:lnTo>
                  <a:lnTo>
                    <a:pt x="11" y="878"/>
                  </a:lnTo>
                  <a:lnTo>
                    <a:pt x="7" y="887"/>
                  </a:lnTo>
                  <a:lnTo>
                    <a:pt x="5" y="895"/>
                  </a:lnTo>
                  <a:lnTo>
                    <a:pt x="2" y="904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0"/>
                  </a:lnTo>
                  <a:lnTo>
                    <a:pt x="5" y="950"/>
                  </a:lnTo>
                  <a:lnTo>
                    <a:pt x="7" y="958"/>
                  </a:lnTo>
                  <a:lnTo>
                    <a:pt x="11" y="967"/>
                  </a:lnTo>
                  <a:lnTo>
                    <a:pt x="16" y="974"/>
                  </a:lnTo>
                  <a:lnTo>
                    <a:pt x="22" y="982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6" y="996"/>
                  </a:lnTo>
                  <a:lnTo>
                    <a:pt x="43" y="1002"/>
                  </a:lnTo>
                  <a:lnTo>
                    <a:pt x="52" y="1007"/>
                  </a:lnTo>
                  <a:lnTo>
                    <a:pt x="59" y="1011"/>
                  </a:lnTo>
                  <a:lnTo>
                    <a:pt x="69" y="1014"/>
                  </a:lnTo>
                  <a:lnTo>
                    <a:pt x="78" y="1016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4" y="1017"/>
                  </a:lnTo>
                  <a:lnTo>
                    <a:pt x="114" y="1016"/>
                  </a:lnTo>
                  <a:lnTo>
                    <a:pt x="123" y="1014"/>
                  </a:lnTo>
                  <a:lnTo>
                    <a:pt x="131" y="1011"/>
                  </a:lnTo>
                  <a:lnTo>
                    <a:pt x="140" y="1007"/>
                  </a:lnTo>
                  <a:lnTo>
                    <a:pt x="148" y="1002"/>
                  </a:lnTo>
                  <a:lnTo>
                    <a:pt x="156" y="996"/>
                  </a:lnTo>
                  <a:lnTo>
                    <a:pt x="163" y="990"/>
                  </a:lnTo>
                  <a:lnTo>
                    <a:pt x="470" y="683"/>
                  </a:lnTo>
                  <a:lnTo>
                    <a:pt x="470" y="683"/>
                  </a:lnTo>
                  <a:lnTo>
                    <a:pt x="492" y="693"/>
                  </a:lnTo>
                  <a:lnTo>
                    <a:pt x="512" y="703"/>
                  </a:lnTo>
                  <a:lnTo>
                    <a:pt x="535" y="712"/>
                  </a:lnTo>
                  <a:lnTo>
                    <a:pt x="557" y="718"/>
                  </a:lnTo>
                  <a:lnTo>
                    <a:pt x="580" y="724"/>
                  </a:lnTo>
                  <a:lnTo>
                    <a:pt x="604" y="728"/>
                  </a:lnTo>
                  <a:lnTo>
                    <a:pt x="628" y="731"/>
                  </a:lnTo>
                  <a:lnTo>
                    <a:pt x="653" y="731"/>
                  </a:lnTo>
                  <a:lnTo>
                    <a:pt x="653" y="731"/>
                  </a:lnTo>
                  <a:lnTo>
                    <a:pt x="672" y="731"/>
                  </a:lnTo>
                  <a:lnTo>
                    <a:pt x="690" y="730"/>
                  </a:lnTo>
                  <a:lnTo>
                    <a:pt x="708" y="727"/>
                  </a:lnTo>
                  <a:lnTo>
                    <a:pt x="727" y="723"/>
                  </a:lnTo>
                  <a:lnTo>
                    <a:pt x="744" y="720"/>
                  </a:lnTo>
                  <a:lnTo>
                    <a:pt x="762" y="715"/>
                  </a:lnTo>
                  <a:lnTo>
                    <a:pt x="778" y="709"/>
                  </a:lnTo>
                  <a:lnTo>
                    <a:pt x="795" y="703"/>
                  </a:lnTo>
                  <a:lnTo>
                    <a:pt x="811" y="696"/>
                  </a:lnTo>
                  <a:lnTo>
                    <a:pt x="828" y="687"/>
                  </a:lnTo>
                  <a:lnTo>
                    <a:pt x="843" y="678"/>
                  </a:lnTo>
                  <a:lnTo>
                    <a:pt x="858" y="669"/>
                  </a:lnTo>
                  <a:lnTo>
                    <a:pt x="872" y="659"/>
                  </a:lnTo>
                  <a:lnTo>
                    <a:pt x="886" y="647"/>
                  </a:lnTo>
                  <a:lnTo>
                    <a:pt x="898" y="637"/>
                  </a:lnTo>
                  <a:lnTo>
                    <a:pt x="911" y="624"/>
                  </a:lnTo>
                  <a:lnTo>
                    <a:pt x="924" y="612"/>
                  </a:lnTo>
                  <a:lnTo>
                    <a:pt x="935" y="598"/>
                  </a:lnTo>
                  <a:lnTo>
                    <a:pt x="947" y="584"/>
                  </a:lnTo>
                  <a:lnTo>
                    <a:pt x="956" y="570"/>
                  </a:lnTo>
                  <a:lnTo>
                    <a:pt x="966" y="555"/>
                  </a:lnTo>
                  <a:lnTo>
                    <a:pt x="975" y="540"/>
                  </a:lnTo>
                  <a:lnTo>
                    <a:pt x="983" y="524"/>
                  </a:lnTo>
                  <a:lnTo>
                    <a:pt x="991" y="508"/>
                  </a:lnTo>
                  <a:lnTo>
                    <a:pt x="997" y="492"/>
                  </a:lnTo>
                  <a:lnTo>
                    <a:pt x="1002" y="475"/>
                  </a:lnTo>
                  <a:lnTo>
                    <a:pt x="1008" y="457"/>
                  </a:lnTo>
                  <a:lnTo>
                    <a:pt x="1011" y="439"/>
                  </a:lnTo>
                  <a:lnTo>
                    <a:pt x="1014" y="421"/>
                  </a:lnTo>
                  <a:lnTo>
                    <a:pt x="1018" y="403"/>
                  </a:lnTo>
                  <a:lnTo>
                    <a:pt x="1019" y="384"/>
                  </a:lnTo>
                  <a:lnTo>
                    <a:pt x="1019" y="366"/>
                  </a:lnTo>
                  <a:lnTo>
                    <a:pt x="1019" y="366"/>
                  </a:lnTo>
                  <a:lnTo>
                    <a:pt x="1019" y="347"/>
                  </a:lnTo>
                  <a:lnTo>
                    <a:pt x="1018" y="329"/>
                  </a:lnTo>
                  <a:lnTo>
                    <a:pt x="1014" y="310"/>
                  </a:lnTo>
                  <a:lnTo>
                    <a:pt x="1011" y="292"/>
                  </a:lnTo>
                  <a:lnTo>
                    <a:pt x="1008" y="274"/>
                  </a:lnTo>
                  <a:lnTo>
                    <a:pt x="1002" y="257"/>
                  </a:lnTo>
                  <a:lnTo>
                    <a:pt x="997" y="240"/>
                  </a:lnTo>
                  <a:lnTo>
                    <a:pt x="991" y="223"/>
                  </a:lnTo>
                  <a:lnTo>
                    <a:pt x="983" y="207"/>
                  </a:lnTo>
                  <a:lnTo>
                    <a:pt x="975" y="191"/>
                  </a:lnTo>
                  <a:lnTo>
                    <a:pt x="966" y="176"/>
                  </a:lnTo>
                  <a:lnTo>
                    <a:pt x="956" y="161"/>
                  </a:lnTo>
                  <a:lnTo>
                    <a:pt x="947" y="147"/>
                  </a:lnTo>
                  <a:lnTo>
                    <a:pt x="935" y="133"/>
                  </a:lnTo>
                  <a:lnTo>
                    <a:pt x="924" y="119"/>
                  </a:lnTo>
                  <a:lnTo>
                    <a:pt x="911" y="108"/>
                  </a:lnTo>
                  <a:lnTo>
                    <a:pt x="898" y="95"/>
                  </a:lnTo>
                  <a:lnTo>
                    <a:pt x="886" y="84"/>
                  </a:lnTo>
                  <a:lnTo>
                    <a:pt x="872" y="72"/>
                  </a:lnTo>
                  <a:lnTo>
                    <a:pt x="858" y="63"/>
                  </a:lnTo>
                  <a:lnTo>
                    <a:pt x="843" y="53"/>
                  </a:lnTo>
                  <a:lnTo>
                    <a:pt x="828" y="44"/>
                  </a:lnTo>
                  <a:lnTo>
                    <a:pt x="811" y="36"/>
                  </a:lnTo>
                  <a:lnTo>
                    <a:pt x="795" y="28"/>
                  </a:lnTo>
                  <a:lnTo>
                    <a:pt x="778" y="22"/>
                  </a:lnTo>
                  <a:lnTo>
                    <a:pt x="762" y="16"/>
                  </a:lnTo>
                  <a:lnTo>
                    <a:pt x="744" y="11"/>
                  </a:lnTo>
                  <a:lnTo>
                    <a:pt x="727" y="8"/>
                  </a:lnTo>
                  <a:lnTo>
                    <a:pt x="708" y="5"/>
                  </a:lnTo>
                  <a:lnTo>
                    <a:pt x="690" y="1"/>
                  </a:lnTo>
                  <a:lnTo>
                    <a:pt x="672" y="0"/>
                  </a:lnTo>
                  <a:lnTo>
                    <a:pt x="653" y="0"/>
                  </a:lnTo>
                  <a:lnTo>
                    <a:pt x="653" y="0"/>
                  </a:lnTo>
                  <a:close/>
                  <a:moveTo>
                    <a:pt x="118" y="944"/>
                  </a:moveTo>
                  <a:lnTo>
                    <a:pt x="118" y="944"/>
                  </a:lnTo>
                  <a:lnTo>
                    <a:pt x="112" y="950"/>
                  </a:lnTo>
                  <a:lnTo>
                    <a:pt x="105" y="952"/>
                  </a:lnTo>
                  <a:lnTo>
                    <a:pt x="100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92" y="954"/>
                  </a:lnTo>
                  <a:lnTo>
                    <a:pt x="86" y="952"/>
                  </a:lnTo>
                  <a:lnTo>
                    <a:pt x="80" y="950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8" y="938"/>
                  </a:lnTo>
                  <a:lnTo>
                    <a:pt x="66" y="933"/>
                  </a:lnTo>
                  <a:lnTo>
                    <a:pt x="65" y="926"/>
                  </a:lnTo>
                  <a:lnTo>
                    <a:pt x="64" y="922"/>
                  </a:lnTo>
                  <a:lnTo>
                    <a:pt x="64" y="922"/>
                  </a:lnTo>
                  <a:lnTo>
                    <a:pt x="65" y="918"/>
                  </a:lnTo>
                  <a:lnTo>
                    <a:pt x="66" y="912"/>
                  </a:lnTo>
                  <a:lnTo>
                    <a:pt x="68" y="906"/>
                  </a:lnTo>
                  <a:lnTo>
                    <a:pt x="73" y="899"/>
                  </a:lnTo>
                  <a:lnTo>
                    <a:pt x="373" y="600"/>
                  </a:lnTo>
                  <a:lnTo>
                    <a:pt x="373" y="600"/>
                  </a:lnTo>
                  <a:lnTo>
                    <a:pt x="383" y="613"/>
                  </a:lnTo>
                  <a:lnTo>
                    <a:pt x="394" y="624"/>
                  </a:lnTo>
                  <a:lnTo>
                    <a:pt x="406" y="635"/>
                  </a:lnTo>
                  <a:lnTo>
                    <a:pt x="418" y="645"/>
                  </a:lnTo>
                  <a:lnTo>
                    <a:pt x="118" y="944"/>
                  </a:lnTo>
                  <a:close/>
                  <a:moveTo>
                    <a:pt x="653" y="668"/>
                  </a:moveTo>
                  <a:lnTo>
                    <a:pt x="653" y="668"/>
                  </a:lnTo>
                  <a:lnTo>
                    <a:pt x="638" y="668"/>
                  </a:lnTo>
                  <a:lnTo>
                    <a:pt x="622" y="667"/>
                  </a:lnTo>
                  <a:lnTo>
                    <a:pt x="607" y="664"/>
                  </a:lnTo>
                  <a:lnTo>
                    <a:pt x="592" y="661"/>
                  </a:lnTo>
                  <a:lnTo>
                    <a:pt x="578" y="658"/>
                  </a:lnTo>
                  <a:lnTo>
                    <a:pt x="563" y="654"/>
                  </a:lnTo>
                  <a:lnTo>
                    <a:pt x="549" y="649"/>
                  </a:lnTo>
                  <a:lnTo>
                    <a:pt x="536" y="644"/>
                  </a:lnTo>
                  <a:lnTo>
                    <a:pt x="522" y="638"/>
                  </a:lnTo>
                  <a:lnTo>
                    <a:pt x="509" y="631"/>
                  </a:lnTo>
                  <a:lnTo>
                    <a:pt x="496" y="624"/>
                  </a:lnTo>
                  <a:lnTo>
                    <a:pt x="484" y="616"/>
                  </a:lnTo>
                  <a:lnTo>
                    <a:pt x="472" y="608"/>
                  </a:lnTo>
                  <a:lnTo>
                    <a:pt x="461" y="599"/>
                  </a:lnTo>
                  <a:lnTo>
                    <a:pt x="450" y="589"/>
                  </a:lnTo>
                  <a:lnTo>
                    <a:pt x="439" y="580"/>
                  </a:lnTo>
                  <a:lnTo>
                    <a:pt x="430" y="569"/>
                  </a:lnTo>
                  <a:lnTo>
                    <a:pt x="420" y="558"/>
                  </a:lnTo>
                  <a:lnTo>
                    <a:pt x="410" y="546"/>
                  </a:lnTo>
                  <a:lnTo>
                    <a:pt x="402" y="535"/>
                  </a:lnTo>
                  <a:lnTo>
                    <a:pt x="394" y="522"/>
                  </a:lnTo>
                  <a:lnTo>
                    <a:pt x="387" y="510"/>
                  </a:lnTo>
                  <a:lnTo>
                    <a:pt x="380" y="496"/>
                  </a:lnTo>
                  <a:lnTo>
                    <a:pt x="374" y="483"/>
                  </a:lnTo>
                  <a:lnTo>
                    <a:pt x="368" y="469"/>
                  </a:lnTo>
                  <a:lnTo>
                    <a:pt x="364" y="455"/>
                  </a:lnTo>
                  <a:lnTo>
                    <a:pt x="360" y="441"/>
                  </a:lnTo>
                  <a:lnTo>
                    <a:pt x="357" y="426"/>
                  </a:lnTo>
                  <a:lnTo>
                    <a:pt x="354" y="411"/>
                  </a:lnTo>
                  <a:lnTo>
                    <a:pt x="352" y="396"/>
                  </a:lnTo>
                  <a:lnTo>
                    <a:pt x="351" y="381"/>
                  </a:lnTo>
                  <a:lnTo>
                    <a:pt x="350" y="366"/>
                  </a:lnTo>
                  <a:lnTo>
                    <a:pt x="350" y="366"/>
                  </a:lnTo>
                  <a:lnTo>
                    <a:pt x="351" y="350"/>
                  </a:lnTo>
                  <a:lnTo>
                    <a:pt x="352" y="335"/>
                  </a:lnTo>
                  <a:lnTo>
                    <a:pt x="354" y="320"/>
                  </a:lnTo>
                  <a:lnTo>
                    <a:pt x="357" y="305"/>
                  </a:lnTo>
                  <a:lnTo>
                    <a:pt x="360" y="290"/>
                  </a:lnTo>
                  <a:lnTo>
                    <a:pt x="364" y="276"/>
                  </a:lnTo>
                  <a:lnTo>
                    <a:pt x="368" y="262"/>
                  </a:lnTo>
                  <a:lnTo>
                    <a:pt x="374" y="248"/>
                  </a:lnTo>
                  <a:lnTo>
                    <a:pt x="380" y="235"/>
                  </a:lnTo>
                  <a:lnTo>
                    <a:pt x="387" y="221"/>
                  </a:lnTo>
                  <a:lnTo>
                    <a:pt x="394" y="209"/>
                  </a:lnTo>
                  <a:lnTo>
                    <a:pt x="402" y="197"/>
                  </a:lnTo>
                  <a:lnTo>
                    <a:pt x="410" y="185"/>
                  </a:lnTo>
                  <a:lnTo>
                    <a:pt x="420" y="173"/>
                  </a:lnTo>
                  <a:lnTo>
                    <a:pt x="430" y="162"/>
                  </a:lnTo>
                  <a:lnTo>
                    <a:pt x="439" y="152"/>
                  </a:lnTo>
                  <a:lnTo>
                    <a:pt x="450" y="142"/>
                  </a:lnTo>
                  <a:lnTo>
                    <a:pt x="461" y="132"/>
                  </a:lnTo>
                  <a:lnTo>
                    <a:pt x="472" y="124"/>
                  </a:lnTo>
                  <a:lnTo>
                    <a:pt x="484" y="115"/>
                  </a:lnTo>
                  <a:lnTo>
                    <a:pt x="496" y="108"/>
                  </a:lnTo>
                  <a:lnTo>
                    <a:pt x="509" y="100"/>
                  </a:lnTo>
                  <a:lnTo>
                    <a:pt x="522" y="94"/>
                  </a:lnTo>
                  <a:lnTo>
                    <a:pt x="536" y="87"/>
                  </a:lnTo>
                  <a:lnTo>
                    <a:pt x="549" y="82"/>
                  </a:lnTo>
                  <a:lnTo>
                    <a:pt x="563" y="78"/>
                  </a:lnTo>
                  <a:lnTo>
                    <a:pt x="578" y="73"/>
                  </a:lnTo>
                  <a:lnTo>
                    <a:pt x="592" y="70"/>
                  </a:lnTo>
                  <a:lnTo>
                    <a:pt x="607" y="67"/>
                  </a:lnTo>
                  <a:lnTo>
                    <a:pt x="622" y="65"/>
                  </a:lnTo>
                  <a:lnTo>
                    <a:pt x="638" y="64"/>
                  </a:lnTo>
                  <a:lnTo>
                    <a:pt x="653" y="64"/>
                  </a:lnTo>
                  <a:lnTo>
                    <a:pt x="653" y="64"/>
                  </a:lnTo>
                  <a:lnTo>
                    <a:pt x="669" y="64"/>
                  </a:lnTo>
                  <a:lnTo>
                    <a:pt x="684" y="65"/>
                  </a:lnTo>
                  <a:lnTo>
                    <a:pt x="699" y="67"/>
                  </a:lnTo>
                  <a:lnTo>
                    <a:pt x="714" y="70"/>
                  </a:lnTo>
                  <a:lnTo>
                    <a:pt x="729" y="73"/>
                  </a:lnTo>
                  <a:lnTo>
                    <a:pt x="743" y="78"/>
                  </a:lnTo>
                  <a:lnTo>
                    <a:pt x="757" y="82"/>
                  </a:lnTo>
                  <a:lnTo>
                    <a:pt x="771" y="87"/>
                  </a:lnTo>
                  <a:lnTo>
                    <a:pt x="784" y="94"/>
                  </a:lnTo>
                  <a:lnTo>
                    <a:pt x="796" y="100"/>
                  </a:lnTo>
                  <a:lnTo>
                    <a:pt x="809" y="108"/>
                  </a:lnTo>
                  <a:lnTo>
                    <a:pt x="822" y="115"/>
                  </a:lnTo>
                  <a:lnTo>
                    <a:pt x="834" y="124"/>
                  </a:lnTo>
                  <a:lnTo>
                    <a:pt x="845" y="132"/>
                  </a:lnTo>
                  <a:lnTo>
                    <a:pt x="857" y="142"/>
                  </a:lnTo>
                  <a:lnTo>
                    <a:pt x="866" y="152"/>
                  </a:lnTo>
                  <a:lnTo>
                    <a:pt x="877" y="162"/>
                  </a:lnTo>
                  <a:lnTo>
                    <a:pt x="887" y="173"/>
                  </a:lnTo>
                  <a:lnTo>
                    <a:pt x="895" y="185"/>
                  </a:lnTo>
                  <a:lnTo>
                    <a:pt x="904" y="197"/>
                  </a:lnTo>
                  <a:lnTo>
                    <a:pt x="911" y="209"/>
                  </a:lnTo>
                  <a:lnTo>
                    <a:pt x="919" y="221"/>
                  </a:lnTo>
                  <a:lnTo>
                    <a:pt x="925" y="235"/>
                  </a:lnTo>
                  <a:lnTo>
                    <a:pt x="932" y="248"/>
                  </a:lnTo>
                  <a:lnTo>
                    <a:pt x="937" y="262"/>
                  </a:lnTo>
                  <a:lnTo>
                    <a:pt x="941" y="276"/>
                  </a:lnTo>
                  <a:lnTo>
                    <a:pt x="946" y="290"/>
                  </a:lnTo>
                  <a:lnTo>
                    <a:pt x="949" y="305"/>
                  </a:lnTo>
                  <a:lnTo>
                    <a:pt x="952" y="320"/>
                  </a:lnTo>
                  <a:lnTo>
                    <a:pt x="954" y="335"/>
                  </a:lnTo>
                  <a:lnTo>
                    <a:pt x="955" y="350"/>
                  </a:lnTo>
                  <a:lnTo>
                    <a:pt x="955" y="366"/>
                  </a:lnTo>
                  <a:lnTo>
                    <a:pt x="955" y="366"/>
                  </a:lnTo>
                  <a:lnTo>
                    <a:pt x="955" y="381"/>
                  </a:lnTo>
                  <a:lnTo>
                    <a:pt x="954" y="396"/>
                  </a:lnTo>
                  <a:lnTo>
                    <a:pt x="952" y="411"/>
                  </a:lnTo>
                  <a:lnTo>
                    <a:pt x="949" y="426"/>
                  </a:lnTo>
                  <a:lnTo>
                    <a:pt x="946" y="441"/>
                  </a:lnTo>
                  <a:lnTo>
                    <a:pt x="941" y="455"/>
                  </a:lnTo>
                  <a:lnTo>
                    <a:pt x="937" y="469"/>
                  </a:lnTo>
                  <a:lnTo>
                    <a:pt x="932" y="483"/>
                  </a:lnTo>
                  <a:lnTo>
                    <a:pt x="925" y="496"/>
                  </a:lnTo>
                  <a:lnTo>
                    <a:pt x="919" y="510"/>
                  </a:lnTo>
                  <a:lnTo>
                    <a:pt x="911" y="522"/>
                  </a:lnTo>
                  <a:lnTo>
                    <a:pt x="904" y="535"/>
                  </a:lnTo>
                  <a:lnTo>
                    <a:pt x="895" y="546"/>
                  </a:lnTo>
                  <a:lnTo>
                    <a:pt x="887" y="558"/>
                  </a:lnTo>
                  <a:lnTo>
                    <a:pt x="877" y="569"/>
                  </a:lnTo>
                  <a:lnTo>
                    <a:pt x="866" y="580"/>
                  </a:lnTo>
                  <a:lnTo>
                    <a:pt x="857" y="589"/>
                  </a:lnTo>
                  <a:lnTo>
                    <a:pt x="845" y="599"/>
                  </a:lnTo>
                  <a:lnTo>
                    <a:pt x="834" y="608"/>
                  </a:lnTo>
                  <a:lnTo>
                    <a:pt x="822" y="616"/>
                  </a:lnTo>
                  <a:lnTo>
                    <a:pt x="809" y="624"/>
                  </a:lnTo>
                  <a:lnTo>
                    <a:pt x="796" y="631"/>
                  </a:lnTo>
                  <a:lnTo>
                    <a:pt x="784" y="638"/>
                  </a:lnTo>
                  <a:lnTo>
                    <a:pt x="771" y="644"/>
                  </a:lnTo>
                  <a:lnTo>
                    <a:pt x="757" y="649"/>
                  </a:lnTo>
                  <a:lnTo>
                    <a:pt x="743" y="654"/>
                  </a:lnTo>
                  <a:lnTo>
                    <a:pt x="729" y="658"/>
                  </a:lnTo>
                  <a:lnTo>
                    <a:pt x="714" y="661"/>
                  </a:lnTo>
                  <a:lnTo>
                    <a:pt x="699" y="664"/>
                  </a:lnTo>
                  <a:lnTo>
                    <a:pt x="684" y="667"/>
                  </a:lnTo>
                  <a:lnTo>
                    <a:pt x="669" y="668"/>
                  </a:lnTo>
                  <a:lnTo>
                    <a:pt x="653" y="668"/>
                  </a:lnTo>
                  <a:lnTo>
                    <a:pt x="653" y="668"/>
                  </a:lnTo>
                  <a:close/>
                  <a:moveTo>
                    <a:pt x="820" y="193"/>
                  </a:moveTo>
                  <a:lnTo>
                    <a:pt x="820" y="193"/>
                  </a:lnTo>
                  <a:lnTo>
                    <a:pt x="816" y="190"/>
                  </a:lnTo>
                  <a:lnTo>
                    <a:pt x="810" y="187"/>
                  </a:lnTo>
                  <a:lnTo>
                    <a:pt x="804" y="185"/>
                  </a:lnTo>
                  <a:lnTo>
                    <a:pt x="798" y="185"/>
                  </a:lnTo>
                  <a:lnTo>
                    <a:pt x="792" y="185"/>
                  </a:lnTo>
                  <a:lnTo>
                    <a:pt x="786" y="187"/>
                  </a:lnTo>
                  <a:lnTo>
                    <a:pt x="780" y="190"/>
                  </a:lnTo>
                  <a:lnTo>
                    <a:pt x="775" y="193"/>
                  </a:lnTo>
                  <a:lnTo>
                    <a:pt x="775" y="193"/>
                  </a:lnTo>
                  <a:lnTo>
                    <a:pt x="772" y="199"/>
                  </a:lnTo>
                  <a:lnTo>
                    <a:pt x="769" y="204"/>
                  </a:lnTo>
                  <a:lnTo>
                    <a:pt x="766" y="211"/>
                  </a:lnTo>
                  <a:lnTo>
                    <a:pt x="766" y="216"/>
                  </a:lnTo>
                  <a:lnTo>
                    <a:pt x="766" y="222"/>
                  </a:lnTo>
                  <a:lnTo>
                    <a:pt x="769" y="229"/>
                  </a:lnTo>
                  <a:lnTo>
                    <a:pt x="772" y="234"/>
                  </a:lnTo>
                  <a:lnTo>
                    <a:pt x="775" y="238"/>
                  </a:lnTo>
                  <a:lnTo>
                    <a:pt x="775" y="238"/>
                  </a:lnTo>
                  <a:lnTo>
                    <a:pt x="788" y="252"/>
                  </a:lnTo>
                  <a:lnTo>
                    <a:pt x="799" y="267"/>
                  </a:lnTo>
                  <a:lnTo>
                    <a:pt x="807" y="282"/>
                  </a:lnTo>
                  <a:lnTo>
                    <a:pt x="815" y="299"/>
                  </a:lnTo>
                  <a:lnTo>
                    <a:pt x="820" y="315"/>
                  </a:lnTo>
                  <a:lnTo>
                    <a:pt x="824" y="332"/>
                  </a:lnTo>
                  <a:lnTo>
                    <a:pt x="828" y="348"/>
                  </a:lnTo>
                  <a:lnTo>
                    <a:pt x="828" y="366"/>
                  </a:lnTo>
                  <a:lnTo>
                    <a:pt x="828" y="383"/>
                  </a:lnTo>
                  <a:lnTo>
                    <a:pt x="824" y="399"/>
                  </a:lnTo>
                  <a:lnTo>
                    <a:pt x="820" y="417"/>
                  </a:lnTo>
                  <a:lnTo>
                    <a:pt x="815" y="433"/>
                  </a:lnTo>
                  <a:lnTo>
                    <a:pt x="807" y="449"/>
                  </a:lnTo>
                  <a:lnTo>
                    <a:pt x="799" y="464"/>
                  </a:lnTo>
                  <a:lnTo>
                    <a:pt x="788" y="479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2" y="497"/>
                  </a:lnTo>
                  <a:lnTo>
                    <a:pt x="769" y="502"/>
                  </a:lnTo>
                  <a:lnTo>
                    <a:pt x="766" y="509"/>
                  </a:lnTo>
                  <a:lnTo>
                    <a:pt x="766" y="515"/>
                  </a:lnTo>
                  <a:lnTo>
                    <a:pt x="766" y="521"/>
                  </a:lnTo>
                  <a:lnTo>
                    <a:pt x="769" y="527"/>
                  </a:lnTo>
                  <a:lnTo>
                    <a:pt x="772" y="532"/>
                  </a:lnTo>
                  <a:lnTo>
                    <a:pt x="775" y="538"/>
                  </a:lnTo>
                  <a:lnTo>
                    <a:pt x="775" y="538"/>
                  </a:lnTo>
                  <a:lnTo>
                    <a:pt x="780" y="541"/>
                  </a:lnTo>
                  <a:lnTo>
                    <a:pt x="786" y="544"/>
                  </a:lnTo>
                  <a:lnTo>
                    <a:pt x="792" y="546"/>
                  </a:lnTo>
                  <a:lnTo>
                    <a:pt x="798" y="546"/>
                  </a:lnTo>
                  <a:lnTo>
                    <a:pt x="798" y="546"/>
                  </a:lnTo>
                  <a:lnTo>
                    <a:pt x="804" y="546"/>
                  </a:lnTo>
                  <a:lnTo>
                    <a:pt x="810" y="544"/>
                  </a:lnTo>
                  <a:lnTo>
                    <a:pt x="816" y="541"/>
                  </a:lnTo>
                  <a:lnTo>
                    <a:pt x="820" y="538"/>
                  </a:lnTo>
                  <a:lnTo>
                    <a:pt x="820" y="538"/>
                  </a:lnTo>
                  <a:lnTo>
                    <a:pt x="837" y="518"/>
                  </a:lnTo>
                  <a:lnTo>
                    <a:pt x="851" y="499"/>
                  </a:lnTo>
                  <a:lnTo>
                    <a:pt x="864" y="479"/>
                  </a:lnTo>
                  <a:lnTo>
                    <a:pt x="874" y="457"/>
                  </a:lnTo>
                  <a:lnTo>
                    <a:pt x="881" y="435"/>
                  </a:lnTo>
                  <a:lnTo>
                    <a:pt x="887" y="412"/>
                  </a:lnTo>
                  <a:lnTo>
                    <a:pt x="891" y="389"/>
                  </a:lnTo>
                  <a:lnTo>
                    <a:pt x="892" y="366"/>
                  </a:lnTo>
                  <a:lnTo>
                    <a:pt x="891" y="343"/>
                  </a:lnTo>
                  <a:lnTo>
                    <a:pt x="887" y="319"/>
                  </a:lnTo>
                  <a:lnTo>
                    <a:pt x="881" y="296"/>
                  </a:lnTo>
                  <a:lnTo>
                    <a:pt x="874" y="274"/>
                  </a:lnTo>
                  <a:lnTo>
                    <a:pt x="864" y="252"/>
                  </a:lnTo>
                  <a:lnTo>
                    <a:pt x="851" y="232"/>
                  </a:lnTo>
                  <a:lnTo>
                    <a:pt x="837" y="213"/>
                  </a:lnTo>
                  <a:lnTo>
                    <a:pt x="820" y="193"/>
                  </a:lnTo>
                  <a:lnTo>
                    <a:pt x="820" y="1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056" name="组合 2055"/>
          <p:cNvGrpSpPr/>
          <p:nvPr/>
        </p:nvGrpSpPr>
        <p:grpSpPr>
          <a:xfrm>
            <a:off x="779799" y="2072359"/>
            <a:ext cx="3490698" cy="461665"/>
            <a:chOff x="479869" y="2760673"/>
            <a:chExt cx="3490698" cy="461665"/>
          </a:xfrm>
        </p:grpSpPr>
        <p:sp>
          <p:nvSpPr>
            <p:cNvPr id="21" name="矩形 20"/>
            <p:cNvSpPr/>
            <p:nvPr/>
          </p:nvSpPr>
          <p:spPr>
            <a:xfrm>
              <a:off x="479869" y="2760673"/>
              <a:ext cx="31067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accent3"/>
                  </a:solidFill>
                </a:rPr>
                <a:t>市场活动</a:t>
              </a:r>
              <a:r>
                <a:rPr lang="en-US" altLang="zh-CN" sz="1600" b="1" dirty="0" smtClean="0">
                  <a:solidFill>
                    <a:schemeClr val="accent3"/>
                  </a:solidFill>
                </a:rPr>
                <a:t>/</a:t>
              </a:r>
              <a:r>
                <a:rPr lang="zh-CN" altLang="en-US" sz="1600" b="1" dirty="0" smtClean="0">
                  <a:solidFill>
                    <a:schemeClr val="accent3"/>
                  </a:solidFill>
                </a:rPr>
                <a:t>突发事件</a:t>
              </a:r>
              <a:endParaRPr lang="en-US" altLang="zh-CN" sz="1600" dirty="0">
                <a:solidFill>
                  <a:schemeClr val="accent3"/>
                </a:solidFill>
              </a:endParaRPr>
            </a:p>
          </p:txBody>
        </p:sp>
        <p:sp>
          <p:nvSpPr>
            <p:cNvPr id="32" name="Freeform 80"/>
            <p:cNvSpPr>
              <a:spLocks noEditPoints="1"/>
            </p:cNvSpPr>
            <p:nvPr/>
          </p:nvSpPr>
          <p:spPr bwMode="auto">
            <a:xfrm>
              <a:off x="3648304" y="2821823"/>
              <a:ext cx="322263" cy="323850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圆角矩形标注 32"/>
          <p:cNvSpPr/>
          <p:nvPr/>
        </p:nvSpPr>
        <p:spPr>
          <a:xfrm>
            <a:off x="2787307" y="5332221"/>
            <a:ext cx="6150634" cy="436876"/>
          </a:xfrm>
          <a:prstGeom prst="wedgeRoundRectCallout">
            <a:avLst>
              <a:gd name="adj1" fmla="val 1430"/>
              <a:gd name="adj2" fmla="val -143352"/>
              <a:gd name="adj3" fmla="val 16667"/>
            </a:avLst>
          </a:prstGeom>
          <a:solidFill>
            <a:schemeClr val="accent2">
              <a:alpha val="19000"/>
            </a:schemeClr>
          </a:solidFill>
          <a:ln>
            <a:solidFill>
              <a:srgbClr val="14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3"/>
                </a:solidFill>
              </a:rPr>
              <a:t>针对企业及其竞争对手，涵盖其生存环境的各个维度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803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1825" y="249375"/>
            <a:ext cx="10010486" cy="612775"/>
          </a:xfrm>
        </p:spPr>
        <p:txBody>
          <a:bodyPr>
            <a:normAutofit/>
          </a:bodyPr>
          <a:lstStyle/>
          <a:p>
            <a:r>
              <a:rPr lang="zh-CN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传统的企业情报监测模式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灯片编号占位符 3"/>
          <p:cNvSpPr txBox="1"/>
          <p:nvPr/>
        </p:nvSpPr>
        <p:spPr>
          <a:xfrm>
            <a:off x="11397699" y="6513707"/>
            <a:ext cx="660952" cy="3388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47454F-7FB7-4438-97E7-64AE72E8457F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6072850" y="0"/>
            <a:ext cx="1" cy="97790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20" idx="0"/>
            <a:endCxn id="39" idx="4"/>
          </p:cNvCxnSpPr>
          <p:nvPr/>
        </p:nvCxnSpPr>
        <p:spPr>
          <a:xfrm flipH="1">
            <a:off x="6094095" y="3219450"/>
            <a:ext cx="3810" cy="808355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20" idx="4"/>
          </p:cNvCxnSpPr>
          <p:nvPr/>
        </p:nvCxnSpPr>
        <p:spPr>
          <a:xfrm>
            <a:off x="6092825" y="1727835"/>
            <a:ext cx="5080" cy="723265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106852" y="970834"/>
            <a:ext cx="1567542" cy="768350"/>
            <a:chOff x="5493765" y="1457709"/>
            <a:chExt cx="986410" cy="768350"/>
          </a:xfrm>
        </p:grpSpPr>
        <p:sp>
          <p:nvSpPr>
            <p:cNvPr id="16" name="椭圆 15"/>
            <p:cNvSpPr/>
            <p:nvPr/>
          </p:nvSpPr>
          <p:spPr>
            <a:xfrm>
              <a:off x="5711825" y="1457709"/>
              <a:ext cx="768350" cy="768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16200000">
              <a:off x="5446475" y="1755977"/>
              <a:ext cx="266396" cy="171815"/>
            </a:xfrm>
            <a:custGeom>
              <a:avLst/>
              <a:gdLst>
                <a:gd name="connsiteX0" fmla="*/ 266396 w 266396"/>
                <a:gd name="connsiteY0" fmla="*/ 171815 h 171815"/>
                <a:gd name="connsiteX1" fmla="*/ 226281 w 266396"/>
                <a:gd name="connsiteY1" fmla="*/ 159363 h 171815"/>
                <a:gd name="connsiteX2" fmla="*/ 133198 w 266396"/>
                <a:gd name="connsiteY2" fmla="*/ 149979 h 171815"/>
                <a:gd name="connsiteX3" fmla="*/ 40115 w 266396"/>
                <a:gd name="connsiteY3" fmla="*/ 159363 h 171815"/>
                <a:gd name="connsiteX4" fmla="*/ 0 w 266396"/>
                <a:gd name="connsiteY4" fmla="*/ 171815 h 171815"/>
                <a:gd name="connsiteX5" fmla="*/ 133198 w 266396"/>
                <a:gd name="connsiteY5" fmla="*/ 0 h 171815"/>
                <a:gd name="connsiteX6" fmla="*/ 266396 w 266396"/>
                <a:gd name="connsiteY6" fmla="*/ 171815 h 17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96" h="171815">
                  <a:moveTo>
                    <a:pt x="266396" y="171815"/>
                  </a:moveTo>
                  <a:lnTo>
                    <a:pt x="226281" y="159363"/>
                  </a:lnTo>
                  <a:cubicBezTo>
                    <a:pt x="196215" y="153210"/>
                    <a:pt x="165084" y="149979"/>
                    <a:pt x="133198" y="149979"/>
                  </a:cubicBezTo>
                  <a:cubicBezTo>
                    <a:pt x="101313" y="149979"/>
                    <a:pt x="70182" y="153210"/>
                    <a:pt x="40115" y="159363"/>
                  </a:cubicBezTo>
                  <a:lnTo>
                    <a:pt x="0" y="171815"/>
                  </a:lnTo>
                  <a:lnTo>
                    <a:pt x="133198" y="0"/>
                  </a:lnTo>
                  <a:lnTo>
                    <a:pt x="266396" y="171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779664" y="1672607"/>
              <a:ext cx="6326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accent1"/>
                  </a:solidFill>
                </a:rPr>
                <a:t>人海战术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427685" y="2451317"/>
            <a:ext cx="1720148" cy="768350"/>
            <a:chOff x="5711825" y="3277916"/>
            <a:chExt cx="986409" cy="768350"/>
          </a:xfrm>
        </p:grpSpPr>
        <p:sp>
          <p:nvSpPr>
            <p:cNvPr id="20" name="椭圆 19"/>
            <p:cNvSpPr/>
            <p:nvPr/>
          </p:nvSpPr>
          <p:spPr>
            <a:xfrm rot="10800000">
              <a:off x="5711825" y="3277916"/>
              <a:ext cx="768350" cy="768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5400000">
              <a:off x="6479129" y="3576183"/>
              <a:ext cx="266396" cy="171815"/>
            </a:xfrm>
            <a:custGeom>
              <a:avLst/>
              <a:gdLst>
                <a:gd name="connsiteX0" fmla="*/ 266396 w 266396"/>
                <a:gd name="connsiteY0" fmla="*/ 171815 h 171815"/>
                <a:gd name="connsiteX1" fmla="*/ 226281 w 266396"/>
                <a:gd name="connsiteY1" fmla="*/ 159363 h 171815"/>
                <a:gd name="connsiteX2" fmla="*/ 133198 w 266396"/>
                <a:gd name="connsiteY2" fmla="*/ 149979 h 171815"/>
                <a:gd name="connsiteX3" fmla="*/ 40115 w 266396"/>
                <a:gd name="connsiteY3" fmla="*/ 159363 h 171815"/>
                <a:gd name="connsiteX4" fmla="*/ 0 w 266396"/>
                <a:gd name="connsiteY4" fmla="*/ 171815 h 171815"/>
                <a:gd name="connsiteX5" fmla="*/ 133198 w 266396"/>
                <a:gd name="connsiteY5" fmla="*/ 0 h 171815"/>
                <a:gd name="connsiteX6" fmla="*/ 266396 w 266396"/>
                <a:gd name="connsiteY6" fmla="*/ 171815 h 17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96" h="171815">
                  <a:moveTo>
                    <a:pt x="266396" y="171815"/>
                  </a:moveTo>
                  <a:lnTo>
                    <a:pt x="226281" y="159363"/>
                  </a:lnTo>
                  <a:cubicBezTo>
                    <a:pt x="196215" y="153210"/>
                    <a:pt x="165084" y="149979"/>
                    <a:pt x="133198" y="149979"/>
                  </a:cubicBezTo>
                  <a:cubicBezTo>
                    <a:pt x="101313" y="149979"/>
                    <a:pt x="70182" y="153210"/>
                    <a:pt x="40115" y="159363"/>
                  </a:cubicBezTo>
                  <a:lnTo>
                    <a:pt x="0" y="171815"/>
                  </a:lnTo>
                  <a:lnTo>
                    <a:pt x="133198" y="0"/>
                  </a:lnTo>
                  <a:lnTo>
                    <a:pt x="266396" y="17181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734189" y="3492814"/>
              <a:ext cx="7236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accent6"/>
                  </a:solidFill>
                </a:rPr>
                <a:t>通用搜索引擎</a:t>
              </a:r>
              <a:endParaRPr lang="zh-CN" altLang="en-US" sz="14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849558" y="5418119"/>
            <a:ext cx="6448838" cy="1252938"/>
            <a:chOff x="3573933" y="5201395"/>
            <a:chExt cx="6448838" cy="1252938"/>
          </a:xfrm>
        </p:grpSpPr>
        <p:grpSp>
          <p:nvGrpSpPr>
            <p:cNvPr id="40" name="组合 39"/>
            <p:cNvGrpSpPr/>
            <p:nvPr/>
          </p:nvGrpSpPr>
          <p:grpSpPr>
            <a:xfrm>
              <a:off x="4018040" y="5351248"/>
              <a:ext cx="748452" cy="878037"/>
              <a:chOff x="4927502" y="1155700"/>
              <a:chExt cx="2486516" cy="2917024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6522777" y="1492394"/>
                <a:ext cx="415350" cy="419291"/>
              </a:xfrm>
              <a:custGeom>
                <a:avLst/>
                <a:gdLst>
                  <a:gd name="T0" fmla="*/ 1624 w 1686"/>
                  <a:gd name="T1" fmla="*/ 508 h 1702"/>
                  <a:gd name="T2" fmla="*/ 1532 w 1686"/>
                  <a:gd name="T3" fmla="*/ 514 h 1702"/>
                  <a:gd name="T4" fmla="*/ 1440 w 1686"/>
                  <a:gd name="T5" fmla="*/ 476 h 1702"/>
                  <a:gd name="T6" fmla="*/ 1386 w 1686"/>
                  <a:gd name="T7" fmla="*/ 336 h 1702"/>
                  <a:gd name="T8" fmla="*/ 1412 w 1686"/>
                  <a:gd name="T9" fmla="*/ 212 h 1702"/>
                  <a:gd name="T10" fmla="*/ 1296 w 1686"/>
                  <a:gd name="T11" fmla="*/ 132 h 1702"/>
                  <a:gd name="T12" fmla="*/ 1230 w 1686"/>
                  <a:gd name="T13" fmla="*/ 168 h 1702"/>
                  <a:gd name="T14" fmla="*/ 1122 w 1686"/>
                  <a:gd name="T15" fmla="*/ 198 h 1702"/>
                  <a:gd name="T16" fmla="*/ 986 w 1686"/>
                  <a:gd name="T17" fmla="*/ 134 h 1702"/>
                  <a:gd name="T18" fmla="*/ 950 w 1686"/>
                  <a:gd name="T19" fmla="*/ 52 h 1702"/>
                  <a:gd name="T20" fmla="*/ 736 w 1686"/>
                  <a:gd name="T21" fmla="*/ 0 h 1702"/>
                  <a:gd name="T22" fmla="*/ 720 w 1686"/>
                  <a:gd name="T23" fmla="*/ 100 h 1702"/>
                  <a:gd name="T24" fmla="*/ 664 w 1686"/>
                  <a:gd name="T25" fmla="*/ 164 h 1702"/>
                  <a:gd name="T26" fmla="*/ 498 w 1686"/>
                  <a:gd name="T27" fmla="*/ 188 h 1702"/>
                  <a:gd name="T28" fmla="*/ 398 w 1686"/>
                  <a:gd name="T29" fmla="*/ 124 h 1702"/>
                  <a:gd name="T30" fmla="*/ 280 w 1686"/>
                  <a:gd name="T31" fmla="*/ 202 h 1702"/>
                  <a:gd name="T32" fmla="*/ 276 w 1686"/>
                  <a:gd name="T33" fmla="*/ 270 h 1702"/>
                  <a:gd name="T34" fmla="*/ 288 w 1686"/>
                  <a:gd name="T35" fmla="*/ 420 h 1702"/>
                  <a:gd name="T36" fmla="*/ 166 w 1686"/>
                  <a:gd name="T37" fmla="*/ 512 h 1702"/>
                  <a:gd name="T38" fmla="*/ 62 w 1686"/>
                  <a:gd name="T39" fmla="*/ 508 h 1702"/>
                  <a:gd name="T40" fmla="*/ 0 w 1686"/>
                  <a:gd name="T41" fmla="*/ 690 h 1702"/>
                  <a:gd name="T42" fmla="*/ 78 w 1686"/>
                  <a:gd name="T43" fmla="*/ 728 h 1702"/>
                  <a:gd name="T44" fmla="*/ 128 w 1686"/>
                  <a:gd name="T45" fmla="*/ 824 h 1702"/>
                  <a:gd name="T46" fmla="*/ 98 w 1686"/>
                  <a:gd name="T47" fmla="*/ 954 h 1702"/>
                  <a:gd name="T48" fmla="*/ 30 w 1686"/>
                  <a:gd name="T49" fmla="*/ 1004 h 1702"/>
                  <a:gd name="T50" fmla="*/ 44 w 1686"/>
                  <a:gd name="T51" fmla="*/ 1152 h 1702"/>
                  <a:gd name="T52" fmla="*/ 136 w 1686"/>
                  <a:gd name="T53" fmla="*/ 1190 h 1702"/>
                  <a:gd name="T54" fmla="*/ 224 w 1686"/>
                  <a:gd name="T55" fmla="*/ 1212 h 1702"/>
                  <a:gd name="T56" fmla="*/ 300 w 1686"/>
                  <a:gd name="T57" fmla="*/ 1340 h 1702"/>
                  <a:gd name="T58" fmla="*/ 260 w 1686"/>
                  <a:gd name="T59" fmla="*/ 1474 h 1702"/>
                  <a:gd name="T60" fmla="*/ 366 w 1686"/>
                  <a:gd name="T61" fmla="*/ 1562 h 1702"/>
                  <a:gd name="T62" fmla="*/ 444 w 1686"/>
                  <a:gd name="T63" fmla="*/ 1546 h 1702"/>
                  <a:gd name="T64" fmla="*/ 534 w 1686"/>
                  <a:gd name="T65" fmla="*/ 1506 h 1702"/>
                  <a:gd name="T66" fmla="*/ 690 w 1686"/>
                  <a:gd name="T67" fmla="*/ 1560 h 1702"/>
                  <a:gd name="T68" fmla="*/ 732 w 1686"/>
                  <a:gd name="T69" fmla="*/ 1636 h 1702"/>
                  <a:gd name="T70" fmla="*/ 950 w 1686"/>
                  <a:gd name="T71" fmla="*/ 1702 h 1702"/>
                  <a:gd name="T72" fmla="*/ 960 w 1686"/>
                  <a:gd name="T73" fmla="*/ 1618 h 1702"/>
                  <a:gd name="T74" fmla="*/ 1010 w 1686"/>
                  <a:gd name="T75" fmla="*/ 1548 h 1702"/>
                  <a:gd name="T76" fmla="*/ 1158 w 1686"/>
                  <a:gd name="T77" fmla="*/ 1510 h 1702"/>
                  <a:gd name="T78" fmla="*/ 1288 w 1686"/>
                  <a:gd name="T79" fmla="*/ 1580 h 1702"/>
                  <a:gd name="T80" fmla="*/ 1388 w 1686"/>
                  <a:gd name="T81" fmla="*/ 1520 h 1702"/>
                  <a:gd name="T82" fmla="*/ 1424 w 1686"/>
                  <a:gd name="T83" fmla="*/ 1458 h 1702"/>
                  <a:gd name="T84" fmla="*/ 1388 w 1686"/>
                  <a:gd name="T85" fmla="*/ 1308 h 1702"/>
                  <a:gd name="T86" fmla="*/ 1490 w 1686"/>
                  <a:gd name="T87" fmla="*/ 1200 h 1702"/>
                  <a:gd name="T88" fmla="*/ 1604 w 1686"/>
                  <a:gd name="T89" fmla="*/ 1194 h 1702"/>
                  <a:gd name="T90" fmla="*/ 1686 w 1686"/>
                  <a:gd name="T91" fmla="*/ 1012 h 1702"/>
                  <a:gd name="T92" fmla="*/ 1614 w 1686"/>
                  <a:gd name="T93" fmla="*/ 980 h 1702"/>
                  <a:gd name="T94" fmla="*/ 1552 w 1686"/>
                  <a:gd name="T95" fmla="*/ 878 h 1702"/>
                  <a:gd name="T96" fmla="*/ 1594 w 1686"/>
                  <a:gd name="T97" fmla="*/ 744 h 1702"/>
                  <a:gd name="T98" fmla="*/ 1670 w 1686"/>
                  <a:gd name="T99" fmla="*/ 696 h 1702"/>
                  <a:gd name="T100" fmla="*/ 778 w 1686"/>
                  <a:gd name="T101" fmla="*/ 1164 h 1702"/>
                  <a:gd name="T102" fmla="*/ 616 w 1686"/>
                  <a:gd name="T103" fmla="*/ 1078 h 1702"/>
                  <a:gd name="T104" fmla="*/ 530 w 1686"/>
                  <a:gd name="T105" fmla="*/ 916 h 1702"/>
                  <a:gd name="T106" fmla="*/ 538 w 1686"/>
                  <a:gd name="T107" fmla="*/ 756 h 1702"/>
                  <a:gd name="T108" fmla="*/ 640 w 1686"/>
                  <a:gd name="T109" fmla="*/ 606 h 1702"/>
                  <a:gd name="T110" fmla="*/ 810 w 1686"/>
                  <a:gd name="T111" fmla="*/ 534 h 1702"/>
                  <a:gd name="T112" fmla="*/ 968 w 1686"/>
                  <a:gd name="T113" fmla="*/ 558 h 1702"/>
                  <a:gd name="T114" fmla="*/ 1108 w 1686"/>
                  <a:gd name="T115" fmla="*/ 672 h 1702"/>
                  <a:gd name="T116" fmla="*/ 1162 w 1686"/>
                  <a:gd name="T117" fmla="*/ 852 h 1702"/>
                  <a:gd name="T118" fmla="*/ 1124 w 1686"/>
                  <a:gd name="T119" fmla="*/ 1004 h 1702"/>
                  <a:gd name="T120" fmla="*/ 996 w 1686"/>
                  <a:gd name="T121" fmla="*/ 1132 h 1702"/>
                  <a:gd name="T122" fmla="*/ 842 w 1686"/>
                  <a:gd name="T123" fmla="*/ 1172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86" h="1702">
                    <a:moveTo>
                      <a:pt x="1686" y="690"/>
                    </a:moveTo>
                    <a:lnTo>
                      <a:pt x="1686" y="690"/>
                    </a:lnTo>
                    <a:lnTo>
                      <a:pt x="1672" y="642"/>
                    </a:lnTo>
                    <a:lnTo>
                      <a:pt x="1658" y="596"/>
                    </a:lnTo>
                    <a:lnTo>
                      <a:pt x="1642" y="552"/>
                    </a:lnTo>
                    <a:lnTo>
                      <a:pt x="1624" y="508"/>
                    </a:lnTo>
                    <a:lnTo>
                      <a:pt x="1624" y="508"/>
                    </a:lnTo>
                    <a:lnTo>
                      <a:pt x="1604" y="512"/>
                    </a:lnTo>
                    <a:lnTo>
                      <a:pt x="1584" y="514"/>
                    </a:lnTo>
                    <a:lnTo>
                      <a:pt x="1566" y="514"/>
                    </a:lnTo>
                    <a:lnTo>
                      <a:pt x="1548" y="514"/>
                    </a:lnTo>
                    <a:lnTo>
                      <a:pt x="1532" y="514"/>
                    </a:lnTo>
                    <a:lnTo>
                      <a:pt x="1516" y="512"/>
                    </a:lnTo>
                    <a:lnTo>
                      <a:pt x="1500" y="508"/>
                    </a:lnTo>
                    <a:lnTo>
                      <a:pt x="1486" y="504"/>
                    </a:lnTo>
                    <a:lnTo>
                      <a:pt x="1474" y="498"/>
                    </a:lnTo>
                    <a:lnTo>
                      <a:pt x="1462" y="492"/>
                    </a:lnTo>
                    <a:lnTo>
                      <a:pt x="1440" y="476"/>
                    </a:lnTo>
                    <a:lnTo>
                      <a:pt x="1422" y="458"/>
                    </a:lnTo>
                    <a:lnTo>
                      <a:pt x="1406" y="436"/>
                    </a:lnTo>
                    <a:lnTo>
                      <a:pt x="1396" y="414"/>
                    </a:lnTo>
                    <a:lnTo>
                      <a:pt x="1388" y="390"/>
                    </a:lnTo>
                    <a:lnTo>
                      <a:pt x="1386" y="364"/>
                    </a:lnTo>
                    <a:lnTo>
                      <a:pt x="1386" y="336"/>
                    </a:lnTo>
                    <a:lnTo>
                      <a:pt x="1390" y="310"/>
                    </a:lnTo>
                    <a:lnTo>
                      <a:pt x="1398" y="284"/>
                    </a:lnTo>
                    <a:lnTo>
                      <a:pt x="1410" y="256"/>
                    </a:lnTo>
                    <a:lnTo>
                      <a:pt x="1424" y="232"/>
                    </a:lnTo>
                    <a:lnTo>
                      <a:pt x="1424" y="232"/>
                    </a:lnTo>
                    <a:lnTo>
                      <a:pt x="1412" y="212"/>
                    </a:lnTo>
                    <a:lnTo>
                      <a:pt x="1396" y="194"/>
                    </a:lnTo>
                    <a:lnTo>
                      <a:pt x="1380" y="180"/>
                    </a:lnTo>
                    <a:lnTo>
                      <a:pt x="1362" y="164"/>
                    </a:lnTo>
                    <a:lnTo>
                      <a:pt x="1342" y="152"/>
                    </a:lnTo>
                    <a:lnTo>
                      <a:pt x="1320" y="142"/>
                    </a:lnTo>
                    <a:lnTo>
                      <a:pt x="1296" y="132"/>
                    </a:lnTo>
                    <a:lnTo>
                      <a:pt x="1272" y="124"/>
                    </a:lnTo>
                    <a:lnTo>
                      <a:pt x="1272" y="124"/>
                    </a:lnTo>
                    <a:lnTo>
                      <a:pt x="1262" y="136"/>
                    </a:lnTo>
                    <a:lnTo>
                      <a:pt x="1252" y="148"/>
                    </a:lnTo>
                    <a:lnTo>
                      <a:pt x="1242" y="158"/>
                    </a:lnTo>
                    <a:lnTo>
                      <a:pt x="1230" y="168"/>
                    </a:lnTo>
                    <a:lnTo>
                      <a:pt x="1218" y="176"/>
                    </a:lnTo>
                    <a:lnTo>
                      <a:pt x="1206" y="182"/>
                    </a:lnTo>
                    <a:lnTo>
                      <a:pt x="1192" y="188"/>
                    </a:lnTo>
                    <a:lnTo>
                      <a:pt x="1178" y="192"/>
                    </a:lnTo>
                    <a:lnTo>
                      <a:pt x="1152" y="198"/>
                    </a:lnTo>
                    <a:lnTo>
                      <a:pt x="1122" y="198"/>
                    </a:lnTo>
                    <a:lnTo>
                      <a:pt x="1094" y="196"/>
                    </a:lnTo>
                    <a:lnTo>
                      <a:pt x="1068" y="188"/>
                    </a:lnTo>
                    <a:lnTo>
                      <a:pt x="1042" y="178"/>
                    </a:lnTo>
                    <a:lnTo>
                      <a:pt x="1018" y="162"/>
                    </a:lnTo>
                    <a:lnTo>
                      <a:pt x="996" y="144"/>
                    </a:lnTo>
                    <a:lnTo>
                      <a:pt x="986" y="134"/>
                    </a:lnTo>
                    <a:lnTo>
                      <a:pt x="978" y="122"/>
                    </a:lnTo>
                    <a:lnTo>
                      <a:pt x="970" y="110"/>
                    </a:lnTo>
                    <a:lnTo>
                      <a:pt x="964" y="96"/>
                    </a:lnTo>
                    <a:lnTo>
                      <a:pt x="958" y="82"/>
                    </a:lnTo>
                    <a:lnTo>
                      <a:pt x="954" y="68"/>
                    </a:lnTo>
                    <a:lnTo>
                      <a:pt x="950" y="52"/>
                    </a:lnTo>
                    <a:lnTo>
                      <a:pt x="948" y="36"/>
                    </a:lnTo>
                    <a:lnTo>
                      <a:pt x="948" y="18"/>
                    </a:lnTo>
                    <a:lnTo>
                      <a:pt x="950" y="0"/>
                    </a:lnTo>
                    <a:lnTo>
                      <a:pt x="950" y="0"/>
                    </a:lnTo>
                    <a:lnTo>
                      <a:pt x="736" y="0"/>
                    </a:lnTo>
                    <a:lnTo>
                      <a:pt x="736" y="0"/>
                    </a:lnTo>
                    <a:lnTo>
                      <a:pt x="736" y="20"/>
                    </a:lnTo>
                    <a:lnTo>
                      <a:pt x="736" y="38"/>
                    </a:lnTo>
                    <a:lnTo>
                      <a:pt x="734" y="54"/>
                    </a:lnTo>
                    <a:lnTo>
                      <a:pt x="730" y="70"/>
                    </a:lnTo>
                    <a:lnTo>
                      <a:pt x="726" y="86"/>
                    </a:lnTo>
                    <a:lnTo>
                      <a:pt x="720" y="100"/>
                    </a:lnTo>
                    <a:lnTo>
                      <a:pt x="714" y="114"/>
                    </a:lnTo>
                    <a:lnTo>
                      <a:pt x="706" y="126"/>
                    </a:lnTo>
                    <a:lnTo>
                      <a:pt x="696" y="136"/>
                    </a:lnTo>
                    <a:lnTo>
                      <a:pt x="686" y="146"/>
                    </a:lnTo>
                    <a:lnTo>
                      <a:pt x="676" y="156"/>
                    </a:lnTo>
                    <a:lnTo>
                      <a:pt x="664" y="164"/>
                    </a:lnTo>
                    <a:lnTo>
                      <a:pt x="640" y="178"/>
                    </a:lnTo>
                    <a:lnTo>
                      <a:pt x="614" y="188"/>
                    </a:lnTo>
                    <a:lnTo>
                      <a:pt x="586" y="194"/>
                    </a:lnTo>
                    <a:lnTo>
                      <a:pt x="556" y="196"/>
                    </a:lnTo>
                    <a:lnTo>
                      <a:pt x="526" y="194"/>
                    </a:lnTo>
                    <a:lnTo>
                      <a:pt x="498" y="188"/>
                    </a:lnTo>
                    <a:lnTo>
                      <a:pt x="470" y="178"/>
                    </a:lnTo>
                    <a:lnTo>
                      <a:pt x="444" y="164"/>
                    </a:lnTo>
                    <a:lnTo>
                      <a:pt x="420" y="146"/>
                    </a:lnTo>
                    <a:lnTo>
                      <a:pt x="408" y="136"/>
                    </a:lnTo>
                    <a:lnTo>
                      <a:pt x="398" y="124"/>
                    </a:lnTo>
                    <a:lnTo>
                      <a:pt x="398" y="124"/>
                    </a:lnTo>
                    <a:lnTo>
                      <a:pt x="378" y="136"/>
                    </a:lnTo>
                    <a:lnTo>
                      <a:pt x="356" y="148"/>
                    </a:lnTo>
                    <a:lnTo>
                      <a:pt x="336" y="160"/>
                    </a:lnTo>
                    <a:lnTo>
                      <a:pt x="314" y="172"/>
                    </a:lnTo>
                    <a:lnTo>
                      <a:pt x="296" y="186"/>
                    </a:lnTo>
                    <a:lnTo>
                      <a:pt x="280" y="202"/>
                    </a:lnTo>
                    <a:lnTo>
                      <a:pt x="274" y="212"/>
                    </a:lnTo>
                    <a:lnTo>
                      <a:pt x="268" y="222"/>
                    </a:lnTo>
                    <a:lnTo>
                      <a:pt x="264" y="234"/>
                    </a:lnTo>
                    <a:lnTo>
                      <a:pt x="260" y="248"/>
                    </a:lnTo>
                    <a:lnTo>
                      <a:pt x="260" y="248"/>
                    </a:lnTo>
                    <a:lnTo>
                      <a:pt x="276" y="270"/>
                    </a:lnTo>
                    <a:lnTo>
                      <a:pt x="290" y="296"/>
                    </a:lnTo>
                    <a:lnTo>
                      <a:pt x="298" y="320"/>
                    </a:lnTo>
                    <a:lnTo>
                      <a:pt x="302" y="346"/>
                    </a:lnTo>
                    <a:lnTo>
                      <a:pt x="300" y="372"/>
                    </a:lnTo>
                    <a:lnTo>
                      <a:pt x="296" y="396"/>
                    </a:lnTo>
                    <a:lnTo>
                      <a:pt x="288" y="420"/>
                    </a:lnTo>
                    <a:lnTo>
                      <a:pt x="276" y="442"/>
                    </a:lnTo>
                    <a:lnTo>
                      <a:pt x="262" y="462"/>
                    </a:lnTo>
                    <a:lnTo>
                      <a:pt x="242" y="478"/>
                    </a:lnTo>
                    <a:lnTo>
                      <a:pt x="220" y="494"/>
                    </a:lnTo>
                    <a:lnTo>
                      <a:pt x="194" y="504"/>
                    </a:lnTo>
                    <a:lnTo>
                      <a:pt x="166" y="512"/>
                    </a:lnTo>
                    <a:lnTo>
                      <a:pt x="150" y="514"/>
                    </a:lnTo>
                    <a:lnTo>
                      <a:pt x="134" y="516"/>
                    </a:lnTo>
                    <a:lnTo>
                      <a:pt x="116" y="516"/>
                    </a:lnTo>
                    <a:lnTo>
                      <a:pt x="98" y="514"/>
                    </a:lnTo>
                    <a:lnTo>
                      <a:pt x="80" y="512"/>
                    </a:lnTo>
                    <a:lnTo>
                      <a:pt x="62" y="508"/>
                    </a:lnTo>
                    <a:lnTo>
                      <a:pt x="62" y="508"/>
                    </a:lnTo>
                    <a:lnTo>
                      <a:pt x="44" y="552"/>
                    </a:lnTo>
                    <a:lnTo>
                      <a:pt x="28" y="596"/>
                    </a:lnTo>
                    <a:lnTo>
                      <a:pt x="12" y="642"/>
                    </a:lnTo>
                    <a:lnTo>
                      <a:pt x="0" y="690"/>
                    </a:lnTo>
                    <a:lnTo>
                      <a:pt x="0" y="690"/>
                    </a:lnTo>
                    <a:lnTo>
                      <a:pt x="16" y="694"/>
                    </a:lnTo>
                    <a:lnTo>
                      <a:pt x="30" y="698"/>
                    </a:lnTo>
                    <a:lnTo>
                      <a:pt x="44" y="704"/>
                    </a:lnTo>
                    <a:lnTo>
                      <a:pt x="56" y="712"/>
                    </a:lnTo>
                    <a:lnTo>
                      <a:pt x="68" y="720"/>
                    </a:lnTo>
                    <a:lnTo>
                      <a:pt x="78" y="728"/>
                    </a:lnTo>
                    <a:lnTo>
                      <a:pt x="88" y="738"/>
                    </a:lnTo>
                    <a:lnTo>
                      <a:pt x="98" y="750"/>
                    </a:lnTo>
                    <a:lnTo>
                      <a:pt x="106" y="760"/>
                    </a:lnTo>
                    <a:lnTo>
                      <a:pt x="112" y="772"/>
                    </a:lnTo>
                    <a:lnTo>
                      <a:pt x="122" y="798"/>
                    </a:lnTo>
                    <a:lnTo>
                      <a:pt x="128" y="824"/>
                    </a:lnTo>
                    <a:lnTo>
                      <a:pt x="130" y="852"/>
                    </a:lnTo>
                    <a:lnTo>
                      <a:pt x="128" y="880"/>
                    </a:lnTo>
                    <a:lnTo>
                      <a:pt x="122" y="906"/>
                    </a:lnTo>
                    <a:lnTo>
                      <a:pt x="112" y="932"/>
                    </a:lnTo>
                    <a:lnTo>
                      <a:pt x="106" y="944"/>
                    </a:lnTo>
                    <a:lnTo>
                      <a:pt x="98" y="954"/>
                    </a:lnTo>
                    <a:lnTo>
                      <a:pt x="88" y="966"/>
                    </a:lnTo>
                    <a:lnTo>
                      <a:pt x="78" y="976"/>
                    </a:lnTo>
                    <a:lnTo>
                      <a:pt x="68" y="984"/>
                    </a:lnTo>
                    <a:lnTo>
                      <a:pt x="56" y="992"/>
                    </a:lnTo>
                    <a:lnTo>
                      <a:pt x="44" y="1000"/>
                    </a:lnTo>
                    <a:lnTo>
                      <a:pt x="30" y="1004"/>
                    </a:lnTo>
                    <a:lnTo>
                      <a:pt x="16" y="1010"/>
                    </a:lnTo>
                    <a:lnTo>
                      <a:pt x="0" y="1012"/>
                    </a:lnTo>
                    <a:lnTo>
                      <a:pt x="0" y="1012"/>
                    </a:lnTo>
                    <a:lnTo>
                      <a:pt x="12" y="1060"/>
                    </a:lnTo>
                    <a:lnTo>
                      <a:pt x="28" y="1108"/>
                    </a:lnTo>
                    <a:lnTo>
                      <a:pt x="44" y="1152"/>
                    </a:lnTo>
                    <a:lnTo>
                      <a:pt x="62" y="1198"/>
                    </a:lnTo>
                    <a:lnTo>
                      <a:pt x="62" y="1198"/>
                    </a:lnTo>
                    <a:lnTo>
                      <a:pt x="82" y="1194"/>
                    </a:lnTo>
                    <a:lnTo>
                      <a:pt x="100" y="1192"/>
                    </a:lnTo>
                    <a:lnTo>
                      <a:pt x="120" y="1190"/>
                    </a:lnTo>
                    <a:lnTo>
                      <a:pt x="136" y="1190"/>
                    </a:lnTo>
                    <a:lnTo>
                      <a:pt x="154" y="1192"/>
                    </a:lnTo>
                    <a:lnTo>
                      <a:pt x="170" y="1194"/>
                    </a:lnTo>
                    <a:lnTo>
                      <a:pt x="184" y="1196"/>
                    </a:lnTo>
                    <a:lnTo>
                      <a:pt x="198" y="1202"/>
                    </a:lnTo>
                    <a:lnTo>
                      <a:pt x="212" y="1206"/>
                    </a:lnTo>
                    <a:lnTo>
                      <a:pt x="224" y="1212"/>
                    </a:lnTo>
                    <a:lnTo>
                      <a:pt x="246" y="1228"/>
                    </a:lnTo>
                    <a:lnTo>
                      <a:pt x="264" y="1246"/>
                    </a:lnTo>
                    <a:lnTo>
                      <a:pt x="278" y="1266"/>
                    </a:lnTo>
                    <a:lnTo>
                      <a:pt x="290" y="1290"/>
                    </a:lnTo>
                    <a:lnTo>
                      <a:pt x="296" y="1314"/>
                    </a:lnTo>
                    <a:lnTo>
                      <a:pt x="300" y="1340"/>
                    </a:lnTo>
                    <a:lnTo>
                      <a:pt x="300" y="1366"/>
                    </a:lnTo>
                    <a:lnTo>
                      <a:pt x="296" y="1394"/>
                    </a:lnTo>
                    <a:lnTo>
                      <a:pt x="288" y="1420"/>
                    </a:lnTo>
                    <a:lnTo>
                      <a:pt x="276" y="1448"/>
                    </a:lnTo>
                    <a:lnTo>
                      <a:pt x="260" y="1474"/>
                    </a:lnTo>
                    <a:lnTo>
                      <a:pt x="260" y="1474"/>
                    </a:lnTo>
                    <a:lnTo>
                      <a:pt x="274" y="1492"/>
                    </a:lnTo>
                    <a:lnTo>
                      <a:pt x="290" y="1510"/>
                    </a:lnTo>
                    <a:lnTo>
                      <a:pt x="306" y="1524"/>
                    </a:lnTo>
                    <a:lnTo>
                      <a:pt x="324" y="1540"/>
                    </a:lnTo>
                    <a:lnTo>
                      <a:pt x="344" y="1552"/>
                    </a:lnTo>
                    <a:lnTo>
                      <a:pt x="366" y="1562"/>
                    </a:lnTo>
                    <a:lnTo>
                      <a:pt x="388" y="1572"/>
                    </a:lnTo>
                    <a:lnTo>
                      <a:pt x="414" y="1580"/>
                    </a:lnTo>
                    <a:lnTo>
                      <a:pt x="414" y="1580"/>
                    </a:lnTo>
                    <a:lnTo>
                      <a:pt x="422" y="1566"/>
                    </a:lnTo>
                    <a:lnTo>
                      <a:pt x="432" y="1556"/>
                    </a:lnTo>
                    <a:lnTo>
                      <a:pt x="444" y="1546"/>
                    </a:lnTo>
                    <a:lnTo>
                      <a:pt x="456" y="1536"/>
                    </a:lnTo>
                    <a:lnTo>
                      <a:pt x="468" y="1528"/>
                    </a:lnTo>
                    <a:lnTo>
                      <a:pt x="480" y="1522"/>
                    </a:lnTo>
                    <a:lnTo>
                      <a:pt x="494" y="1516"/>
                    </a:lnTo>
                    <a:lnTo>
                      <a:pt x="506" y="1512"/>
                    </a:lnTo>
                    <a:lnTo>
                      <a:pt x="534" y="1506"/>
                    </a:lnTo>
                    <a:lnTo>
                      <a:pt x="562" y="1506"/>
                    </a:lnTo>
                    <a:lnTo>
                      <a:pt x="590" y="1508"/>
                    </a:lnTo>
                    <a:lnTo>
                      <a:pt x="618" y="1516"/>
                    </a:lnTo>
                    <a:lnTo>
                      <a:pt x="644" y="1526"/>
                    </a:lnTo>
                    <a:lnTo>
                      <a:pt x="668" y="1542"/>
                    </a:lnTo>
                    <a:lnTo>
                      <a:pt x="690" y="1560"/>
                    </a:lnTo>
                    <a:lnTo>
                      <a:pt x="700" y="1570"/>
                    </a:lnTo>
                    <a:lnTo>
                      <a:pt x="708" y="1582"/>
                    </a:lnTo>
                    <a:lnTo>
                      <a:pt x="716" y="1594"/>
                    </a:lnTo>
                    <a:lnTo>
                      <a:pt x="722" y="1608"/>
                    </a:lnTo>
                    <a:lnTo>
                      <a:pt x="728" y="1622"/>
                    </a:lnTo>
                    <a:lnTo>
                      <a:pt x="732" y="1636"/>
                    </a:lnTo>
                    <a:lnTo>
                      <a:pt x="736" y="1652"/>
                    </a:lnTo>
                    <a:lnTo>
                      <a:pt x="736" y="1668"/>
                    </a:lnTo>
                    <a:lnTo>
                      <a:pt x="738" y="1684"/>
                    </a:lnTo>
                    <a:lnTo>
                      <a:pt x="736" y="1702"/>
                    </a:lnTo>
                    <a:lnTo>
                      <a:pt x="736" y="1702"/>
                    </a:lnTo>
                    <a:lnTo>
                      <a:pt x="950" y="1702"/>
                    </a:lnTo>
                    <a:lnTo>
                      <a:pt x="950" y="1702"/>
                    </a:lnTo>
                    <a:lnTo>
                      <a:pt x="950" y="1684"/>
                    </a:lnTo>
                    <a:lnTo>
                      <a:pt x="950" y="1666"/>
                    </a:lnTo>
                    <a:lnTo>
                      <a:pt x="952" y="1648"/>
                    </a:lnTo>
                    <a:lnTo>
                      <a:pt x="956" y="1632"/>
                    </a:lnTo>
                    <a:lnTo>
                      <a:pt x="960" y="1618"/>
                    </a:lnTo>
                    <a:lnTo>
                      <a:pt x="966" y="1604"/>
                    </a:lnTo>
                    <a:lnTo>
                      <a:pt x="972" y="1590"/>
                    </a:lnTo>
                    <a:lnTo>
                      <a:pt x="980" y="1578"/>
                    </a:lnTo>
                    <a:lnTo>
                      <a:pt x="990" y="1568"/>
                    </a:lnTo>
                    <a:lnTo>
                      <a:pt x="1000" y="1556"/>
                    </a:lnTo>
                    <a:lnTo>
                      <a:pt x="1010" y="1548"/>
                    </a:lnTo>
                    <a:lnTo>
                      <a:pt x="1022" y="1540"/>
                    </a:lnTo>
                    <a:lnTo>
                      <a:pt x="1046" y="1526"/>
                    </a:lnTo>
                    <a:lnTo>
                      <a:pt x="1072" y="1516"/>
                    </a:lnTo>
                    <a:lnTo>
                      <a:pt x="1100" y="1510"/>
                    </a:lnTo>
                    <a:lnTo>
                      <a:pt x="1130" y="1508"/>
                    </a:lnTo>
                    <a:lnTo>
                      <a:pt x="1158" y="1510"/>
                    </a:lnTo>
                    <a:lnTo>
                      <a:pt x="1188" y="1516"/>
                    </a:lnTo>
                    <a:lnTo>
                      <a:pt x="1216" y="1526"/>
                    </a:lnTo>
                    <a:lnTo>
                      <a:pt x="1242" y="1540"/>
                    </a:lnTo>
                    <a:lnTo>
                      <a:pt x="1266" y="1558"/>
                    </a:lnTo>
                    <a:lnTo>
                      <a:pt x="1278" y="1568"/>
                    </a:lnTo>
                    <a:lnTo>
                      <a:pt x="1288" y="1580"/>
                    </a:lnTo>
                    <a:lnTo>
                      <a:pt x="1288" y="1580"/>
                    </a:lnTo>
                    <a:lnTo>
                      <a:pt x="1308" y="1568"/>
                    </a:lnTo>
                    <a:lnTo>
                      <a:pt x="1328" y="1556"/>
                    </a:lnTo>
                    <a:lnTo>
                      <a:pt x="1350" y="1544"/>
                    </a:lnTo>
                    <a:lnTo>
                      <a:pt x="1370" y="1532"/>
                    </a:lnTo>
                    <a:lnTo>
                      <a:pt x="1388" y="1520"/>
                    </a:lnTo>
                    <a:lnTo>
                      <a:pt x="1404" y="1502"/>
                    </a:lnTo>
                    <a:lnTo>
                      <a:pt x="1412" y="1494"/>
                    </a:lnTo>
                    <a:lnTo>
                      <a:pt x="1418" y="1482"/>
                    </a:lnTo>
                    <a:lnTo>
                      <a:pt x="1422" y="1470"/>
                    </a:lnTo>
                    <a:lnTo>
                      <a:pt x="1424" y="1458"/>
                    </a:lnTo>
                    <a:lnTo>
                      <a:pt x="1424" y="1458"/>
                    </a:lnTo>
                    <a:lnTo>
                      <a:pt x="1408" y="1434"/>
                    </a:lnTo>
                    <a:lnTo>
                      <a:pt x="1396" y="1410"/>
                    </a:lnTo>
                    <a:lnTo>
                      <a:pt x="1388" y="1384"/>
                    </a:lnTo>
                    <a:lnTo>
                      <a:pt x="1384" y="1358"/>
                    </a:lnTo>
                    <a:lnTo>
                      <a:pt x="1384" y="1334"/>
                    </a:lnTo>
                    <a:lnTo>
                      <a:pt x="1388" y="1308"/>
                    </a:lnTo>
                    <a:lnTo>
                      <a:pt x="1396" y="1284"/>
                    </a:lnTo>
                    <a:lnTo>
                      <a:pt x="1408" y="1262"/>
                    </a:lnTo>
                    <a:lnTo>
                      <a:pt x="1424" y="1244"/>
                    </a:lnTo>
                    <a:lnTo>
                      <a:pt x="1444" y="1226"/>
                    </a:lnTo>
                    <a:lnTo>
                      <a:pt x="1466" y="1212"/>
                    </a:lnTo>
                    <a:lnTo>
                      <a:pt x="1490" y="1200"/>
                    </a:lnTo>
                    <a:lnTo>
                      <a:pt x="1520" y="1192"/>
                    </a:lnTo>
                    <a:lnTo>
                      <a:pt x="1536" y="1190"/>
                    </a:lnTo>
                    <a:lnTo>
                      <a:pt x="1552" y="1190"/>
                    </a:lnTo>
                    <a:lnTo>
                      <a:pt x="1568" y="1190"/>
                    </a:lnTo>
                    <a:lnTo>
                      <a:pt x="1586" y="1190"/>
                    </a:lnTo>
                    <a:lnTo>
                      <a:pt x="1604" y="1194"/>
                    </a:lnTo>
                    <a:lnTo>
                      <a:pt x="1624" y="1198"/>
                    </a:lnTo>
                    <a:lnTo>
                      <a:pt x="1624" y="1198"/>
                    </a:lnTo>
                    <a:lnTo>
                      <a:pt x="1642" y="1152"/>
                    </a:lnTo>
                    <a:lnTo>
                      <a:pt x="1658" y="1108"/>
                    </a:lnTo>
                    <a:lnTo>
                      <a:pt x="1672" y="1060"/>
                    </a:lnTo>
                    <a:lnTo>
                      <a:pt x="1686" y="1012"/>
                    </a:lnTo>
                    <a:lnTo>
                      <a:pt x="1686" y="1012"/>
                    </a:lnTo>
                    <a:lnTo>
                      <a:pt x="1670" y="1008"/>
                    </a:lnTo>
                    <a:lnTo>
                      <a:pt x="1654" y="1002"/>
                    </a:lnTo>
                    <a:lnTo>
                      <a:pt x="1640" y="996"/>
                    </a:lnTo>
                    <a:lnTo>
                      <a:pt x="1626" y="988"/>
                    </a:lnTo>
                    <a:lnTo>
                      <a:pt x="1614" y="980"/>
                    </a:lnTo>
                    <a:lnTo>
                      <a:pt x="1604" y="970"/>
                    </a:lnTo>
                    <a:lnTo>
                      <a:pt x="1594" y="960"/>
                    </a:lnTo>
                    <a:lnTo>
                      <a:pt x="1584" y="950"/>
                    </a:lnTo>
                    <a:lnTo>
                      <a:pt x="1570" y="928"/>
                    </a:lnTo>
                    <a:lnTo>
                      <a:pt x="1558" y="904"/>
                    </a:lnTo>
                    <a:lnTo>
                      <a:pt x="1552" y="878"/>
                    </a:lnTo>
                    <a:lnTo>
                      <a:pt x="1550" y="852"/>
                    </a:lnTo>
                    <a:lnTo>
                      <a:pt x="1552" y="826"/>
                    </a:lnTo>
                    <a:lnTo>
                      <a:pt x="1558" y="800"/>
                    </a:lnTo>
                    <a:lnTo>
                      <a:pt x="1570" y="776"/>
                    </a:lnTo>
                    <a:lnTo>
                      <a:pt x="1584" y="754"/>
                    </a:lnTo>
                    <a:lnTo>
                      <a:pt x="1594" y="744"/>
                    </a:lnTo>
                    <a:lnTo>
                      <a:pt x="1604" y="734"/>
                    </a:lnTo>
                    <a:lnTo>
                      <a:pt x="1614" y="724"/>
                    </a:lnTo>
                    <a:lnTo>
                      <a:pt x="1626" y="716"/>
                    </a:lnTo>
                    <a:lnTo>
                      <a:pt x="1640" y="708"/>
                    </a:lnTo>
                    <a:lnTo>
                      <a:pt x="1654" y="702"/>
                    </a:lnTo>
                    <a:lnTo>
                      <a:pt x="1670" y="696"/>
                    </a:lnTo>
                    <a:lnTo>
                      <a:pt x="1686" y="690"/>
                    </a:lnTo>
                    <a:lnTo>
                      <a:pt x="1686" y="690"/>
                    </a:lnTo>
                    <a:close/>
                    <a:moveTo>
                      <a:pt x="842" y="1172"/>
                    </a:moveTo>
                    <a:lnTo>
                      <a:pt x="842" y="1172"/>
                    </a:lnTo>
                    <a:lnTo>
                      <a:pt x="810" y="1170"/>
                    </a:lnTo>
                    <a:lnTo>
                      <a:pt x="778" y="1164"/>
                    </a:lnTo>
                    <a:lnTo>
                      <a:pt x="748" y="1156"/>
                    </a:lnTo>
                    <a:lnTo>
                      <a:pt x="718" y="1146"/>
                    </a:lnTo>
                    <a:lnTo>
                      <a:pt x="690" y="1132"/>
                    </a:lnTo>
                    <a:lnTo>
                      <a:pt x="664" y="1116"/>
                    </a:lnTo>
                    <a:lnTo>
                      <a:pt x="640" y="1098"/>
                    </a:lnTo>
                    <a:lnTo>
                      <a:pt x="616" y="1078"/>
                    </a:lnTo>
                    <a:lnTo>
                      <a:pt x="596" y="1056"/>
                    </a:lnTo>
                    <a:lnTo>
                      <a:pt x="578" y="1030"/>
                    </a:lnTo>
                    <a:lnTo>
                      <a:pt x="562" y="1004"/>
                    </a:lnTo>
                    <a:lnTo>
                      <a:pt x="548" y="976"/>
                    </a:lnTo>
                    <a:lnTo>
                      <a:pt x="538" y="948"/>
                    </a:lnTo>
                    <a:lnTo>
                      <a:pt x="530" y="916"/>
                    </a:lnTo>
                    <a:lnTo>
                      <a:pt x="524" y="884"/>
                    </a:lnTo>
                    <a:lnTo>
                      <a:pt x="522" y="852"/>
                    </a:lnTo>
                    <a:lnTo>
                      <a:pt x="522" y="852"/>
                    </a:lnTo>
                    <a:lnTo>
                      <a:pt x="524" y="820"/>
                    </a:lnTo>
                    <a:lnTo>
                      <a:pt x="530" y="788"/>
                    </a:lnTo>
                    <a:lnTo>
                      <a:pt x="538" y="756"/>
                    </a:lnTo>
                    <a:lnTo>
                      <a:pt x="548" y="728"/>
                    </a:lnTo>
                    <a:lnTo>
                      <a:pt x="562" y="700"/>
                    </a:lnTo>
                    <a:lnTo>
                      <a:pt x="578" y="672"/>
                    </a:lnTo>
                    <a:lnTo>
                      <a:pt x="596" y="648"/>
                    </a:lnTo>
                    <a:lnTo>
                      <a:pt x="616" y="626"/>
                    </a:lnTo>
                    <a:lnTo>
                      <a:pt x="640" y="606"/>
                    </a:lnTo>
                    <a:lnTo>
                      <a:pt x="664" y="586"/>
                    </a:lnTo>
                    <a:lnTo>
                      <a:pt x="690" y="570"/>
                    </a:lnTo>
                    <a:lnTo>
                      <a:pt x="718" y="558"/>
                    </a:lnTo>
                    <a:lnTo>
                      <a:pt x="748" y="546"/>
                    </a:lnTo>
                    <a:lnTo>
                      <a:pt x="778" y="538"/>
                    </a:lnTo>
                    <a:lnTo>
                      <a:pt x="810" y="534"/>
                    </a:lnTo>
                    <a:lnTo>
                      <a:pt x="842" y="532"/>
                    </a:lnTo>
                    <a:lnTo>
                      <a:pt x="842" y="532"/>
                    </a:lnTo>
                    <a:lnTo>
                      <a:pt x="876" y="534"/>
                    </a:lnTo>
                    <a:lnTo>
                      <a:pt x="908" y="538"/>
                    </a:lnTo>
                    <a:lnTo>
                      <a:pt x="938" y="546"/>
                    </a:lnTo>
                    <a:lnTo>
                      <a:pt x="968" y="558"/>
                    </a:lnTo>
                    <a:lnTo>
                      <a:pt x="996" y="570"/>
                    </a:lnTo>
                    <a:lnTo>
                      <a:pt x="1022" y="586"/>
                    </a:lnTo>
                    <a:lnTo>
                      <a:pt x="1046" y="606"/>
                    </a:lnTo>
                    <a:lnTo>
                      <a:pt x="1070" y="626"/>
                    </a:lnTo>
                    <a:lnTo>
                      <a:pt x="1090" y="648"/>
                    </a:lnTo>
                    <a:lnTo>
                      <a:pt x="1108" y="672"/>
                    </a:lnTo>
                    <a:lnTo>
                      <a:pt x="1124" y="700"/>
                    </a:lnTo>
                    <a:lnTo>
                      <a:pt x="1138" y="728"/>
                    </a:lnTo>
                    <a:lnTo>
                      <a:pt x="1148" y="756"/>
                    </a:lnTo>
                    <a:lnTo>
                      <a:pt x="1156" y="788"/>
                    </a:lnTo>
                    <a:lnTo>
                      <a:pt x="1162" y="820"/>
                    </a:lnTo>
                    <a:lnTo>
                      <a:pt x="1162" y="852"/>
                    </a:lnTo>
                    <a:lnTo>
                      <a:pt x="1162" y="852"/>
                    </a:lnTo>
                    <a:lnTo>
                      <a:pt x="1162" y="884"/>
                    </a:lnTo>
                    <a:lnTo>
                      <a:pt x="1156" y="916"/>
                    </a:lnTo>
                    <a:lnTo>
                      <a:pt x="1148" y="948"/>
                    </a:lnTo>
                    <a:lnTo>
                      <a:pt x="1138" y="976"/>
                    </a:lnTo>
                    <a:lnTo>
                      <a:pt x="1124" y="1004"/>
                    </a:lnTo>
                    <a:lnTo>
                      <a:pt x="1108" y="1030"/>
                    </a:lnTo>
                    <a:lnTo>
                      <a:pt x="1090" y="1056"/>
                    </a:lnTo>
                    <a:lnTo>
                      <a:pt x="1070" y="1078"/>
                    </a:lnTo>
                    <a:lnTo>
                      <a:pt x="1046" y="1098"/>
                    </a:lnTo>
                    <a:lnTo>
                      <a:pt x="1022" y="1116"/>
                    </a:lnTo>
                    <a:lnTo>
                      <a:pt x="996" y="1132"/>
                    </a:lnTo>
                    <a:lnTo>
                      <a:pt x="968" y="1146"/>
                    </a:lnTo>
                    <a:lnTo>
                      <a:pt x="938" y="1156"/>
                    </a:lnTo>
                    <a:lnTo>
                      <a:pt x="908" y="1164"/>
                    </a:lnTo>
                    <a:lnTo>
                      <a:pt x="876" y="1170"/>
                    </a:lnTo>
                    <a:lnTo>
                      <a:pt x="842" y="1172"/>
                    </a:lnTo>
                    <a:lnTo>
                      <a:pt x="842" y="117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dirty="0"/>
              </a:p>
            </p:txBody>
          </p:sp>
          <p:sp>
            <p:nvSpPr>
              <p:cNvPr id="42" name="Freeform 17"/>
              <p:cNvSpPr/>
              <p:nvPr/>
            </p:nvSpPr>
            <p:spPr bwMode="auto">
              <a:xfrm>
                <a:off x="5259552" y="1155700"/>
                <a:ext cx="474909" cy="476840"/>
              </a:xfrm>
              <a:custGeom>
                <a:avLst/>
                <a:gdLst>
                  <a:gd name="T0" fmla="*/ 492 w 492"/>
                  <a:gd name="T1" fmla="*/ 246 h 494"/>
                  <a:gd name="T2" fmla="*/ 488 w 492"/>
                  <a:gd name="T3" fmla="*/ 296 h 494"/>
                  <a:gd name="T4" fmla="*/ 474 w 492"/>
                  <a:gd name="T5" fmla="*/ 342 h 494"/>
                  <a:gd name="T6" fmla="*/ 450 w 492"/>
                  <a:gd name="T7" fmla="*/ 384 h 494"/>
                  <a:gd name="T8" fmla="*/ 420 w 492"/>
                  <a:gd name="T9" fmla="*/ 422 h 494"/>
                  <a:gd name="T10" fmla="*/ 384 w 492"/>
                  <a:gd name="T11" fmla="*/ 452 h 494"/>
                  <a:gd name="T12" fmla="*/ 342 w 492"/>
                  <a:gd name="T13" fmla="*/ 474 h 494"/>
                  <a:gd name="T14" fmla="*/ 296 w 492"/>
                  <a:gd name="T15" fmla="*/ 488 h 494"/>
                  <a:gd name="T16" fmla="*/ 246 w 492"/>
                  <a:gd name="T17" fmla="*/ 494 h 494"/>
                  <a:gd name="T18" fmla="*/ 220 w 492"/>
                  <a:gd name="T19" fmla="*/ 492 h 494"/>
                  <a:gd name="T20" fmla="*/ 172 w 492"/>
                  <a:gd name="T21" fmla="*/ 482 h 494"/>
                  <a:gd name="T22" fmla="*/ 128 w 492"/>
                  <a:gd name="T23" fmla="*/ 464 h 494"/>
                  <a:gd name="T24" fmla="*/ 88 w 492"/>
                  <a:gd name="T25" fmla="*/ 438 h 494"/>
                  <a:gd name="T26" fmla="*/ 56 w 492"/>
                  <a:gd name="T27" fmla="*/ 404 h 494"/>
                  <a:gd name="T28" fmla="*/ 28 w 492"/>
                  <a:gd name="T29" fmla="*/ 364 h 494"/>
                  <a:gd name="T30" fmla="*/ 10 w 492"/>
                  <a:gd name="T31" fmla="*/ 320 h 494"/>
                  <a:gd name="T32" fmla="*/ 0 w 492"/>
                  <a:gd name="T33" fmla="*/ 272 h 494"/>
                  <a:gd name="T34" fmla="*/ 0 w 492"/>
                  <a:gd name="T35" fmla="*/ 246 h 494"/>
                  <a:gd name="T36" fmla="*/ 4 w 492"/>
                  <a:gd name="T37" fmla="*/ 198 h 494"/>
                  <a:gd name="T38" fmla="*/ 18 w 492"/>
                  <a:gd name="T39" fmla="*/ 150 h 494"/>
                  <a:gd name="T40" fmla="*/ 42 w 492"/>
                  <a:gd name="T41" fmla="*/ 108 h 494"/>
                  <a:gd name="T42" fmla="*/ 72 w 492"/>
                  <a:gd name="T43" fmla="*/ 72 h 494"/>
                  <a:gd name="T44" fmla="*/ 108 w 492"/>
                  <a:gd name="T45" fmla="*/ 42 h 494"/>
                  <a:gd name="T46" fmla="*/ 150 w 492"/>
                  <a:gd name="T47" fmla="*/ 20 h 494"/>
                  <a:gd name="T48" fmla="*/ 196 w 492"/>
                  <a:gd name="T49" fmla="*/ 4 h 494"/>
                  <a:gd name="T50" fmla="*/ 246 w 492"/>
                  <a:gd name="T51" fmla="*/ 0 h 494"/>
                  <a:gd name="T52" fmla="*/ 272 w 492"/>
                  <a:gd name="T53" fmla="*/ 2 h 494"/>
                  <a:gd name="T54" fmla="*/ 320 w 492"/>
                  <a:gd name="T55" fmla="*/ 12 h 494"/>
                  <a:gd name="T56" fmla="*/ 364 w 492"/>
                  <a:gd name="T57" fmla="*/ 30 h 494"/>
                  <a:gd name="T58" fmla="*/ 404 w 492"/>
                  <a:gd name="T59" fmla="*/ 56 h 494"/>
                  <a:gd name="T60" fmla="*/ 436 w 492"/>
                  <a:gd name="T61" fmla="*/ 90 h 494"/>
                  <a:gd name="T62" fmla="*/ 464 w 492"/>
                  <a:gd name="T63" fmla="*/ 130 h 494"/>
                  <a:gd name="T64" fmla="*/ 482 w 492"/>
                  <a:gd name="T65" fmla="*/ 174 h 494"/>
                  <a:gd name="T66" fmla="*/ 492 w 492"/>
                  <a:gd name="T67" fmla="*/ 222 h 494"/>
                  <a:gd name="T68" fmla="*/ 492 w 492"/>
                  <a:gd name="T69" fmla="*/ 246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2" h="494">
                    <a:moveTo>
                      <a:pt x="492" y="246"/>
                    </a:moveTo>
                    <a:lnTo>
                      <a:pt x="492" y="246"/>
                    </a:lnTo>
                    <a:lnTo>
                      <a:pt x="492" y="272"/>
                    </a:lnTo>
                    <a:lnTo>
                      <a:pt x="488" y="296"/>
                    </a:lnTo>
                    <a:lnTo>
                      <a:pt x="482" y="320"/>
                    </a:lnTo>
                    <a:lnTo>
                      <a:pt x="474" y="342"/>
                    </a:lnTo>
                    <a:lnTo>
                      <a:pt x="464" y="364"/>
                    </a:lnTo>
                    <a:lnTo>
                      <a:pt x="450" y="384"/>
                    </a:lnTo>
                    <a:lnTo>
                      <a:pt x="436" y="404"/>
                    </a:lnTo>
                    <a:lnTo>
                      <a:pt x="420" y="422"/>
                    </a:lnTo>
                    <a:lnTo>
                      <a:pt x="404" y="438"/>
                    </a:lnTo>
                    <a:lnTo>
                      <a:pt x="384" y="452"/>
                    </a:lnTo>
                    <a:lnTo>
                      <a:pt x="364" y="464"/>
                    </a:lnTo>
                    <a:lnTo>
                      <a:pt x="342" y="474"/>
                    </a:lnTo>
                    <a:lnTo>
                      <a:pt x="320" y="482"/>
                    </a:lnTo>
                    <a:lnTo>
                      <a:pt x="296" y="488"/>
                    </a:lnTo>
                    <a:lnTo>
                      <a:pt x="272" y="492"/>
                    </a:lnTo>
                    <a:lnTo>
                      <a:pt x="246" y="494"/>
                    </a:lnTo>
                    <a:lnTo>
                      <a:pt x="246" y="494"/>
                    </a:lnTo>
                    <a:lnTo>
                      <a:pt x="220" y="492"/>
                    </a:lnTo>
                    <a:lnTo>
                      <a:pt x="196" y="488"/>
                    </a:lnTo>
                    <a:lnTo>
                      <a:pt x="172" y="482"/>
                    </a:lnTo>
                    <a:lnTo>
                      <a:pt x="150" y="474"/>
                    </a:lnTo>
                    <a:lnTo>
                      <a:pt x="128" y="464"/>
                    </a:lnTo>
                    <a:lnTo>
                      <a:pt x="108" y="452"/>
                    </a:lnTo>
                    <a:lnTo>
                      <a:pt x="88" y="438"/>
                    </a:lnTo>
                    <a:lnTo>
                      <a:pt x="72" y="422"/>
                    </a:lnTo>
                    <a:lnTo>
                      <a:pt x="56" y="404"/>
                    </a:lnTo>
                    <a:lnTo>
                      <a:pt x="42" y="384"/>
                    </a:lnTo>
                    <a:lnTo>
                      <a:pt x="28" y="364"/>
                    </a:lnTo>
                    <a:lnTo>
                      <a:pt x="18" y="342"/>
                    </a:lnTo>
                    <a:lnTo>
                      <a:pt x="10" y="320"/>
                    </a:lnTo>
                    <a:lnTo>
                      <a:pt x="4" y="296"/>
                    </a:lnTo>
                    <a:lnTo>
                      <a:pt x="0" y="272"/>
                    </a:lnTo>
                    <a:lnTo>
                      <a:pt x="0" y="246"/>
                    </a:lnTo>
                    <a:lnTo>
                      <a:pt x="0" y="246"/>
                    </a:lnTo>
                    <a:lnTo>
                      <a:pt x="0" y="222"/>
                    </a:lnTo>
                    <a:lnTo>
                      <a:pt x="4" y="198"/>
                    </a:lnTo>
                    <a:lnTo>
                      <a:pt x="10" y="174"/>
                    </a:lnTo>
                    <a:lnTo>
                      <a:pt x="18" y="150"/>
                    </a:lnTo>
                    <a:lnTo>
                      <a:pt x="28" y="130"/>
                    </a:lnTo>
                    <a:lnTo>
                      <a:pt x="42" y="108"/>
                    </a:lnTo>
                    <a:lnTo>
                      <a:pt x="56" y="90"/>
                    </a:lnTo>
                    <a:lnTo>
                      <a:pt x="72" y="72"/>
                    </a:lnTo>
                    <a:lnTo>
                      <a:pt x="88" y="56"/>
                    </a:lnTo>
                    <a:lnTo>
                      <a:pt x="108" y="42"/>
                    </a:lnTo>
                    <a:lnTo>
                      <a:pt x="128" y="30"/>
                    </a:lnTo>
                    <a:lnTo>
                      <a:pt x="150" y="20"/>
                    </a:lnTo>
                    <a:lnTo>
                      <a:pt x="172" y="12"/>
                    </a:lnTo>
                    <a:lnTo>
                      <a:pt x="196" y="4"/>
                    </a:lnTo>
                    <a:lnTo>
                      <a:pt x="220" y="2"/>
                    </a:lnTo>
                    <a:lnTo>
                      <a:pt x="246" y="0"/>
                    </a:lnTo>
                    <a:lnTo>
                      <a:pt x="246" y="0"/>
                    </a:lnTo>
                    <a:lnTo>
                      <a:pt x="272" y="2"/>
                    </a:lnTo>
                    <a:lnTo>
                      <a:pt x="296" y="4"/>
                    </a:lnTo>
                    <a:lnTo>
                      <a:pt x="320" y="12"/>
                    </a:lnTo>
                    <a:lnTo>
                      <a:pt x="342" y="20"/>
                    </a:lnTo>
                    <a:lnTo>
                      <a:pt x="364" y="30"/>
                    </a:lnTo>
                    <a:lnTo>
                      <a:pt x="384" y="42"/>
                    </a:lnTo>
                    <a:lnTo>
                      <a:pt x="404" y="56"/>
                    </a:lnTo>
                    <a:lnTo>
                      <a:pt x="420" y="72"/>
                    </a:lnTo>
                    <a:lnTo>
                      <a:pt x="436" y="90"/>
                    </a:lnTo>
                    <a:lnTo>
                      <a:pt x="450" y="108"/>
                    </a:lnTo>
                    <a:lnTo>
                      <a:pt x="464" y="130"/>
                    </a:lnTo>
                    <a:lnTo>
                      <a:pt x="474" y="150"/>
                    </a:lnTo>
                    <a:lnTo>
                      <a:pt x="482" y="174"/>
                    </a:lnTo>
                    <a:lnTo>
                      <a:pt x="488" y="198"/>
                    </a:lnTo>
                    <a:lnTo>
                      <a:pt x="492" y="222"/>
                    </a:lnTo>
                    <a:lnTo>
                      <a:pt x="492" y="246"/>
                    </a:lnTo>
                    <a:lnTo>
                      <a:pt x="492" y="2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18"/>
              <p:cNvSpPr/>
              <p:nvPr/>
            </p:nvSpPr>
            <p:spPr bwMode="auto">
              <a:xfrm>
                <a:off x="5251830" y="1702039"/>
                <a:ext cx="1162176" cy="2086898"/>
              </a:xfrm>
              <a:custGeom>
                <a:avLst/>
                <a:gdLst>
                  <a:gd name="T0" fmla="*/ 1204 w 1204"/>
                  <a:gd name="T1" fmla="*/ 490 h 2162"/>
                  <a:gd name="T2" fmla="*/ 1190 w 1204"/>
                  <a:gd name="T3" fmla="*/ 446 h 2162"/>
                  <a:gd name="T4" fmla="*/ 1154 w 1204"/>
                  <a:gd name="T5" fmla="*/ 416 h 2162"/>
                  <a:gd name="T6" fmla="*/ 752 w 1204"/>
                  <a:gd name="T7" fmla="*/ 410 h 2162"/>
                  <a:gd name="T8" fmla="*/ 434 w 1204"/>
                  <a:gd name="T9" fmla="*/ 94 h 2162"/>
                  <a:gd name="T10" fmla="*/ 374 w 1204"/>
                  <a:gd name="T11" fmla="*/ 40 h 2162"/>
                  <a:gd name="T12" fmla="*/ 300 w 1204"/>
                  <a:gd name="T13" fmla="*/ 6 h 2162"/>
                  <a:gd name="T14" fmla="*/ 242 w 1204"/>
                  <a:gd name="T15" fmla="*/ 0 h 2162"/>
                  <a:gd name="T16" fmla="*/ 194 w 1204"/>
                  <a:gd name="T17" fmla="*/ 4 h 2162"/>
                  <a:gd name="T18" fmla="*/ 126 w 1204"/>
                  <a:gd name="T19" fmla="*/ 28 h 2162"/>
                  <a:gd name="T20" fmla="*/ 72 w 1204"/>
                  <a:gd name="T21" fmla="*/ 70 h 2162"/>
                  <a:gd name="T22" fmla="*/ 30 w 1204"/>
                  <a:gd name="T23" fmla="*/ 126 h 2162"/>
                  <a:gd name="T24" fmla="*/ 6 w 1204"/>
                  <a:gd name="T25" fmla="*/ 194 h 2162"/>
                  <a:gd name="T26" fmla="*/ 0 w 1204"/>
                  <a:gd name="T27" fmla="*/ 1080 h 2162"/>
                  <a:gd name="T28" fmla="*/ 4 w 1204"/>
                  <a:gd name="T29" fmla="*/ 1110 h 2162"/>
                  <a:gd name="T30" fmla="*/ 18 w 1204"/>
                  <a:gd name="T31" fmla="*/ 1152 h 2162"/>
                  <a:gd name="T32" fmla="*/ 44 w 1204"/>
                  <a:gd name="T33" fmla="*/ 1188 h 2162"/>
                  <a:gd name="T34" fmla="*/ 80 w 1204"/>
                  <a:gd name="T35" fmla="*/ 1214 h 2162"/>
                  <a:gd name="T36" fmla="*/ 122 w 1204"/>
                  <a:gd name="T37" fmla="*/ 1230 h 2162"/>
                  <a:gd name="T38" fmla="*/ 438 w 1204"/>
                  <a:gd name="T39" fmla="*/ 1232 h 2162"/>
                  <a:gd name="T40" fmla="*/ 888 w 1204"/>
                  <a:gd name="T41" fmla="*/ 1232 h 2162"/>
                  <a:gd name="T42" fmla="*/ 912 w 1204"/>
                  <a:gd name="T43" fmla="*/ 1240 h 2162"/>
                  <a:gd name="T44" fmla="*/ 928 w 1204"/>
                  <a:gd name="T45" fmla="*/ 1260 h 2162"/>
                  <a:gd name="T46" fmla="*/ 932 w 1204"/>
                  <a:gd name="T47" fmla="*/ 2026 h 2162"/>
                  <a:gd name="T48" fmla="*/ 934 w 1204"/>
                  <a:gd name="T49" fmla="*/ 2054 h 2162"/>
                  <a:gd name="T50" fmla="*/ 948 w 1204"/>
                  <a:gd name="T51" fmla="*/ 2090 h 2162"/>
                  <a:gd name="T52" fmla="*/ 972 w 1204"/>
                  <a:gd name="T53" fmla="*/ 2122 h 2162"/>
                  <a:gd name="T54" fmla="*/ 1004 w 1204"/>
                  <a:gd name="T55" fmla="*/ 2146 h 2162"/>
                  <a:gd name="T56" fmla="*/ 1040 w 1204"/>
                  <a:gd name="T57" fmla="*/ 2158 h 2162"/>
                  <a:gd name="T58" fmla="*/ 1068 w 1204"/>
                  <a:gd name="T59" fmla="*/ 2162 h 2162"/>
                  <a:gd name="T60" fmla="*/ 1096 w 1204"/>
                  <a:gd name="T61" fmla="*/ 2158 h 2162"/>
                  <a:gd name="T62" fmla="*/ 1132 w 1204"/>
                  <a:gd name="T63" fmla="*/ 2146 h 2162"/>
                  <a:gd name="T64" fmla="*/ 1164 w 1204"/>
                  <a:gd name="T65" fmla="*/ 2122 h 2162"/>
                  <a:gd name="T66" fmla="*/ 1186 w 1204"/>
                  <a:gd name="T67" fmla="*/ 2090 h 2162"/>
                  <a:gd name="T68" fmla="*/ 1200 w 1204"/>
                  <a:gd name="T69" fmla="*/ 2054 h 2162"/>
                  <a:gd name="T70" fmla="*/ 1204 w 1204"/>
                  <a:gd name="T71" fmla="*/ 1232 h 2162"/>
                  <a:gd name="T72" fmla="*/ 1202 w 1204"/>
                  <a:gd name="T73" fmla="*/ 1060 h 2162"/>
                  <a:gd name="T74" fmla="*/ 1192 w 1204"/>
                  <a:gd name="T75" fmla="*/ 1020 h 2162"/>
                  <a:gd name="T76" fmla="*/ 1172 w 1204"/>
                  <a:gd name="T77" fmla="*/ 986 h 2162"/>
                  <a:gd name="T78" fmla="*/ 1142 w 1204"/>
                  <a:gd name="T79" fmla="*/ 958 h 2162"/>
                  <a:gd name="T80" fmla="*/ 1104 w 1204"/>
                  <a:gd name="T81" fmla="*/ 940 h 2162"/>
                  <a:gd name="T82" fmla="*/ 1062 w 1204"/>
                  <a:gd name="T83" fmla="*/ 934 h 2162"/>
                  <a:gd name="T84" fmla="*/ 546 w 1204"/>
                  <a:gd name="T85" fmla="*/ 934 h 2162"/>
                  <a:gd name="T86" fmla="*/ 512 w 1204"/>
                  <a:gd name="T87" fmla="*/ 924 h 2162"/>
                  <a:gd name="T88" fmla="*/ 490 w 1204"/>
                  <a:gd name="T89" fmla="*/ 896 h 2162"/>
                  <a:gd name="T90" fmla="*/ 484 w 1204"/>
                  <a:gd name="T91" fmla="*/ 368 h 2162"/>
                  <a:gd name="T92" fmla="*/ 688 w 1204"/>
                  <a:gd name="T93" fmla="*/ 570 h 2162"/>
                  <a:gd name="T94" fmla="*/ 1140 w 1204"/>
                  <a:gd name="T95" fmla="*/ 568 h 2162"/>
                  <a:gd name="T96" fmla="*/ 1180 w 1204"/>
                  <a:gd name="T97" fmla="*/ 546 h 2162"/>
                  <a:gd name="T98" fmla="*/ 1202 w 1204"/>
                  <a:gd name="T99" fmla="*/ 506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4" h="2162">
                    <a:moveTo>
                      <a:pt x="1204" y="490"/>
                    </a:moveTo>
                    <a:lnTo>
                      <a:pt x="1204" y="490"/>
                    </a:lnTo>
                    <a:lnTo>
                      <a:pt x="1204" y="490"/>
                    </a:lnTo>
                    <a:lnTo>
                      <a:pt x="1202" y="474"/>
                    </a:lnTo>
                    <a:lnTo>
                      <a:pt x="1198" y="458"/>
                    </a:lnTo>
                    <a:lnTo>
                      <a:pt x="1190" y="446"/>
                    </a:lnTo>
                    <a:lnTo>
                      <a:pt x="1180" y="434"/>
                    </a:lnTo>
                    <a:lnTo>
                      <a:pt x="1168" y="424"/>
                    </a:lnTo>
                    <a:lnTo>
                      <a:pt x="1154" y="416"/>
                    </a:lnTo>
                    <a:lnTo>
                      <a:pt x="1140" y="412"/>
                    </a:lnTo>
                    <a:lnTo>
                      <a:pt x="1124" y="410"/>
                    </a:lnTo>
                    <a:lnTo>
                      <a:pt x="752" y="410"/>
                    </a:lnTo>
                    <a:lnTo>
                      <a:pt x="436" y="92"/>
                    </a:lnTo>
                    <a:lnTo>
                      <a:pt x="434" y="94"/>
                    </a:lnTo>
                    <a:lnTo>
                      <a:pt x="434" y="94"/>
                    </a:lnTo>
                    <a:lnTo>
                      <a:pt x="416" y="74"/>
                    </a:lnTo>
                    <a:lnTo>
                      <a:pt x="396" y="56"/>
                    </a:lnTo>
                    <a:lnTo>
                      <a:pt x="374" y="40"/>
                    </a:lnTo>
                    <a:lnTo>
                      <a:pt x="352" y="26"/>
                    </a:lnTo>
                    <a:lnTo>
                      <a:pt x="326" y="14"/>
                    </a:lnTo>
                    <a:lnTo>
                      <a:pt x="300" y="6"/>
                    </a:lnTo>
                    <a:lnTo>
                      <a:pt x="272" y="2"/>
                    </a:lnTo>
                    <a:lnTo>
                      <a:pt x="242" y="0"/>
                    </a:lnTo>
                    <a:lnTo>
                      <a:pt x="242" y="0"/>
                    </a:lnTo>
                    <a:lnTo>
                      <a:pt x="242" y="0"/>
                    </a:lnTo>
                    <a:lnTo>
                      <a:pt x="218" y="0"/>
                    </a:lnTo>
                    <a:lnTo>
                      <a:pt x="194" y="4"/>
                    </a:lnTo>
                    <a:lnTo>
                      <a:pt x="170" y="10"/>
                    </a:lnTo>
                    <a:lnTo>
                      <a:pt x="148" y="18"/>
                    </a:lnTo>
                    <a:lnTo>
                      <a:pt x="126" y="28"/>
                    </a:lnTo>
                    <a:lnTo>
                      <a:pt x="106" y="40"/>
                    </a:lnTo>
                    <a:lnTo>
                      <a:pt x="88" y="54"/>
                    </a:lnTo>
                    <a:lnTo>
                      <a:pt x="72" y="70"/>
                    </a:lnTo>
                    <a:lnTo>
                      <a:pt x="56" y="88"/>
                    </a:lnTo>
                    <a:lnTo>
                      <a:pt x="42" y="106"/>
                    </a:lnTo>
                    <a:lnTo>
                      <a:pt x="30" y="126"/>
                    </a:lnTo>
                    <a:lnTo>
                      <a:pt x="20" y="148"/>
                    </a:lnTo>
                    <a:lnTo>
                      <a:pt x="12" y="170"/>
                    </a:lnTo>
                    <a:lnTo>
                      <a:pt x="6" y="194"/>
                    </a:lnTo>
                    <a:lnTo>
                      <a:pt x="2" y="218"/>
                    </a:lnTo>
                    <a:lnTo>
                      <a:pt x="0" y="242"/>
                    </a:lnTo>
                    <a:lnTo>
                      <a:pt x="0" y="1080"/>
                    </a:lnTo>
                    <a:lnTo>
                      <a:pt x="0" y="1080"/>
                    </a:lnTo>
                    <a:lnTo>
                      <a:pt x="0" y="1096"/>
                    </a:lnTo>
                    <a:lnTo>
                      <a:pt x="4" y="1110"/>
                    </a:lnTo>
                    <a:lnTo>
                      <a:pt x="8" y="1126"/>
                    </a:lnTo>
                    <a:lnTo>
                      <a:pt x="12" y="1140"/>
                    </a:lnTo>
                    <a:lnTo>
                      <a:pt x="18" y="1152"/>
                    </a:lnTo>
                    <a:lnTo>
                      <a:pt x="26" y="1166"/>
                    </a:lnTo>
                    <a:lnTo>
                      <a:pt x="36" y="1178"/>
                    </a:lnTo>
                    <a:lnTo>
                      <a:pt x="44" y="1188"/>
                    </a:lnTo>
                    <a:lnTo>
                      <a:pt x="56" y="1198"/>
                    </a:lnTo>
                    <a:lnTo>
                      <a:pt x="68" y="1206"/>
                    </a:lnTo>
                    <a:lnTo>
                      <a:pt x="80" y="1214"/>
                    </a:lnTo>
                    <a:lnTo>
                      <a:pt x="94" y="1220"/>
                    </a:lnTo>
                    <a:lnTo>
                      <a:pt x="108" y="1226"/>
                    </a:lnTo>
                    <a:lnTo>
                      <a:pt x="122" y="1230"/>
                    </a:lnTo>
                    <a:lnTo>
                      <a:pt x="138" y="1232"/>
                    </a:lnTo>
                    <a:lnTo>
                      <a:pt x="154" y="1232"/>
                    </a:lnTo>
                    <a:lnTo>
                      <a:pt x="438" y="1232"/>
                    </a:lnTo>
                    <a:lnTo>
                      <a:pt x="484" y="1232"/>
                    </a:lnTo>
                    <a:lnTo>
                      <a:pt x="888" y="1232"/>
                    </a:lnTo>
                    <a:lnTo>
                      <a:pt x="888" y="1232"/>
                    </a:lnTo>
                    <a:lnTo>
                      <a:pt x="896" y="1234"/>
                    </a:lnTo>
                    <a:lnTo>
                      <a:pt x="906" y="1236"/>
                    </a:lnTo>
                    <a:lnTo>
                      <a:pt x="912" y="1240"/>
                    </a:lnTo>
                    <a:lnTo>
                      <a:pt x="920" y="1246"/>
                    </a:lnTo>
                    <a:lnTo>
                      <a:pt x="924" y="1252"/>
                    </a:lnTo>
                    <a:lnTo>
                      <a:pt x="928" y="1260"/>
                    </a:lnTo>
                    <a:lnTo>
                      <a:pt x="932" y="1268"/>
                    </a:lnTo>
                    <a:lnTo>
                      <a:pt x="932" y="1276"/>
                    </a:lnTo>
                    <a:lnTo>
                      <a:pt x="932" y="2026"/>
                    </a:lnTo>
                    <a:lnTo>
                      <a:pt x="932" y="2026"/>
                    </a:lnTo>
                    <a:lnTo>
                      <a:pt x="932" y="2040"/>
                    </a:lnTo>
                    <a:lnTo>
                      <a:pt x="934" y="2054"/>
                    </a:lnTo>
                    <a:lnTo>
                      <a:pt x="938" y="2066"/>
                    </a:lnTo>
                    <a:lnTo>
                      <a:pt x="942" y="2078"/>
                    </a:lnTo>
                    <a:lnTo>
                      <a:pt x="948" y="2090"/>
                    </a:lnTo>
                    <a:lnTo>
                      <a:pt x="956" y="2102"/>
                    </a:lnTo>
                    <a:lnTo>
                      <a:pt x="964" y="2112"/>
                    </a:lnTo>
                    <a:lnTo>
                      <a:pt x="972" y="2122"/>
                    </a:lnTo>
                    <a:lnTo>
                      <a:pt x="982" y="2130"/>
                    </a:lnTo>
                    <a:lnTo>
                      <a:pt x="992" y="2138"/>
                    </a:lnTo>
                    <a:lnTo>
                      <a:pt x="1004" y="2146"/>
                    </a:lnTo>
                    <a:lnTo>
                      <a:pt x="1014" y="2150"/>
                    </a:lnTo>
                    <a:lnTo>
                      <a:pt x="1028" y="2156"/>
                    </a:lnTo>
                    <a:lnTo>
                      <a:pt x="1040" y="2158"/>
                    </a:lnTo>
                    <a:lnTo>
                      <a:pt x="1054" y="2160"/>
                    </a:lnTo>
                    <a:lnTo>
                      <a:pt x="1068" y="2162"/>
                    </a:lnTo>
                    <a:lnTo>
                      <a:pt x="1068" y="2162"/>
                    </a:lnTo>
                    <a:lnTo>
                      <a:pt x="1068" y="2162"/>
                    </a:lnTo>
                    <a:lnTo>
                      <a:pt x="1082" y="2160"/>
                    </a:lnTo>
                    <a:lnTo>
                      <a:pt x="1096" y="2158"/>
                    </a:lnTo>
                    <a:lnTo>
                      <a:pt x="1108" y="2156"/>
                    </a:lnTo>
                    <a:lnTo>
                      <a:pt x="1120" y="2150"/>
                    </a:lnTo>
                    <a:lnTo>
                      <a:pt x="1132" y="2146"/>
                    </a:lnTo>
                    <a:lnTo>
                      <a:pt x="1144" y="2138"/>
                    </a:lnTo>
                    <a:lnTo>
                      <a:pt x="1154" y="2130"/>
                    </a:lnTo>
                    <a:lnTo>
                      <a:pt x="1164" y="2122"/>
                    </a:lnTo>
                    <a:lnTo>
                      <a:pt x="1172" y="2112"/>
                    </a:lnTo>
                    <a:lnTo>
                      <a:pt x="1180" y="2102"/>
                    </a:lnTo>
                    <a:lnTo>
                      <a:pt x="1186" y="2090"/>
                    </a:lnTo>
                    <a:lnTo>
                      <a:pt x="1192" y="2078"/>
                    </a:lnTo>
                    <a:lnTo>
                      <a:pt x="1198" y="2066"/>
                    </a:lnTo>
                    <a:lnTo>
                      <a:pt x="1200" y="2054"/>
                    </a:lnTo>
                    <a:lnTo>
                      <a:pt x="1202" y="2040"/>
                    </a:lnTo>
                    <a:lnTo>
                      <a:pt x="1204" y="2026"/>
                    </a:lnTo>
                    <a:lnTo>
                      <a:pt x="1204" y="1232"/>
                    </a:lnTo>
                    <a:lnTo>
                      <a:pt x="1204" y="1076"/>
                    </a:lnTo>
                    <a:lnTo>
                      <a:pt x="1204" y="1076"/>
                    </a:lnTo>
                    <a:lnTo>
                      <a:pt x="1202" y="1060"/>
                    </a:lnTo>
                    <a:lnTo>
                      <a:pt x="1200" y="1046"/>
                    </a:lnTo>
                    <a:lnTo>
                      <a:pt x="1198" y="1034"/>
                    </a:lnTo>
                    <a:lnTo>
                      <a:pt x="1192" y="1020"/>
                    </a:lnTo>
                    <a:lnTo>
                      <a:pt x="1186" y="1008"/>
                    </a:lnTo>
                    <a:lnTo>
                      <a:pt x="1180" y="996"/>
                    </a:lnTo>
                    <a:lnTo>
                      <a:pt x="1172" y="986"/>
                    </a:lnTo>
                    <a:lnTo>
                      <a:pt x="1162" y="976"/>
                    </a:lnTo>
                    <a:lnTo>
                      <a:pt x="1152" y="966"/>
                    </a:lnTo>
                    <a:lnTo>
                      <a:pt x="1142" y="958"/>
                    </a:lnTo>
                    <a:lnTo>
                      <a:pt x="1130" y="950"/>
                    </a:lnTo>
                    <a:lnTo>
                      <a:pt x="1116" y="944"/>
                    </a:lnTo>
                    <a:lnTo>
                      <a:pt x="1104" y="940"/>
                    </a:lnTo>
                    <a:lnTo>
                      <a:pt x="1090" y="936"/>
                    </a:lnTo>
                    <a:lnTo>
                      <a:pt x="1076" y="934"/>
                    </a:lnTo>
                    <a:lnTo>
                      <a:pt x="1062" y="934"/>
                    </a:lnTo>
                    <a:lnTo>
                      <a:pt x="932" y="934"/>
                    </a:lnTo>
                    <a:lnTo>
                      <a:pt x="546" y="934"/>
                    </a:lnTo>
                    <a:lnTo>
                      <a:pt x="546" y="934"/>
                    </a:lnTo>
                    <a:lnTo>
                      <a:pt x="534" y="932"/>
                    </a:lnTo>
                    <a:lnTo>
                      <a:pt x="522" y="930"/>
                    </a:lnTo>
                    <a:lnTo>
                      <a:pt x="512" y="924"/>
                    </a:lnTo>
                    <a:lnTo>
                      <a:pt x="502" y="916"/>
                    </a:lnTo>
                    <a:lnTo>
                      <a:pt x="496" y="906"/>
                    </a:lnTo>
                    <a:lnTo>
                      <a:pt x="490" y="896"/>
                    </a:lnTo>
                    <a:lnTo>
                      <a:pt x="486" y="884"/>
                    </a:lnTo>
                    <a:lnTo>
                      <a:pt x="484" y="872"/>
                    </a:lnTo>
                    <a:lnTo>
                      <a:pt x="484" y="368"/>
                    </a:lnTo>
                    <a:lnTo>
                      <a:pt x="686" y="570"/>
                    </a:lnTo>
                    <a:lnTo>
                      <a:pt x="688" y="568"/>
                    </a:lnTo>
                    <a:lnTo>
                      <a:pt x="688" y="570"/>
                    </a:lnTo>
                    <a:lnTo>
                      <a:pt x="1124" y="570"/>
                    </a:lnTo>
                    <a:lnTo>
                      <a:pt x="1124" y="570"/>
                    </a:lnTo>
                    <a:lnTo>
                      <a:pt x="1140" y="568"/>
                    </a:lnTo>
                    <a:lnTo>
                      <a:pt x="1154" y="564"/>
                    </a:lnTo>
                    <a:lnTo>
                      <a:pt x="1168" y="556"/>
                    </a:lnTo>
                    <a:lnTo>
                      <a:pt x="1180" y="546"/>
                    </a:lnTo>
                    <a:lnTo>
                      <a:pt x="1190" y="534"/>
                    </a:lnTo>
                    <a:lnTo>
                      <a:pt x="1198" y="522"/>
                    </a:lnTo>
                    <a:lnTo>
                      <a:pt x="1202" y="506"/>
                    </a:lnTo>
                    <a:lnTo>
                      <a:pt x="1204" y="490"/>
                    </a:lnTo>
                    <a:lnTo>
                      <a:pt x="1204" y="4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19"/>
              <p:cNvSpPr/>
              <p:nvPr/>
            </p:nvSpPr>
            <p:spPr bwMode="auto">
              <a:xfrm>
                <a:off x="4927502" y="1962659"/>
                <a:ext cx="1183412" cy="2110065"/>
              </a:xfrm>
              <a:custGeom>
                <a:avLst/>
                <a:gdLst>
                  <a:gd name="T0" fmla="*/ 268 w 1226"/>
                  <a:gd name="T1" fmla="*/ 134 h 2186"/>
                  <a:gd name="T2" fmla="*/ 266 w 1226"/>
                  <a:gd name="T3" fmla="*/ 108 h 2186"/>
                  <a:gd name="T4" fmla="*/ 252 w 1226"/>
                  <a:gd name="T5" fmla="*/ 70 h 2186"/>
                  <a:gd name="T6" fmla="*/ 230 w 1226"/>
                  <a:gd name="T7" fmla="*/ 40 h 2186"/>
                  <a:gd name="T8" fmla="*/ 198 w 1226"/>
                  <a:gd name="T9" fmla="*/ 16 h 2186"/>
                  <a:gd name="T10" fmla="*/ 162 w 1226"/>
                  <a:gd name="T11" fmla="*/ 2 h 2186"/>
                  <a:gd name="T12" fmla="*/ 134 w 1226"/>
                  <a:gd name="T13" fmla="*/ 0 h 2186"/>
                  <a:gd name="T14" fmla="*/ 108 w 1226"/>
                  <a:gd name="T15" fmla="*/ 2 h 2186"/>
                  <a:gd name="T16" fmla="*/ 70 w 1226"/>
                  <a:gd name="T17" fmla="*/ 16 h 2186"/>
                  <a:gd name="T18" fmla="*/ 40 w 1226"/>
                  <a:gd name="T19" fmla="*/ 40 h 2186"/>
                  <a:gd name="T20" fmla="*/ 16 w 1226"/>
                  <a:gd name="T21" fmla="*/ 70 h 2186"/>
                  <a:gd name="T22" fmla="*/ 2 w 1226"/>
                  <a:gd name="T23" fmla="*/ 108 h 2186"/>
                  <a:gd name="T24" fmla="*/ 0 w 1226"/>
                  <a:gd name="T25" fmla="*/ 1108 h 2186"/>
                  <a:gd name="T26" fmla="*/ 0 w 1226"/>
                  <a:gd name="T27" fmla="*/ 1256 h 2186"/>
                  <a:gd name="T28" fmla="*/ 10 w 1226"/>
                  <a:gd name="T29" fmla="*/ 1294 h 2186"/>
                  <a:gd name="T30" fmla="*/ 32 w 1226"/>
                  <a:gd name="T31" fmla="*/ 1328 h 2186"/>
                  <a:gd name="T32" fmla="*/ 60 w 1226"/>
                  <a:gd name="T33" fmla="*/ 1354 h 2186"/>
                  <a:gd name="T34" fmla="*/ 96 w 1226"/>
                  <a:gd name="T35" fmla="*/ 1370 h 2186"/>
                  <a:gd name="T36" fmla="*/ 136 w 1226"/>
                  <a:gd name="T37" fmla="*/ 1376 h 2186"/>
                  <a:gd name="T38" fmla="*/ 574 w 1226"/>
                  <a:gd name="T39" fmla="*/ 2060 h 2186"/>
                  <a:gd name="T40" fmla="*/ 298 w 1226"/>
                  <a:gd name="T41" fmla="*/ 2062 h 2186"/>
                  <a:gd name="T42" fmla="*/ 266 w 1226"/>
                  <a:gd name="T43" fmla="*/ 2080 h 2186"/>
                  <a:gd name="T44" fmla="*/ 250 w 1226"/>
                  <a:gd name="T45" fmla="*/ 2110 h 2186"/>
                  <a:gd name="T46" fmla="*/ 248 w 1226"/>
                  <a:gd name="T47" fmla="*/ 2124 h 2186"/>
                  <a:gd name="T48" fmla="*/ 258 w 1226"/>
                  <a:gd name="T49" fmla="*/ 2158 h 2186"/>
                  <a:gd name="T50" fmla="*/ 286 w 1226"/>
                  <a:gd name="T51" fmla="*/ 2182 h 2186"/>
                  <a:gd name="T52" fmla="*/ 964 w 1226"/>
                  <a:gd name="T53" fmla="*/ 2186 h 2186"/>
                  <a:gd name="T54" fmla="*/ 988 w 1226"/>
                  <a:gd name="T55" fmla="*/ 2182 h 2186"/>
                  <a:gd name="T56" fmla="*/ 1016 w 1226"/>
                  <a:gd name="T57" fmla="*/ 2158 h 2186"/>
                  <a:gd name="T58" fmla="*/ 1028 w 1226"/>
                  <a:gd name="T59" fmla="*/ 2124 h 2186"/>
                  <a:gd name="T60" fmla="*/ 1026 w 1226"/>
                  <a:gd name="T61" fmla="*/ 2110 h 2186"/>
                  <a:gd name="T62" fmla="*/ 1008 w 1226"/>
                  <a:gd name="T63" fmla="*/ 2080 h 2186"/>
                  <a:gd name="T64" fmla="*/ 978 w 1226"/>
                  <a:gd name="T65" fmla="*/ 2062 h 2186"/>
                  <a:gd name="T66" fmla="*/ 700 w 1226"/>
                  <a:gd name="T67" fmla="*/ 1376 h 2186"/>
                  <a:gd name="T68" fmla="*/ 1106 w 1226"/>
                  <a:gd name="T69" fmla="*/ 1376 h 2186"/>
                  <a:gd name="T70" fmla="*/ 1146 w 1226"/>
                  <a:gd name="T71" fmla="*/ 1366 h 2186"/>
                  <a:gd name="T72" fmla="*/ 1180 w 1226"/>
                  <a:gd name="T73" fmla="*/ 1344 h 2186"/>
                  <a:gd name="T74" fmla="*/ 1206 w 1226"/>
                  <a:gd name="T75" fmla="*/ 1314 h 2186"/>
                  <a:gd name="T76" fmla="*/ 1222 w 1226"/>
                  <a:gd name="T77" fmla="*/ 1276 h 2186"/>
                  <a:gd name="T78" fmla="*/ 1226 w 1226"/>
                  <a:gd name="T79" fmla="*/ 1234 h 2186"/>
                  <a:gd name="T80" fmla="*/ 1222 w 1226"/>
                  <a:gd name="T81" fmla="*/ 1208 h 2186"/>
                  <a:gd name="T82" fmla="*/ 1206 w 1226"/>
                  <a:gd name="T83" fmla="*/ 1172 h 2186"/>
                  <a:gd name="T84" fmla="*/ 1160 w 1226"/>
                  <a:gd name="T85" fmla="*/ 1128 h 2186"/>
                  <a:gd name="T86" fmla="*/ 1100 w 1226"/>
                  <a:gd name="T87" fmla="*/ 1108 h 2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26" h="2186">
                    <a:moveTo>
                      <a:pt x="1086" y="1108"/>
                    </a:moveTo>
                    <a:lnTo>
                      <a:pt x="268" y="1108"/>
                    </a:lnTo>
                    <a:lnTo>
                      <a:pt x="268" y="134"/>
                    </a:lnTo>
                    <a:lnTo>
                      <a:pt x="268" y="134"/>
                    </a:lnTo>
                    <a:lnTo>
                      <a:pt x="268" y="120"/>
                    </a:lnTo>
                    <a:lnTo>
                      <a:pt x="266" y="108"/>
                    </a:lnTo>
                    <a:lnTo>
                      <a:pt x="262" y="94"/>
                    </a:lnTo>
                    <a:lnTo>
                      <a:pt x="258" y="82"/>
                    </a:lnTo>
                    <a:lnTo>
                      <a:pt x="252" y="70"/>
                    </a:lnTo>
                    <a:lnTo>
                      <a:pt x="246" y="60"/>
                    </a:lnTo>
                    <a:lnTo>
                      <a:pt x="238" y="48"/>
                    </a:lnTo>
                    <a:lnTo>
                      <a:pt x="230" y="40"/>
                    </a:lnTo>
                    <a:lnTo>
                      <a:pt x="220" y="30"/>
                    </a:lnTo>
                    <a:lnTo>
                      <a:pt x="210" y="22"/>
                    </a:lnTo>
                    <a:lnTo>
                      <a:pt x="198" y="16"/>
                    </a:lnTo>
                    <a:lnTo>
                      <a:pt x="186" y="10"/>
                    </a:lnTo>
                    <a:lnTo>
                      <a:pt x="174" y="6"/>
                    </a:lnTo>
                    <a:lnTo>
                      <a:pt x="162" y="2"/>
                    </a:lnTo>
                    <a:lnTo>
                      <a:pt x="148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20" y="0"/>
                    </a:lnTo>
                    <a:lnTo>
                      <a:pt x="108" y="2"/>
                    </a:lnTo>
                    <a:lnTo>
                      <a:pt x="94" y="6"/>
                    </a:lnTo>
                    <a:lnTo>
                      <a:pt x="82" y="10"/>
                    </a:lnTo>
                    <a:lnTo>
                      <a:pt x="70" y="16"/>
                    </a:lnTo>
                    <a:lnTo>
                      <a:pt x="60" y="22"/>
                    </a:lnTo>
                    <a:lnTo>
                      <a:pt x="48" y="30"/>
                    </a:lnTo>
                    <a:lnTo>
                      <a:pt x="40" y="40"/>
                    </a:lnTo>
                    <a:lnTo>
                      <a:pt x="30" y="48"/>
                    </a:lnTo>
                    <a:lnTo>
                      <a:pt x="22" y="60"/>
                    </a:lnTo>
                    <a:lnTo>
                      <a:pt x="16" y="70"/>
                    </a:lnTo>
                    <a:lnTo>
                      <a:pt x="10" y="82"/>
                    </a:lnTo>
                    <a:lnTo>
                      <a:pt x="6" y="94"/>
                    </a:lnTo>
                    <a:lnTo>
                      <a:pt x="2" y="108"/>
                    </a:lnTo>
                    <a:lnTo>
                      <a:pt x="0" y="120"/>
                    </a:lnTo>
                    <a:lnTo>
                      <a:pt x="0" y="134"/>
                    </a:lnTo>
                    <a:lnTo>
                      <a:pt x="0" y="1108"/>
                    </a:lnTo>
                    <a:lnTo>
                      <a:pt x="0" y="1242"/>
                    </a:lnTo>
                    <a:lnTo>
                      <a:pt x="0" y="1242"/>
                    </a:lnTo>
                    <a:lnTo>
                      <a:pt x="0" y="1256"/>
                    </a:lnTo>
                    <a:lnTo>
                      <a:pt x="2" y="1268"/>
                    </a:lnTo>
                    <a:lnTo>
                      <a:pt x="6" y="1282"/>
                    </a:lnTo>
                    <a:lnTo>
                      <a:pt x="10" y="1294"/>
                    </a:lnTo>
                    <a:lnTo>
                      <a:pt x="16" y="1306"/>
                    </a:lnTo>
                    <a:lnTo>
                      <a:pt x="24" y="1318"/>
                    </a:lnTo>
                    <a:lnTo>
                      <a:pt x="32" y="1328"/>
                    </a:lnTo>
                    <a:lnTo>
                      <a:pt x="40" y="1338"/>
                    </a:lnTo>
                    <a:lnTo>
                      <a:pt x="50" y="1346"/>
                    </a:lnTo>
                    <a:lnTo>
                      <a:pt x="60" y="1354"/>
                    </a:lnTo>
                    <a:lnTo>
                      <a:pt x="72" y="1360"/>
                    </a:lnTo>
                    <a:lnTo>
                      <a:pt x="82" y="1366"/>
                    </a:lnTo>
                    <a:lnTo>
                      <a:pt x="96" y="1370"/>
                    </a:lnTo>
                    <a:lnTo>
                      <a:pt x="108" y="1374"/>
                    </a:lnTo>
                    <a:lnTo>
                      <a:pt x="122" y="1376"/>
                    </a:lnTo>
                    <a:lnTo>
                      <a:pt x="136" y="1376"/>
                    </a:lnTo>
                    <a:lnTo>
                      <a:pt x="268" y="1376"/>
                    </a:lnTo>
                    <a:lnTo>
                      <a:pt x="574" y="1376"/>
                    </a:lnTo>
                    <a:lnTo>
                      <a:pt x="574" y="2060"/>
                    </a:lnTo>
                    <a:lnTo>
                      <a:pt x="310" y="2060"/>
                    </a:lnTo>
                    <a:lnTo>
                      <a:pt x="310" y="2060"/>
                    </a:lnTo>
                    <a:lnTo>
                      <a:pt x="298" y="2062"/>
                    </a:lnTo>
                    <a:lnTo>
                      <a:pt x="286" y="2066"/>
                    </a:lnTo>
                    <a:lnTo>
                      <a:pt x="276" y="2072"/>
                    </a:lnTo>
                    <a:lnTo>
                      <a:pt x="266" y="2080"/>
                    </a:lnTo>
                    <a:lnTo>
                      <a:pt x="258" y="2088"/>
                    </a:lnTo>
                    <a:lnTo>
                      <a:pt x="254" y="2100"/>
                    </a:lnTo>
                    <a:lnTo>
                      <a:pt x="250" y="2110"/>
                    </a:lnTo>
                    <a:lnTo>
                      <a:pt x="248" y="2124"/>
                    </a:lnTo>
                    <a:lnTo>
                      <a:pt x="248" y="2124"/>
                    </a:lnTo>
                    <a:lnTo>
                      <a:pt x="248" y="2124"/>
                    </a:lnTo>
                    <a:lnTo>
                      <a:pt x="250" y="2136"/>
                    </a:lnTo>
                    <a:lnTo>
                      <a:pt x="254" y="2148"/>
                    </a:lnTo>
                    <a:lnTo>
                      <a:pt x="258" y="2158"/>
                    </a:lnTo>
                    <a:lnTo>
                      <a:pt x="266" y="2168"/>
                    </a:lnTo>
                    <a:lnTo>
                      <a:pt x="276" y="2176"/>
                    </a:lnTo>
                    <a:lnTo>
                      <a:pt x="286" y="2182"/>
                    </a:lnTo>
                    <a:lnTo>
                      <a:pt x="298" y="2184"/>
                    </a:lnTo>
                    <a:lnTo>
                      <a:pt x="310" y="2186"/>
                    </a:lnTo>
                    <a:lnTo>
                      <a:pt x="964" y="2186"/>
                    </a:lnTo>
                    <a:lnTo>
                      <a:pt x="964" y="2186"/>
                    </a:lnTo>
                    <a:lnTo>
                      <a:pt x="978" y="2184"/>
                    </a:lnTo>
                    <a:lnTo>
                      <a:pt x="988" y="2182"/>
                    </a:lnTo>
                    <a:lnTo>
                      <a:pt x="1000" y="2176"/>
                    </a:lnTo>
                    <a:lnTo>
                      <a:pt x="1008" y="2168"/>
                    </a:lnTo>
                    <a:lnTo>
                      <a:pt x="1016" y="2158"/>
                    </a:lnTo>
                    <a:lnTo>
                      <a:pt x="1022" y="2148"/>
                    </a:lnTo>
                    <a:lnTo>
                      <a:pt x="1026" y="2136"/>
                    </a:lnTo>
                    <a:lnTo>
                      <a:pt x="1028" y="2124"/>
                    </a:lnTo>
                    <a:lnTo>
                      <a:pt x="1028" y="2124"/>
                    </a:lnTo>
                    <a:lnTo>
                      <a:pt x="1028" y="2124"/>
                    </a:lnTo>
                    <a:lnTo>
                      <a:pt x="1026" y="2110"/>
                    </a:lnTo>
                    <a:lnTo>
                      <a:pt x="1022" y="2100"/>
                    </a:lnTo>
                    <a:lnTo>
                      <a:pt x="1016" y="2088"/>
                    </a:lnTo>
                    <a:lnTo>
                      <a:pt x="1008" y="2080"/>
                    </a:lnTo>
                    <a:lnTo>
                      <a:pt x="1000" y="2072"/>
                    </a:lnTo>
                    <a:lnTo>
                      <a:pt x="988" y="2066"/>
                    </a:lnTo>
                    <a:lnTo>
                      <a:pt x="978" y="2062"/>
                    </a:lnTo>
                    <a:lnTo>
                      <a:pt x="964" y="2060"/>
                    </a:lnTo>
                    <a:lnTo>
                      <a:pt x="700" y="2060"/>
                    </a:lnTo>
                    <a:lnTo>
                      <a:pt x="700" y="1376"/>
                    </a:lnTo>
                    <a:lnTo>
                      <a:pt x="1092" y="1376"/>
                    </a:lnTo>
                    <a:lnTo>
                      <a:pt x="1092" y="1376"/>
                    </a:lnTo>
                    <a:lnTo>
                      <a:pt x="1106" y="1376"/>
                    </a:lnTo>
                    <a:lnTo>
                      <a:pt x="1120" y="1374"/>
                    </a:lnTo>
                    <a:lnTo>
                      <a:pt x="1132" y="1370"/>
                    </a:lnTo>
                    <a:lnTo>
                      <a:pt x="1146" y="1366"/>
                    </a:lnTo>
                    <a:lnTo>
                      <a:pt x="1158" y="1360"/>
                    </a:lnTo>
                    <a:lnTo>
                      <a:pt x="1170" y="1352"/>
                    </a:lnTo>
                    <a:lnTo>
                      <a:pt x="1180" y="1344"/>
                    </a:lnTo>
                    <a:lnTo>
                      <a:pt x="1190" y="1334"/>
                    </a:lnTo>
                    <a:lnTo>
                      <a:pt x="1198" y="1324"/>
                    </a:lnTo>
                    <a:lnTo>
                      <a:pt x="1206" y="1314"/>
                    </a:lnTo>
                    <a:lnTo>
                      <a:pt x="1212" y="1302"/>
                    </a:lnTo>
                    <a:lnTo>
                      <a:pt x="1218" y="1288"/>
                    </a:lnTo>
                    <a:lnTo>
                      <a:pt x="1222" y="1276"/>
                    </a:lnTo>
                    <a:lnTo>
                      <a:pt x="1224" y="1262"/>
                    </a:lnTo>
                    <a:lnTo>
                      <a:pt x="1226" y="1248"/>
                    </a:lnTo>
                    <a:lnTo>
                      <a:pt x="1226" y="1234"/>
                    </a:lnTo>
                    <a:lnTo>
                      <a:pt x="1226" y="1234"/>
                    </a:lnTo>
                    <a:lnTo>
                      <a:pt x="1224" y="1220"/>
                    </a:lnTo>
                    <a:lnTo>
                      <a:pt x="1222" y="1208"/>
                    </a:lnTo>
                    <a:lnTo>
                      <a:pt x="1218" y="1196"/>
                    </a:lnTo>
                    <a:lnTo>
                      <a:pt x="1212" y="1184"/>
                    </a:lnTo>
                    <a:lnTo>
                      <a:pt x="1206" y="1172"/>
                    </a:lnTo>
                    <a:lnTo>
                      <a:pt x="1198" y="1162"/>
                    </a:lnTo>
                    <a:lnTo>
                      <a:pt x="1182" y="1144"/>
                    </a:lnTo>
                    <a:lnTo>
                      <a:pt x="1160" y="1128"/>
                    </a:lnTo>
                    <a:lnTo>
                      <a:pt x="1138" y="1118"/>
                    </a:lnTo>
                    <a:lnTo>
                      <a:pt x="1114" y="1110"/>
                    </a:lnTo>
                    <a:lnTo>
                      <a:pt x="1100" y="1108"/>
                    </a:lnTo>
                    <a:lnTo>
                      <a:pt x="1086" y="1108"/>
                    </a:lnTo>
                    <a:lnTo>
                      <a:pt x="1086" y="1108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20"/>
              <p:cNvSpPr/>
              <p:nvPr/>
            </p:nvSpPr>
            <p:spPr bwMode="auto">
              <a:xfrm>
                <a:off x="6099331" y="2360348"/>
                <a:ext cx="1314687" cy="1712376"/>
              </a:xfrm>
              <a:custGeom>
                <a:avLst/>
                <a:gdLst>
                  <a:gd name="T0" fmla="*/ 1362 w 1362"/>
                  <a:gd name="T1" fmla="*/ 112 h 1774"/>
                  <a:gd name="T2" fmla="*/ 1360 w 1362"/>
                  <a:gd name="T3" fmla="*/ 90 h 1774"/>
                  <a:gd name="T4" fmla="*/ 1344 w 1362"/>
                  <a:gd name="T5" fmla="*/ 50 h 1774"/>
                  <a:gd name="T6" fmla="*/ 1314 w 1362"/>
                  <a:gd name="T7" fmla="*/ 20 h 1774"/>
                  <a:gd name="T8" fmla="*/ 1274 w 1362"/>
                  <a:gd name="T9" fmla="*/ 2 h 1774"/>
                  <a:gd name="T10" fmla="*/ 110 w 1362"/>
                  <a:gd name="T11" fmla="*/ 0 h 1774"/>
                  <a:gd name="T12" fmla="*/ 88 w 1362"/>
                  <a:gd name="T13" fmla="*/ 2 h 1774"/>
                  <a:gd name="T14" fmla="*/ 48 w 1362"/>
                  <a:gd name="T15" fmla="*/ 20 h 1774"/>
                  <a:gd name="T16" fmla="*/ 18 w 1362"/>
                  <a:gd name="T17" fmla="*/ 50 h 1774"/>
                  <a:gd name="T18" fmla="*/ 2 w 1362"/>
                  <a:gd name="T19" fmla="*/ 90 h 1774"/>
                  <a:gd name="T20" fmla="*/ 0 w 1362"/>
                  <a:gd name="T21" fmla="*/ 112 h 1774"/>
                  <a:gd name="T22" fmla="*/ 2 w 1362"/>
                  <a:gd name="T23" fmla="*/ 134 h 1774"/>
                  <a:gd name="T24" fmla="*/ 18 w 1362"/>
                  <a:gd name="T25" fmla="*/ 174 h 1774"/>
                  <a:gd name="T26" fmla="*/ 48 w 1362"/>
                  <a:gd name="T27" fmla="*/ 204 h 1774"/>
                  <a:gd name="T28" fmla="*/ 88 w 1362"/>
                  <a:gd name="T29" fmla="*/ 220 h 1774"/>
                  <a:gd name="T30" fmla="*/ 844 w 1362"/>
                  <a:gd name="T31" fmla="*/ 222 h 1774"/>
                  <a:gd name="T32" fmla="*/ 410 w 1362"/>
                  <a:gd name="T33" fmla="*/ 1604 h 1774"/>
                  <a:gd name="T34" fmla="*/ 394 w 1362"/>
                  <a:gd name="T35" fmla="*/ 1606 h 1774"/>
                  <a:gd name="T36" fmla="*/ 362 w 1362"/>
                  <a:gd name="T37" fmla="*/ 1618 h 1774"/>
                  <a:gd name="T38" fmla="*/ 340 w 1362"/>
                  <a:gd name="T39" fmla="*/ 1640 h 1774"/>
                  <a:gd name="T40" fmla="*/ 328 w 1362"/>
                  <a:gd name="T41" fmla="*/ 1672 h 1774"/>
                  <a:gd name="T42" fmla="*/ 326 w 1362"/>
                  <a:gd name="T43" fmla="*/ 1688 h 1774"/>
                  <a:gd name="T44" fmla="*/ 328 w 1362"/>
                  <a:gd name="T45" fmla="*/ 1706 h 1774"/>
                  <a:gd name="T46" fmla="*/ 340 w 1362"/>
                  <a:gd name="T47" fmla="*/ 1736 h 1774"/>
                  <a:gd name="T48" fmla="*/ 362 w 1362"/>
                  <a:gd name="T49" fmla="*/ 1760 h 1774"/>
                  <a:gd name="T50" fmla="*/ 394 w 1362"/>
                  <a:gd name="T51" fmla="*/ 1772 h 1774"/>
                  <a:gd name="T52" fmla="*/ 1278 w 1362"/>
                  <a:gd name="T53" fmla="*/ 1774 h 1774"/>
                  <a:gd name="T54" fmla="*/ 1294 w 1362"/>
                  <a:gd name="T55" fmla="*/ 1772 h 1774"/>
                  <a:gd name="T56" fmla="*/ 1326 w 1362"/>
                  <a:gd name="T57" fmla="*/ 1760 h 1774"/>
                  <a:gd name="T58" fmla="*/ 1348 w 1362"/>
                  <a:gd name="T59" fmla="*/ 1736 h 1774"/>
                  <a:gd name="T60" fmla="*/ 1362 w 1362"/>
                  <a:gd name="T61" fmla="*/ 1706 h 1774"/>
                  <a:gd name="T62" fmla="*/ 1362 w 1362"/>
                  <a:gd name="T63" fmla="*/ 1688 h 1774"/>
                  <a:gd name="T64" fmla="*/ 1362 w 1362"/>
                  <a:gd name="T65" fmla="*/ 1672 h 1774"/>
                  <a:gd name="T66" fmla="*/ 1348 w 1362"/>
                  <a:gd name="T67" fmla="*/ 1640 h 1774"/>
                  <a:gd name="T68" fmla="*/ 1326 w 1362"/>
                  <a:gd name="T69" fmla="*/ 1618 h 1774"/>
                  <a:gd name="T70" fmla="*/ 1294 w 1362"/>
                  <a:gd name="T71" fmla="*/ 1606 h 1774"/>
                  <a:gd name="T72" fmla="*/ 1188 w 1362"/>
                  <a:gd name="T73" fmla="*/ 1604 h 1774"/>
                  <a:gd name="T74" fmla="*/ 1252 w 1362"/>
                  <a:gd name="T75" fmla="*/ 222 h 1774"/>
                  <a:gd name="T76" fmla="*/ 1274 w 1362"/>
                  <a:gd name="T77" fmla="*/ 220 h 1774"/>
                  <a:gd name="T78" fmla="*/ 1314 w 1362"/>
                  <a:gd name="T79" fmla="*/ 204 h 1774"/>
                  <a:gd name="T80" fmla="*/ 1344 w 1362"/>
                  <a:gd name="T81" fmla="*/ 174 h 1774"/>
                  <a:gd name="T82" fmla="*/ 1360 w 1362"/>
                  <a:gd name="T83" fmla="*/ 134 h 1774"/>
                  <a:gd name="T84" fmla="*/ 1362 w 1362"/>
                  <a:gd name="T85" fmla="*/ 112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62" h="1774">
                    <a:moveTo>
                      <a:pt x="1362" y="112"/>
                    </a:moveTo>
                    <a:lnTo>
                      <a:pt x="1362" y="112"/>
                    </a:lnTo>
                    <a:lnTo>
                      <a:pt x="1362" y="112"/>
                    </a:lnTo>
                    <a:lnTo>
                      <a:pt x="1360" y="90"/>
                    </a:lnTo>
                    <a:lnTo>
                      <a:pt x="1354" y="68"/>
                    </a:lnTo>
                    <a:lnTo>
                      <a:pt x="1344" y="50"/>
                    </a:lnTo>
                    <a:lnTo>
                      <a:pt x="1330" y="32"/>
                    </a:lnTo>
                    <a:lnTo>
                      <a:pt x="1314" y="20"/>
                    </a:lnTo>
                    <a:lnTo>
                      <a:pt x="1294" y="10"/>
                    </a:lnTo>
                    <a:lnTo>
                      <a:pt x="1274" y="2"/>
                    </a:lnTo>
                    <a:lnTo>
                      <a:pt x="1252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88" y="2"/>
                    </a:lnTo>
                    <a:lnTo>
                      <a:pt x="68" y="10"/>
                    </a:lnTo>
                    <a:lnTo>
                      <a:pt x="48" y="20"/>
                    </a:lnTo>
                    <a:lnTo>
                      <a:pt x="32" y="32"/>
                    </a:lnTo>
                    <a:lnTo>
                      <a:pt x="18" y="50"/>
                    </a:lnTo>
                    <a:lnTo>
                      <a:pt x="8" y="68"/>
                    </a:lnTo>
                    <a:lnTo>
                      <a:pt x="2" y="9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2" y="134"/>
                    </a:lnTo>
                    <a:lnTo>
                      <a:pt x="8" y="154"/>
                    </a:lnTo>
                    <a:lnTo>
                      <a:pt x="18" y="174"/>
                    </a:lnTo>
                    <a:lnTo>
                      <a:pt x="32" y="190"/>
                    </a:lnTo>
                    <a:lnTo>
                      <a:pt x="48" y="204"/>
                    </a:lnTo>
                    <a:lnTo>
                      <a:pt x="68" y="214"/>
                    </a:lnTo>
                    <a:lnTo>
                      <a:pt x="88" y="220"/>
                    </a:lnTo>
                    <a:lnTo>
                      <a:pt x="110" y="222"/>
                    </a:lnTo>
                    <a:lnTo>
                      <a:pt x="844" y="222"/>
                    </a:lnTo>
                    <a:lnTo>
                      <a:pt x="844" y="1604"/>
                    </a:lnTo>
                    <a:lnTo>
                      <a:pt x="410" y="1604"/>
                    </a:lnTo>
                    <a:lnTo>
                      <a:pt x="410" y="1604"/>
                    </a:lnTo>
                    <a:lnTo>
                      <a:pt x="394" y="1606"/>
                    </a:lnTo>
                    <a:lnTo>
                      <a:pt x="378" y="1610"/>
                    </a:lnTo>
                    <a:lnTo>
                      <a:pt x="362" y="1618"/>
                    </a:lnTo>
                    <a:lnTo>
                      <a:pt x="350" y="1628"/>
                    </a:lnTo>
                    <a:lnTo>
                      <a:pt x="340" y="1640"/>
                    </a:lnTo>
                    <a:lnTo>
                      <a:pt x="332" y="1656"/>
                    </a:lnTo>
                    <a:lnTo>
                      <a:pt x="328" y="1672"/>
                    </a:lnTo>
                    <a:lnTo>
                      <a:pt x="326" y="1688"/>
                    </a:lnTo>
                    <a:lnTo>
                      <a:pt x="326" y="1688"/>
                    </a:lnTo>
                    <a:lnTo>
                      <a:pt x="326" y="1688"/>
                    </a:lnTo>
                    <a:lnTo>
                      <a:pt x="328" y="1706"/>
                    </a:lnTo>
                    <a:lnTo>
                      <a:pt x="332" y="1722"/>
                    </a:lnTo>
                    <a:lnTo>
                      <a:pt x="340" y="1736"/>
                    </a:lnTo>
                    <a:lnTo>
                      <a:pt x="350" y="1748"/>
                    </a:lnTo>
                    <a:lnTo>
                      <a:pt x="362" y="1760"/>
                    </a:lnTo>
                    <a:lnTo>
                      <a:pt x="378" y="1768"/>
                    </a:lnTo>
                    <a:lnTo>
                      <a:pt x="394" y="1772"/>
                    </a:lnTo>
                    <a:lnTo>
                      <a:pt x="410" y="1774"/>
                    </a:lnTo>
                    <a:lnTo>
                      <a:pt x="1278" y="1774"/>
                    </a:lnTo>
                    <a:lnTo>
                      <a:pt x="1278" y="1774"/>
                    </a:lnTo>
                    <a:lnTo>
                      <a:pt x="1294" y="1772"/>
                    </a:lnTo>
                    <a:lnTo>
                      <a:pt x="1310" y="1768"/>
                    </a:lnTo>
                    <a:lnTo>
                      <a:pt x="1326" y="1760"/>
                    </a:lnTo>
                    <a:lnTo>
                      <a:pt x="1338" y="1748"/>
                    </a:lnTo>
                    <a:lnTo>
                      <a:pt x="1348" y="1736"/>
                    </a:lnTo>
                    <a:lnTo>
                      <a:pt x="1356" y="1722"/>
                    </a:lnTo>
                    <a:lnTo>
                      <a:pt x="1362" y="1706"/>
                    </a:lnTo>
                    <a:lnTo>
                      <a:pt x="1362" y="1688"/>
                    </a:lnTo>
                    <a:lnTo>
                      <a:pt x="1362" y="1688"/>
                    </a:lnTo>
                    <a:lnTo>
                      <a:pt x="1362" y="1688"/>
                    </a:lnTo>
                    <a:lnTo>
                      <a:pt x="1362" y="1672"/>
                    </a:lnTo>
                    <a:lnTo>
                      <a:pt x="1356" y="1656"/>
                    </a:lnTo>
                    <a:lnTo>
                      <a:pt x="1348" y="1640"/>
                    </a:lnTo>
                    <a:lnTo>
                      <a:pt x="1338" y="1628"/>
                    </a:lnTo>
                    <a:lnTo>
                      <a:pt x="1326" y="1618"/>
                    </a:lnTo>
                    <a:lnTo>
                      <a:pt x="1310" y="1610"/>
                    </a:lnTo>
                    <a:lnTo>
                      <a:pt x="1294" y="1606"/>
                    </a:lnTo>
                    <a:lnTo>
                      <a:pt x="1278" y="1604"/>
                    </a:lnTo>
                    <a:lnTo>
                      <a:pt x="1188" y="1604"/>
                    </a:lnTo>
                    <a:lnTo>
                      <a:pt x="1188" y="222"/>
                    </a:lnTo>
                    <a:lnTo>
                      <a:pt x="1252" y="222"/>
                    </a:lnTo>
                    <a:lnTo>
                      <a:pt x="1252" y="222"/>
                    </a:lnTo>
                    <a:lnTo>
                      <a:pt x="1274" y="220"/>
                    </a:lnTo>
                    <a:lnTo>
                      <a:pt x="1294" y="214"/>
                    </a:lnTo>
                    <a:lnTo>
                      <a:pt x="1314" y="204"/>
                    </a:lnTo>
                    <a:lnTo>
                      <a:pt x="1330" y="190"/>
                    </a:lnTo>
                    <a:lnTo>
                      <a:pt x="1344" y="174"/>
                    </a:lnTo>
                    <a:lnTo>
                      <a:pt x="1354" y="154"/>
                    </a:lnTo>
                    <a:lnTo>
                      <a:pt x="1360" y="134"/>
                    </a:lnTo>
                    <a:lnTo>
                      <a:pt x="1362" y="112"/>
                    </a:lnTo>
                    <a:lnTo>
                      <a:pt x="1362" y="11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21"/>
              <p:cNvSpPr/>
              <p:nvPr/>
            </p:nvSpPr>
            <p:spPr bwMode="auto">
              <a:xfrm>
                <a:off x="6437172" y="1536013"/>
                <a:ext cx="961401" cy="795376"/>
              </a:xfrm>
              <a:custGeom>
                <a:avLst/>
                <a:gdLst>
                  <a:gd name="T0" fmla="*/ 802 w 996"/>
                  <a:gd name="T1" fmla="*/ 824 h 824"/>
                  <a:gd name="T2" fmla="*/ 76 w 996"/>
                  <a:gd name="T3" fmla="*/ 824 h 824"/>
                  <a:gd name="T4" fmla="*/ 76 w 996"/>
                  <a:gd name="T5" fmla="*/ 824 h 824"/>
                  <a:gd name="T6" fmla="*/ 60 w 996"/>
                  <a:gd name="T7" fmla="*/ 824 h 824"/>
                  <a:gd name="T8" fmla="*/ 46 w 996"/>
                  <a:gd name="T9" fmla="*/ 818 h 824"/>
                  <a:gd name="T10" fmla="*/ 32 w 996"/>
                  <a:gd name="T11" fmla="*/ 812 h 824"/>
                  <a:gd name="T12" fmla="*/ 22 w 996"/>
                  <a:gd name="T13" fmla="*/ 802 h 824"/>
                  <a:gd name="T14" fmla="*/ 12 w 996"/>
                  <a:gd name="T15" fmla="*/ 792 h 824"/>
                  <a:gd name="T16" fmla="*/ 6 w 996"/>
                  <a:gd name="T17" fmla="*/ 778 h 824"/>
                  <a:gd name="T18" fmla="*/ 0 w 996"/>
                  <a:gd name="T19" fmla="*/ 764 h 824"/>
                  <a:gd name="T20" fmla="*/ 0 w 996"/>
                  <a:gd name="T21" fmla="*/ 748 h 824"/>
                  <a:gd name="T22" fmla="*/ 0 w 996"/>
                  <a:gd name="T23" fmla="*/ 748 h 824"/>
                  <a:gd name="T24" fmla="*/ 0 w 996"/>
                  <a:gd name="T25" fmla="*/ 732 h 824"/>
                  <a:gd name="T26" fmla="*/ 6 w 996"/>
                  <a:gd name="T27" fmla="*/ 718 h 824"/>
                  <a:gd name="T28" fmla="*/ 12 w 996"/>
                  <a:gd name="T29" fmla="*/ 706 h 824"/>
                  <a:gd name="T30" fmla="*/ 22 w 996"/>
                  <a:gd name="T31" fmla="*/ 694 h 824"/>
                  <a:gd name="T32" fmla="*/ 32 w 996"/>
                  <a:gd name="T33" fmla="*/ 684 h 824"/>
                  <a:gd name="T34" fmla="*/ 46 w 996"/>
                  <a:gd name="T35" fmla="*/ 678 h 824"/>
                  <a:gd name="T36" fmla="*/ 60 w 996"/>
                  <a:gd name="T37" fmla="*/ 674 h 824"/>
                  <a:gd name="T38" fmla="*/ 76 w 996"/>
                  <a:gd name="T39" fmla="*/ 672 h 824"/>
                  <a:gd name="T40" fmla="*/ 684 w 996"/>
                  <a:gd name="T41" fmla="*/ 672 h 824"/>
                  <a:gd name="T42" fmla="*/ 844 w 996"/>
                  <a:gd name="T43" fmla="*/ 58 h 824"/>
                  <a:gd name="T44" fmla="*/ 844 w 996"/>
                  <a:gd name="T45" fmla="*/ 58 h 824"/>
                  <a:gd name="T46" fmla="*/ 850 w 996"/>
                  <a:gd name="T47" fmla="*/ 44 h 824"/>
                  <a:gd name="T48" fmla="*/ 858 w 996"/>
                  <a:gd name="T49" fmla="*/ 30 h 824"/>
                  <a:gd name="T50" fmla="*/ 868 w 996"/>
                  <a:gd name="T51" fmla="*/ 20 h 824"/>
                  <a:gd name="T52" fmla="*/ 880 w 996"/>
                  <a:gd name="T53" fmla="*/ 12 h 824"/>
                  <a:gd name="T54" fmla="*/ 894 w 996"/>
                  <a:gd name="T55" fmla="*/ 4 h 824"/>
                  <a:gd name="T56" fmla="*/ 908 w 996"/>
                  <a:gd name="T57" fmla="*/ 2 h 824"/>
                  <a:gd name="T58" fmla="*/ 922 w 996"/>
                  <a:gd name="T59" fmla="*/ 0 h 824"/>
                  <a:gd name="T60" fmla="*/ 938 w 996"/>
                  <a:gd name="T61" fmla="*/ 4 h 824"/>
                  <a:gd name="T62" fmla="*/ 938 w 996"/>
                  <a:gd name="T63" fmla="*/ 4 h 824"/>
                  <a:gd name="T64" fmla="*/ 952 w 996"/>
                  <a:gd name="T65" fmla="*/ 8 h 824"/>
                  <a:gd name="T66" fmla="*/ 966 w 996"/>
                  <a:gd name="T67" fmla="*/ 16 h 824"/>
                  <a:gd name="T68" fmla="*/ 976 w 996"/>
                  <a:gd name="T69" fmla="*/ 26 h 824"/>
                  <a:gd name="T70" fmla="*/ 984 w 996"/>
                  <a:gd name="T71" fmla="*/ 38 h 824"/>
                  <a:gd name="T72" fmla="*/ 992 w 996"/>
                  <a:gd name="T73" fmla="*/ 52 h 824"/>
                  <a:gd name="T74" fmla="*/ 994 w 996"/>
                  <a:gd name="T75" fmla="*/ 66 h 824"/>
                  <a:gd name="T76" fmla="*/ 996 w 996"/>
                  <a:gd name="T77" fmla="*/ 82 h 824"/>
                  <a:gd name="T78" fmla="*/ 992 w 996"/>
                  <a:gd name="T79" fmla="*/ 96 h 824"/>
                  <a:gd name="T80" fmla="*/ 802 w 996"/>
                  <a:gd name="T81" fmla="*/ 824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96" h="824">
                    <a:moveTo>
                      <a:pt x="802" y="824"/>
                    </a:moveTo>
                    <a:lnTo>
                      <a:pt x="76" y="824"/>
                    </a:lnTo>
                    <a:lnTo>
                      <a:pt x="76" y="824"/>
                    </a:lnTo>
                    <a:lnTo>
                      <a:pt x="60" y="824"/>
                    </a:lnTo>
                    <a:lnTo>
                      <a:pt x="46" y="818"/>
                    </a:lnTo>
                    <a:lnTo>
                      <a:pt x="32" y="812"/>
                    </a:lnTo>
                    <a:lnTo>
                      <a:pt x="22" y="802"/>
                    </a:lnTo>
                    <a:lnTo>
                      <a:pt x="12" y="792"/>
                    </a:lnTo>
                    <a:lnTo>
                      <a:pt x="6" y="778"/>
                    </a:lnTo>
                    <a:lnTo>
                      <a:pt x="0" y="764"/>
                    </a:lnTo>
                    <a:lnTo>
                      <a:pt x="0" y="748"/>
                    </a:lnTo>
                    <a:lnTo>
                      <a:pt x="0" y="748"/>
                    </a:lnTo>
                    <a:lnTo>
                      <a:pt x="0" y="732"/>
                    </a:lnTo>
                    <a:lnTo>
                      <a:pt x="6" y="718"/>
                    </a:lnTo>
                    <a:lnTo>
                      <a:pt x="12" y="706"/>
                    </a:lnTo>
                    <a:lnTo>
                      <a:pt x="22" y="694"/>
                    </a:lnTo>
                    <a:lnTo>
                      <a:pt x="32" y="684"/>
                    </a:lnTo>
                    <a:lnTo>
                      <a:pt x="46" y="678"/>
                    </a:lnTo>
                    <a:lnTo>
                      <a:pt x="60" y="674"/>
                    </a:lnTo>
                    <a:lnTo>
                      <a:pt x="76" y="672"/>
                    </a:lnTo>
                    <a:lnTo>
                      <a:pt x="684" y="672"/>
                    </a:lnTo>
                    <a:lnTo>
                      <a:pt x="844" y="58"/>
                    </a:lnTo>
                    <a:lnTo>
                      <a:pt x="844" y="58"/>
                    </a:lnTo>
                    <a:lnTo>
                      <a:pt x="850" y="44"/>
                    </a:lnTo>
                    <a:lnTo>
                      <a:pt x="858" y="30"/>
                    </a:lnTo>
                    <a:lnTo>
                      <a:pt x="868" y="20"/>
                    </a:lnTo>
                    <a:lnTo>
                      <a:pt x="880" y="12"/>
                    </a:lnTo>
                    <a:lnTo>
                      <a:pt x="894" y="4"/>
                    </a:lnTo>
                    <a:lnTo>
                      <a:pt x="908" y="2"/>
                    </a:lnTo>
                    <a:lnTo>
                      <a:pt x="922" y="0"/>
                    </a:lnTo>
                    <a:lnTo>
                      <a:pt x="938" y="4"/>
                    </a:lnTo>
                    <a:lnTo>
                      <a:pt x="938" y="4"/>
                    </a:lnTo>
                    <a:lnTo>
                      <a:pt x="952" y="8"/>
                    </a:lnTo>
                    <a:lnTo>
                      <a:pt x="966" y="16"/>
                    </a:lnTo>
                    <a:lnTo>
                      <a:pt x="976" y="26"/>
                    </a:lnTo>
                    <a:lnTo>
                      <a:pt x="984" y="38"/>
                    </a:lnTo>
                    <a:lnTo>
                      <a:pt x="992" y="52"/>
                    </a:lnTo>
                    <a:lnTo>
                      <a:pt x="994" y="66"/>
                    </a:lnTo>
                    <a:lnTo>
                      <a:pt x="996" y="82"/>
                    </a:lnTo>
                    <a:lnTo>
                      <a:pt x="992" y="96"/>
                    </a:lnTo>
                    <a:lnTo>
                      <a:pt x="802" y="8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257434" y="5645114"/>
              <a:ext cx="41344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strike="sngStrike" dirty="0" smtClean="0">
                  <a:solidFill>
                    <a:schemeClr val="accent3"/>
                  </a:solidFill>
                </a:rPr>
                <a:t>开发定制化搜索软件</a:t>
              </a:r>
              <a:r>
                <a:rPr lang="zh-CN" altLang="en-US" sz="1400" b="1" dirty="0" smtClean="0">
                  <a:solidFill>
                    <a:schemeClr val="accent3"/>
                  </a:solidFill>
                </a:rPr>
                <a:t>：</a:t>
              </a:r>
              <a:r>
                <a:rPr lang="zh-CN" altLang="en-US" sz="1400" b="1" dirty="0" smtClean="0">
                  <a:solidFill>
                    <a:srgbClr val="C00000"/>
                  </a:solidFill>
                </a:rPr>
                <a:t>开发成本高、系统运维困难</a:t>
              </a:r>
              <a:endParaRPr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573933" y="5201395"/>
              <a:ext cx="6448838" cy="1252938"/>
            </a:xfrm>
            <a:prstGeom prst="rect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386977" y="4027714"/>
            <a:ext cx="1415143" cy="1005325"/>
            <a:chOff x="5689802" y="3751448"/>
            <a:chExt cx="768350" cy="1127218"/>
          </a:xfrm>
        </p:grpSpPr>
        <p:sp>
          <p:nvSpPr>
            <p:cNvPr id="39" name="椭圆 38"/>
            <p:cNvSpPr/>
            <p:nvPr/>
          </p:nvSpPr>
          <p:spPr>
            <a:xfrm rot="10800000">
              <a:off x="5689802" y="3751448"/>
              <a:ext cx="768350" cy="768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797877" y="3990758"/>
              <a:ext cx="587659" cy="34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accent3"/>
                  </a:solidFill>
                </a:rPr>
                <a:t>定制化开发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rot="10800000">
              <a:off x="5931671" y="4679785"/>
              <a:ext cx="308362" cy="198881"/>
            </a:xfrm>
            <a:custGeom>
              <a:avLst/>
              <a:gdLst>
                <a:gd name="connsiteX0" fmla="*/ 266396 w 266396"/>
                <a:gd name="connsiteY0" fmla="*/ 171815 h 171815"/>
                <a:gd name="connsiteX1" fmla="*/ 226281 w 266396"/>
                <a:gd name="connsiteY1" fmla="*/ 159363 h 171815"/>
                <a:gd name="connsiteX2" fmla="*/ 133198 w 266396"/>
                <a:gd name="connsiteY2" fmla="*/ 149979 h 171815"/>
                <a:gd name="connsiteX3" fmla="*/ 40115 w 266396"/>
                <a:gd name="connsiteY3" fmla="*/ 159363 h 171815"/>
                <a:gd name="connsiteX4" fmla="*/ 0 w 266396"/>
                <a:gd name="connsiteY4" fmla="*/ 171815 h 171815"/>
                <a:gd name="connsiteX5" fmla="*/ 133198 w 266396"/>
                <a:gd name="connsiteY5" fmla="*/ 0 h 171815"/>
                <a:gd name="connsiteX6" fmla="*/ 266396 w 266396"/>
                <a:gd name="connsiteY6" fmla="*/ 171815 h 17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96" h="171815">
                  <a:moveTo>
                    <a:pt x="266396" y="171815"/>
                  </a:moveTo>
                  <a:lnTo>
                    <a:pt x="226281" y="159363"/>
                  </a:lnTo>
                  <a:cubicBezTo>
                    <a:pt x="196215" y="153210"/>
                    <a:pt x="165084" y="149979"/>
                    <a:pt x="133198" y="149979"/>
                  </a:cubicBezTo>
                  <a:cubicBezTo>
                    <a:pt x="101313" y="149979"/>
                    <a:pt x="70182" y="153210"/>
                    <a:pt x="40115" y="159363"/>
                  </a:cubicBezTo>
                  <a:lnTo>
                    <a:pt x="0" y="171815"/>
                  </a:lnTo>
                  <a:lnTo>
                    <a:pt x="133198" y="0"/>
                  </a:lnTo>
                  <a:lnTo>
                    <a:pt x="266396" y="17181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11712" y="1025317"/>
            <a:ext cx="3954780" cy="4145851"/>
            <a:chOff x="811712" y="1025317"/>
            <a:chExt cx="3954780" cy="4145851"/>
          </a:xfrm>
        </p:grpSpPr>
        <p:grpSp>
          <p:nvGrpSpPr>
            <p:cNvPr id="59" name="组合 58"/>
            <p:cNvGrpSpPr/>
            <p:nvPr/>
          </p:nvGrpSpPr>
          <p:grpSpPr>
            <a:xfrm>
              <a:off x="811712" y="1025317"/>
              <a:ext cx="3954780" cy="4104827"/>
              <a:chOff x="811712" y="1155942"/>
              <a:chExt cx="3954780" cy="4104827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811712" y="1155942"/>
                <a:ext cx="3954780" cy="4104827"/>
                <a:chOff x="811712" y="1155942"/>
                <a:chExt cx="3954780" cy="4104827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11712" y="1155942"/>
                  <a:ext cx="3954780" cy="4104827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918227" y="3276999"/>
                  <a:ext cx="3745924" cy="3774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2400"/>
                    </a:spcAft>
                  </a:pPr>
                  <a:r>
                    <a:rPr lang="zh-CN" altLang="en-US" sz="1400" b="1" strike="sngStrike" dirty="0" smtClean="0">
                      <a:solidFill>
                        <a:srgbClr val="0070C0"/>
                      </a:solidFill>
                    </a:rPr>
                    <a:t>人海战术</a:t>
                  </a:r>
                  <a:r>
                    <a:rPr lang="zh-CN" altLang="en-US" sz="1400" b="1" dirty="0" smtClean="0">
                      <a:solidFill>
                        <a:srgbClr val="0070C0"/>
                      </a:solidFill>
                    </a:rPr>
                    <a:t>：</a:t>
                  </a:r>
                  <a:r>
                    <a:rPr lang="zh-CN" altLang="en-US" sz="1400" b="1" dirty="0" smtClean="0">
                      <a:solidFill>
                        <a:srgbClr val="C00000"/>
                      </a:solidFill>
                    </a:rPr>
                    <a:t>人工成本高、效率低下</a:t>
                  </a:r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025102" y="1378121"/>
                  <a:ext cx="3528000" cy="1822492"/>
                </a:xfrm>
                <a:prstGeom prst="rect">
                  <a:avLst/>
                </a:prstGeom>
              </p:spPr>
            </p:pic>
          </p:grpSp>
          <p:cxnSp>
            <p:nvCxnSpPr>
              <p:cNvPr id="13" name="直接连接符 12"/>
              <p:cNvCxnSpPr/>
              <p:nvPr/>
            </p:nvCxnSpPr>
            <p:spPr>
              <a:xfrm>
                <a:off x="1025102" y="3679915"/>
                <a:ext cx="2623872" cy="4793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918588" y="3786173"/>
              <a:ext cx="372134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人工成本高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：员工需要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熟悉互联网知识和搜索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技巧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资讯不全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：每日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大量劳动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，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但只</a:t>
              </a:r>
              <a:r>
                <a:rPr lang="zh-CN" altLang="en-US" sz="1200" b="1" dirty="0" smtClean="0">
                  <a:solidFill>
                    <a:srgbClr val="C00000"/>
                  </a:solidFill>
                  <a:latin typeface="+mn-ea"/>
                </a:rPr>
                <a:t>找到是</a:t>
              </a:r>
              <a:r>
                <a:rPr lang="zh-CN" altLang="en-US" sz="1200" b="1" dirty="0">
                  <a:solidFill>
                    <a:srgbClr val="C00000"/>
                  </a:solidFill>
                  <a:latin typeface="+mn-ea"/>
                </a:rPr>
                <a:t>冰山一</a:t>
              </a:r>
              <a:r>
                <a:rPr lang="zh-CN" altLang="en-US" sz="1200" b="1" dirty="0" smtClean="0">
                  <a:solidFill>
                    <a:srgbClr val="C00000"/>
                  </a:solidFill>
                  <a:latin typeface="+mn-ea"/>
                </a:rPr>
                <a:t>角</a:t>
              </a:r>
              <a:endParaRPr lang="en-US" altLang="zh-CN" sz="1200" b="1" dirty="0" smtClean="0">
                <a:solidFill>
                  <a:srgbClr val="C00000"/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时效性差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：找到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的资讯</a:t>
              </a:r>
              <a:r>
                <a:rPr lang="zh-CN" altLang="en-US" sz="1200" b="1" dirty="0">
                  <a:solidFill>
                    <a:srgbClr val="C00000"/>
                  </a:solidFill>
                  <a:latin typeface="+mn-ea"/>
                </a:rPr>
                <a:t>已经在传播或已造成</a:t>
              </a:r>
              <a:r>
                <a:rPr lang="zh-CN" altLang="en-US" sz="1200" b="1" dirty="0" smtClean="0">
                  <a:solidFill>
                    <a:srgbClr val="C00000"/>
                  </a:solidFill>
                  <a:latin typeface="+mn-ea"/>
                </a:rPr>
                <a:t>影响</a:t>
              </a:r>
              <a:endParaRPr lang="en-US" altLang="zh-CN" sz="1200" b="1" dirty="0" smtClean="0">
                <a:solidFill>
                  <a:srgbClr val="C00000"/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无法</a:t>
              </a: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自动跟踪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重要资讯人工无法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24*7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跟踪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9285" y="977817"/>
            <a:ext cx="4222248" cy="4323244"/>
            <a:chOff x="7329285" y="977817"/>
            <a:chExt cx="4222248" cy="4323244"/>
          </a:xfrm>
        </p:grpSpPr>
        <p:grpSp>
          <p:nvGrpSpPr>
            <p:cNvPr id="60" name="组合 59"/>
            <p:cNvGrpSpPr/>
            <p:nvPr/>
          </p:nvGrpSpPr>
          <p:grpSpPr>
            <a:xfrm>
              <a:off x="7329285" y="977817"/>
              <a:ext cx="3954780" cy="4323244"/>
              <a:chOff x="7329285" y="1108442"/>
              <a:chExt cx="3954780" cy="4323244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7329285" y="1108442"/>
                <a:ext cx="3954780" cy="4323244"/>
                <a:chOff x="7329285" y="1108442"/>
                <a:chExt cx="3954780" cy="432324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7329285" y="1108442"/>
                  <a:ext cx="3954780" cy="432324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7450508" y="3237395"/>
                  <a:ext cx="3745924" cy="3774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2400"/>
                    </a:spcAft>
                  </a:pPr>
                  <a:r>
                    <a:rPr lang="zh-CN" altLang="en-US" sz="1400" b="1" strike="sngStrike" dirty="0" smtClean="0">
                      <a:solidFill>
                        <a:srgbClr val="0070C0"/>
                      </a:solidFill>
                    </a:rPr>
                    <a:t>通用搜索引擎</a:t>
                  </a:r>
                  <a:r>
                    <a:rPr lang="zh-CN" altLang="en-US" sz="1400" b="1" dirty="0" smtClean="0">
                      <a:solidFill>
                        <a:srgbClr val="0070C0"/>
                      </a:solidFill>
                    </a:rPr>
                    <a:t>：</a:t>
                  </a:r>
                  <a:r>
                    <a:rPr lang="zh-CN" altLang="en-US" sz="1400" b="1" dirty="0" smtClean="0">
                      <a:solidFill>
                        <a:srgbClr val="C00000"/>
                      </a:solidFill>
                    </a:rPr>
                    <a:t>不是专为您提供的搜索服务</a:t>
                  </a:r>
                </a:p>
              </p:txBody>
            </p:sp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542675" y="1330622"/>
                  <a:ext cx="3527999" cy="1822491"/>
                </a:xfrm>
                <a:prstGeom prst="rect">
                  <a:avLst/>
                </a:prstGeom>
              </p:spPr>
            </p:pic>
          </p:grpSp>
          <p:cxnSp>
            <p:nvCxnSpPr>
              <p:cNvPr id="30" name="直接连接符 29"/>
              <p:cNvCxnSpPr/>
              <p:nvPr/>
            </p:nvCxnSpPr>
            <p:spPr>
              <a:xfrm flipV="1">
                <a:off x="7542675" y="3624323"/>
                <a:ext cx="3421499" cy="809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7459548" y="3746789"/>
              <a:ext cx="4091985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网媒的覆盖面低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：只能搜索资讯类网站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/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	- 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技术壁垒：对于暗网、移动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APP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无能为力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/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	- 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商业壁垒：自媒体等社交媒体的访问限制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>
                <a:lnSpc>
                  <a:spcPts val="600"/>
                </a:lnSpc>
              </a:pPr>
              <a:endPara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4400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时效性差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：查的是资料，不是资讯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人工成本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：重复搜索、重复比对，人工整理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无定制化服务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：无数据分析与管理、无通知和报告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A424392-4328-5848-888D-A67260A5C2E3}"/>
              </a:ext>
            </a:extLst>
          </p:cNvPr>
          <p:cNvSpPr/>
          <p:nvPr/>
        </p:nvSpPr>
        <p:spPr>
          <a:xfrm>
            <a:off x="-262432" y="2343955"/>
            <a:ext cx="1256370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二、</a:t>
            </a:r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企业情报监测与服务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7283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标题 1"/>
          <p:cNvSpPr>
            <a:spLocks noGrp="1"/>
          </p:cNvSpPr>
          <p:nvPr>
            <p:ph type="title"/>
          </p:nvPr>
        </p:nvSpPr>
        <p:spPr>
          <a:xfrm>
            <a:off x="423400" y="249375"/>
            <a:ext cx="11160000" cy="612775"/>
          </a:xfrm>
        </p:spPr>
        <p:txBody>
          <a:bodyPr>
            <a:normAutofit/>
          </a:bodyPr>
          <a:lstStyle/>
          <a:p>
            <a:r>
              <a:rPr lang="en-US" altLang="zh-CN" b="1" u="sng" dirty="0" smtClean="0">
                <a:solidFill>
                  <a:schemeClr val="accent5">
                    <a:lumMod val="50000"/>
                  </a:schemeClr>
                </a:solidFill>
              </a:rPr>
              <a:t>Chinaii</a:t>
            </a:r>
            <a:r>
              <a:rPr lang="zh-CN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解决</a:t>
            </a:r>
            <a:r>
              <a:rPr lang="zh-CN" altLang="en-US" b="1" u="sng" dirty="0">
                <a:solidFill>
                  <a:schemeClr val="accent5">
                    <a:lumMod val="50000"/>
                  </a:schemeClr>
                </a:solidFill>
              </a:rPr>
              <a:t>之</a:t>
            </a:r>
            <a:r>
              <a:rPr lang="zh-CN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道：云监测与大数据分析平台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97699" y="6513707"/>
            <a:ext cx="660952" cy="338835"/>
          </a:xfrm>
        </p:spPr>
        <p:txBody>
          <a:bodyPr/>
          <a:lstStyle/>
          <a:p>
            <a:fld id="{4B00D70C-3EC3-4BDF-A1C8-6D88780D378D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30" name="圆角矩形标注 129"/>
          <p:cNvSpPr/>
          <p:nvPr/>
        </p:nvSpPr>
        <p:spPr>
          <a:xfrm>
            <a:off x="2858947" y="5349507"/>
            <a:ext cx="6400800" cy="495707"/>
          </a:xfrm>
          <a:prstGeom prst="wedgeRoundRectCallout">
            <a:avLst>
              <a:gd name="adj1" fmla="val 532"/>
              <a:gd name="adj2" fmla="val -279028"/>
              <a:gd name="adj3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3"/>
                </a:solidFill>
              </a:rPr>
              <a:t>始于</a:t>
            </a:r>
            <a:r>
              <a:rPr lang="en-US" altLang="zh-CN" b="1" dirty="0" smtClean="0">
                <a:solidFill>
                  <a:schemeClr val="accent3"/>
                </a:solidFill>
              </a:rPr>
              <a:t>2001</a:t>
            </a:r>
            <a:r>
              <a:rPr lang="zh-CN" altLang="en-US" b="1" dirty="0" smtClean="0">
                <a:solidFill>
                  <a:schemeClr val="accent3"/>
                </a:solidFill>
              </a:rPr>
              <a:t>年，针对您的企业需求而定制的互联网监测服务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154" name="虚尾箭头 153"/>
          <p:cNvSpPr/>
          <p:nvPr/>
        </p:nvSpPr>
        <p:spPr>
          <a:xfrm>
            <a:off x="3559652" y="2796824"/>
            <a:ext cx="1023259" cy="573410"/>
          </a:xfrm>
          <a:prstGeom prst="stripedRightArrow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59785" y="2483554"/>
            <a:ext cx="1599407" cy="1630101"/>
            <a:chOff x="1859785" y="2483554"/>
            <a:chExt cx="1599407" cy="1630101"/>
          </a:xfrm>
        </p:grpSpPr>
        <p:sp>
          <p:nvSpPr>
            <p:cNvPr id="126" name="Freeform 52"/>
            <p:cNvSpPr>
              <a:spLocks noEditPoints="1"/>
            </p:cNvSpPr>
            <p:nvPr/>
          </p:nvSpPr>
          <p:spPr bwMode="auto">
            <a:xfrm>
              <a:off x="1948443" y="2483554"/>
              <a:ext cx="1354453" cy="114199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1859785" y="3775101"/>
              <a:ext cx="15994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1"/>
                  </a:solidFill>
                </a:rPr>
                <a:t>Chinaii</a:t>
              </a:r>
              <a:r>
                <a:rPr lang="zh-CN" altLang="en-US" sz="1600" dirty="0" smtClean="0">
                  <a:solidFill>
                    <a:schemeClr val="accent1"/>
                  </a:solidFill>
                </a:rPr>
                <a:t>云平台</a:t>
              </a:r>
              <a:endParaRPr lang="en-US" altLang="zh-CN" sz="16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6" name="左右箭头 155"/>
          <p:cNvSpPr/>
          <p:nvPr/>
        </p:nvSpPr>
        <p:spPr>
          <a:xfrm>
            <a:off x="6904223" y="2796824"/>
            <a:ext cx="1205637" cy="575863"/>
          </a:xfrm>
          <a:prstGeom prst="leftRightArrow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776926" y="2101393"/>
            <a:ext cx="1936239" cy="2285263"/>
            <a:chOff x="4776926" y="2147691"/>
            <a:chExt cx="1936239" cy="2285263"/>
          </a:xfrm>
        </p:grpSpPr>
        <p:grpSp>
          <p:nvGrpSpPr>
            <p:cNvPr id="127" name="组合 126"/>
            <p:cNvGrpSpPr/>
            <p:nvPr/>
          </p:nvGrpSpPr>
          <p:grpSpPr>
            <a:xfrm>
              <a:off x="4776926" y="2147691"/>
              <a:ext cx="1936239" cy="1936239"/>
              <a:chOff x="1043897" y="2018830"/>
              <a:chExt cx="1936239" cy="1936239"/>
            </a:xfrm>
          </p:grpSpPr>
          <p:sp>
            <p:nvSpPr>
              <p:cNvPr id="128" name="椭圆 127"/>
              <p:cNvSpPr/>
              <p:nvPr/>
            </p:nvSpPr>
            <p:spPr>
              <a:xfrm>
                <a:off x="1043897" y="2018830"/>
                <a:ext cx="1936239" cy="1936239"/>
              </a:xfrm>
              <a:prstGeom prst="ellipse">
                <a:avLst/>
              </a:prstGeom>
              <a:solidFill>
                <a:schemeClr val="accent6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1176160" y="2143261"/>
                <a:ext cx="1803976" cy="1687380"/>
              </a:xfrm>
              <a:prstGeom prst="rect">
                <a:avLst/>
              </a:prstGeom>
            </p:spPr>
          </p:pic>
        </p:grpSp>
        <p:sp>
          <p:nvSpPr>
            <p:cNvPr id="157" name="矩形 156"/>
            <p:cNvSpPr/>
            <p:nvPr/>
          </p:nvSpPr>
          <p:spPr>
            <a:xfrm>
              <a:off x="5028673" y="4125177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1"/>
                  </a:solidFill>
                </a:rPr>
                <a:t>您的企业监测应用</a:t>
              </a:r>
              <a:endParaRPr lang="en-US" altLang="zh-CN" sz="1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2549" y="1576799"/>
            <a:ext cx="2501306" cy="3862216"/>
            <a:chOff x="192549" y="1576799"/>
            <a:chExt cx="2501306" cy="3862216"/>
          </a:xfrm>
        </p:grpSpPr>
        <p:grpSp>
          <p:nvGrpSpPr>
            <p:cNvPr id="158" name="组合 157"/>
            <p:cNvGrpSpPr/>
            <p:nvPr/>
          </p:nvGrpSpPr>
          <p:grpSpPr>
            <a:xfrm>
              <a:off x="1069675" y="1576799"/>
              <a:ext cx="1586439" cy="730626"/>
              <a:chOff x="558026" y="1435288"/>
              <a:chExt cx="1586439" cy="730626"/>
            </a:xfrm>
          </p:grpSpPr>
          <p:sp>
            <p:nvSpPr>
              <p:cNvPr id="159" name="Freeform 52"/>
              <p:cNvSpPr>
                <a:spLocks noEditPoints="1"/>
              </p:cNvSpPr>
              <p:nvPr/>
            </p:nvSpPr>
            <p:spPr bwMode="auto">
              <a:xfrm>
                <a:off x="958717" y="1435288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558026" y="1888915"/>
                <a:ext cx="15864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10+</a:t>
                </a:r>
                <a:r>
                  <a:rPr lang="zh-CN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大类网媒机器人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338981" y="2436694"/>
              <a:ext cx="1457162" cy="706893"/>
              <a:chOff x="55948" y="1935952"/>
              <a:chExt cx="1457162" cy="706893"/>
            </a:xfrm>
          </p:grpSpPr>
          <p:sp>
            <p:nvSpPr>
              <p:cNvPr id="162" name="Freeform 52"/>
              <p:cNvSpPr>
                <a:spLocks noEditPoints="1"/>
              </p:cNvSpPr>
              <p:nvPr/>
            </p:nvSpPr>
            <p:spPr bwMode="auto">
              <a:xfrm>
                <a:off x="431152" y="1935952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55948" y="2365846"/>
                <a:ext cx="1457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大数据挖掘与分析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228600" y="3374767"/>
              <a:ext cx="1589314" cy="739982"/>
              <a:chOff x="-32677" y="2688960"/>
              <a:chExt cx="1589314" cy="739982"/>
            </a:xfrm>
          </p:grpSpPr>
          <p:sp>
            <p:nvSpPr>
              <p:cNvPr id="165" name="Freeform 52"/>
              <p:cNvSpPr>
                <a:spLocks noEditPoints="1"/>
              </p:cNvSpPr>
              <p:nvPr/>
            </p:nvSpPr>
            <p:spPr bwMode="auto">
              <a:xfrm>
                <a:off x="431152" y="2688960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-32677" y="3151943"/>
                <a:ext cx="15893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全球部署</a:t>
                </a:r>
                <a:r>
                  <a:rPr lang="en-US" altLang="zh-CN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:r>
                  <a:rPr lang="zh-CN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集中监控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192549" y="4313763"/>
              <a:ext cx="1750081" cy="737816"/>
              <a:chOff x="29259" y="3595287"/>
              <a:chExt cx="1750081" cy="737816"/>
            </a:xfrm>
          </p:grpSpPr>
          <p:sp>
            <p:nvSpPr>
              <p:cNvPr id="168" name="Freeform 52"/>
              <p:cNvSpPr>
                <a:spLocks noEditPoints="1"/>
              </p:cNvSpPr>
              <p:nvPr/>
            </p:nvSpPr>
            <p:spPr bwMode="auto">
              <a:xfrm>
                <a:off x="585711" y="3595287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29259" y="4056104"/>
                <a:ext cx="17500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大数据存储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组合 169"/>
            <p:cNvGrpSpPr/>
            <p:nvPr/>
          </p:nvGrpSpPr>
          <p:grpSpPr>
            <a:xfrm>
              <a:off x="1337421" y="4694254"/>
              <a:ext cx="1356434" cy="744761"/>
              <a:chOff x="979524" y="4378569"/>
              <a:chExt cx="1356434" cy="744761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979524" y="4846331"/>
                <a:ext cx="13564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定制化输出中心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72" name="Freeform 52"/>
              <p:cNvSpPr>
                <a:spLocks noEditPoints="1"/>
              </p:cNvSpPr>
              <p:nvPr/>
            </p:nvSpPr>
            <p:spPr bwMode="auto">
              <a:xfrm>
                <a:off x="1284434" y="4378569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8826295" y="1094765"/>
            <a:ext cx="3026181" cy="3969410"/>
            <a:chOff x="9150395" y="1094765"/>
            <a:chExt cx="3026181" cy="3969410"/>
          </a:xfrm>
        </p:grpSpPr>
        <p:sp>
          <p:nvSpPr>
            <p:cNvPr id="52" name="矩形 51"/>
            <p:cNvSpPr/>
            <p:nvPr/>
          </p:nvSpPr>
          <p:spPr>
            <a:xfrm>
              <a:off x="9168736" y="1785306"/>
              <a:ext cx="292681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简报和专题报告，支持自动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时报、日报、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周报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170114" y="4648677"/>
              <a:ext cx="257948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全球监测，集中监控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161280" y="3259655"/>
              <a:ext cx="301529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可定制化的数据采集和报告输出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163449" y="2450053"/>
              <a:ext cx="272374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服务直达：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Web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、微信服务号、邮件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150395" y="3811858"/>
              <a:ext cx="292200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云服务模式：低门槛使用、监测对象和监测范围可扩展、按需付费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9150395" y="1094765"/>
              <a:ext cx="287571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配置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→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定向搜索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机器学习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→NLP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及大数据分析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定制化应用与服务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1821" y="1271919"/>
            <a:ext cx="502231" cy="3844026"/>
            <a:chOff x="8497021" y="1271919"/>
            <a:chExt cx="502231" cy="3844026"/>
          </a:xfrm>
        </p:grpSpPr>
        <p:sp>
          <p:nvSpPr>
            <p:cNvPr id="84" name="椭圆 83"/>
            <p:cNvSpPr/>
            <p:nvPr/>
          </p:nvSpPr>
          <p:spPr>
            <a:xfrm>
              <a:off x="8506770" y="2573760"/>
              <a:ext cx="480789" cy="48078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73"/>
            <p:cNvGrpSpPr/>
            <p:nvPr/>
          </p:nvGrpSpPr>
          <p:grpSpPr>
            <a:xfrm>
              <a:off x="8498306" y="3262304"/>
              <a:ext cx="479059" cy="479059"/>
              <a:chOff x="9592411" y="2604470"/>
              <a:chExt cx="479059" cy="479059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9592411" y="2604470"/>
                <a:ext cx="479059" cy="47905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Freeform 115"/>
              <p:cNvSpPr>
                <a:spLocks noEditPoints="1"/>
              </p:cNvSpPr>
              <p:nvPr/>
            </p:nvSpPr>
            <p:spPr bwMode="auto">
              <a:xfrm>
                <a:off x="9711288" y="2734337"/>
                <a:ext cx="236058" cy="234901"/>
              </a:xfrm>
              <a:custGeom>
                <a:avLst/>
                <a:gdLst>
                  <a:gd name="T0" fmla="*/ 789 w 1018"/>
                  <a:gd name="T1" fmla="*/ 69 h 1017"/>
                  <a:gd name="T2" fmla="*/ 765 w 1018"/>
                  <a:gd name="T3" fmla="*/ 25 h 1017"/>
                  <a:gd name="T4" fmla="*/ 719 w 1018"/>
                  <a:gd name="T5" fmla="*/ 1 h 1017"/>
                  <a:gd name="T6" fmla="*/ 73 w 1018"/>
                  <a:gd name="T7" fmla="*/ 1 h 1017"/>
                  <a:gd name="T8" fmla="*/ 27 w 1018"/>
                  <a:gd name="T9" fmla="*/ 25 h 1017"/>
                  <a:gd name="T10" fmla="*/ 2 w 1018"/>
                  <a:gd name="T11" fmla="*/ 69 h 1017"/>
                  <a:gd name="T12" fmla="*/ 2 w 1018"/>
                  <a:gd name="T13" fmla="*/ 716 h 1017"/>
                  <a:gd name="T14" fmla="*/ 28 w 1018"/>
                  <a:gd name="T15" fmla="*/ 766 h 1017"/>
                  <a:gd name="T16" fmla="*/ 67 w 1018"/>
                  <a:gd name="T17" fmla="*/ 789 h 1017"/>
                  <a:gd name="T18" fmla="*/ 115 w 1018"/>
                  <a:gd name="T19" fmla="*/ 791 h 1017"/>
                  <a:gd name="T20" fmla="*/ 163 w 1018"/>
                  <a:gd name="T21" fmla="*/ 766 h 1017"/>
                  <a:gd name="T22" fmla="*/ 263 w 1018"/>
                  <a:gd name="T23" fmla="*/ 745 h 1017"/>
                  <a:gd name="T24" fmla="*/ 589 w 1018"/>
                  <a:gd name="T25" fmla="*/ 763 h 1017"/>
                  <a:gd name="T26" fmla="*/ 634 w 1018"/>
                  <a:gd name="T27" fmla="*/ 777 h 1017"/>
                  <a:gd name="T28" fmla="*/ 870 w 1018"/>
                  <a:gd name="T29" fmla="*/ 1001 h 1017"/>
                  <a:gd name="T30" fmla="*/ 923 w 1018"/>
                  <a:gd name="T31" fmla="*/ 1017 h 1017"/>
                  <a:gd name="T32" fmla="*/ 968 w 1018"/>
                  <a:gd name="T33" fmla="*/ 1006 h 1017"/>
                  <a:gd name="T34" fmla="*/ 1002 w 1018"/>
                  <a:gd name="T35" fmla="*/ 975 h 1017"/>
                  <a:gd name="T36" fmla="*/ 1018 w 1018"/>
                  <a:gd name="T37" fmla="*/ 921 h 1017"/>
                  <a:gd name="T38" fmla="*/ 1011 w 1018"/>
                  <a:gd name="T39" fmla="*/ 276 h 1017"/>
                  <a:gd name="T40" fmla="*/ 977 w 1018"/>
                  <a:gd name="T41" fmla="*/ 238 h 1017"/>
                  <a:gd name="T42" fmla="*/ 927 w 1018"/>
                  <a:gd name="T43" fmla="*/ 223 h 1017"/>
                  <a:gd name="T44" fmla="*/ 102 w 1018"/>
                  <a:gd name="T45" fmla="*/ 729 h 1017"/>
                  <a:gd name="T46" fmla="*/ 73 w 1018"/>
                  <a:gd name="T47" fmla="*/ 721 h 1017"/>
                  <a:gd name="T48" fmla="*/ 64 w 1018"/>
                  <a:gd name="T49" fmla="*/ 86 h 1017"/>
                  <a:gd name="T50" fmla="*/ 80 w 1018"/>
                  <a:gd name="T51" fmla="*/ 65 h 1017"/>
                  <a:gd name="T52" fmla="*/ 711 w 1018"/>
                  <a:gd name="T53" fmla="*/ 65 h 1017"/>
                  <a:gd name="T54" fmla="*/ 727 w 1018"/>
                  <a:gd name="T55" fmla="*/ 86 h 1017"/>
                  <a:gd name="T56" fmla="*/ 720 w 1018"/>
                  <a:gd name="T57" fmla="*/ 470 h 1017"/>
                  <a:gd name="T58" fmla="*/ 429 w 1018"/>
                  <a:gd name="T59" fmla="*/ 476 h 1017"/>
                  <a:gd name="T60" fmla="*/ 350 w 1018"/>
                  <a:gd name="T61" fmla="*/ 501 h 1017"/>
                  <a:gd name="T62" fmla="*/ 954 w 1018"/>
                  <a:gd name="T63" fmla="*/ 928 h 1017"/>
                  <a:gd name="T64" fmla="*/ 934 w 1018"/>
                  <a:gd name="T65" fmla="*/ 951 h 1017"/>
                  <a:gd name="T66" fmla="*/ 900 w 1018"/>
                  <a:gd name="T67" fmla="*/ 944 h 1017"/>
                  <a:gd name="T68" fmla="*/ 645 w 1018"/>
                  <a:gd name="T69" fmla="*/ 711 h 1017"/>
                  <a:gd name="T70" fmla="*/ 318 w 1018"/>
                  <a:gd name="T71" fmla="*/ 700 h 1017"/>
                  <a:gd name="T72" fmla="*/ 293 w 1018"/>
                  <a:gd name="T73" fmla="*/ 685 h 1017"/>
                  <a:gd name="T74" fmla="*/ 379 w 1018"/>
                  <a:gd name="T75" fmla="*/ 557 h 1017"/>
                  <a:gd name="T76" fmla="*/ 420 w 1018"/>
                  <a:gd name="T77" fmla="*/ 540 h 1017"/>
                  <a:gd name="T78" fmla="*/ 727 w 1018"/>
                  <a:gd name="T79" fmla="*/ 536 h 1017"/>
                  <a:gd name="T80" fmla="*/ 770 w 1018"/>
                  <a:gd name="T81" fmla="*/ 508 h 1017"/>
                  <a:gd name="T82" fmla="*/ 791 w 1018"/>
                  <a:gd name="T83" fmla="*/ 461 h 1017"/>
                  <a:gd name="T84" fmla="*/ 938 w 1018"/>
                  <a:gd name="T85" fmla="*/ 288 h 1017"/>
                  <a:gd name="T86" fmla="*/ 955 w 1018"/>
                  <a:gd name="T87" fmla="*/ 311 h 1017"/>
                  <a:gd name="T88" fmla="*/ 425 w 1018"/>
                  <a:gd name="T89" fmla="*/ 373 h 1017"/>
                  <a:gd name="T90" fmla="*/ 445 w 1018"/>
                  <a:gd name="T91" fmla="*/ 333 h 1017"/>
                  <a:gd name="T92" fmla="*/ 416 w 1018"/>
                  <a:gd name="T93" fmla="*/ 289 h 1017"/>
                  <a:gd name="T94" fmla="*/ 371 w 1018"/>
                  <a:gd name="T95" fmla="*/ 294 h 1017"/>
                  <a:gd name="T96" fmla="*/ 350 w 1018"/>
                  <a:gd name="T97" fmla="*/ 333 h 1017"/>
                  <a:gd name="T98" fmla="*/ 380 w 1018"/>
                  <a:gd name="T99" fmla="*/ 377 h 1017"/>
                  <a:gd name="T100" fmla="*/ 197 w 1018"/>
                  <a:gd name="T101" fmla="*/ 286 h 1017"/>
                  <a:gd name="T102" fmla="*/ 160 w 1018"/>
                  <a:gd name="T103" fmla="*/ 324 h 1017"/>
                  <a:gd name="T104" fmla="*/ 174 w 1018"/>
                  <a:gd name="T105" fmla="*/ 367 h 1017"/>
                  <a:gd name="T106" fmla="*/ 217 w 1018"/>
                  <a:gd name="T107" fmla="*/ 380 h 1017"/>
                  <a:gd name="T108" fmla="*/ 254 w 1018"/>
                  <a:gd name="T109" fmla="*/ 343 h 1017"/>
                  <a:gd name="T110" fmla="*/ 240 w 1018"/>
                  <a:gd name="T111" fmla="*/ 300 h 1017"/>
                  <a:gd name="T112" fmla="*/ 589 w 1018"/>
                  <a:gd name="T113" fmla="*/ 380 h 1017"/>
                  <a:gd name="T114" fmla="*/ 629 w 1018"/>
                  <a:gd name="T115" fmla="*/ 360 h 1017"/>
                  <a:gd name="T116" fmla="*/ 633 w 1018"/>
                  <a:gd name="T117" fmla="*/ 315 h 1017"/>
                  <a:gd name="T118" fmla="*/ 589 w 1018"/>
                  <a:gd name="T119" fmla="*/ 286 h 1017"/>
                  <a:gd name="T120" fmla="*/ 549 w 1018"/>
                  <a:gd name="T121" fmla="*/ 306 h 1017"/>
                  <a:gd name="T122" fmla="*/ 545 w 1018"/>
                  <a:gd name="T123" fmla="*/ 351 h 1017"/>
                  <a:gd name="T124" fmla="*/ 589 w 1018"/>
                  <a:gd name="T125" fmla="*/ 38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927" y="223"/>
                    </a:moveTo>
                    <a:lnTo>
                      <a:pt x="792" y="223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1" y="78"/>
                    </a:lnTo>
                    <a:lnTo>
                      <a:pt x="789" y="69"/>
                    </a:lnTo>
                    <a:lnTo>
                      <a:pt x="787" y="61"/>
                    </a:lnTo>
                    <a:lnTo>
                      <a:pt x="784" y="53"/>
                    </a:lnTo>
                    <a:lnTo>
                      <a:pt x="780" y="45"/>
                    </a:lnTo>
                    <a:lnTo>
                      <a:pt x="776" y="38"/>
                    </a:lnTo>
                    <a:lnTo>
                      <a:pt x="770" y="31"/>
                    </a:lnTo>
                    <a:lnTo>
                      <a:pt x="765" y="25"/>
                    </a:lnTo>
                    <a:lnTo>
                      <a:pt x="758" y="19"/>
                    </a:lnTo>
                    <a:lnTo>
                      <a:pt x="751" y="15"/>
                    </a:lnTo>
                    <a:lnTo>
                      <a:pt x="743" y="10"/>
                    </a:lnTo>
                    <a:lnTo>
                      <a:pt x="736" y="6"/>
                    </a:lnTo>
                    <a:lnTo>
                      <a:pt x="727" y="3"/>
                    </a:lnTo>
                    <a:lnTo>
                      <a:pt x="719" y="1"/>
                    </a:lnTo>
                    <a:lnTo>
                      <a:pt x="709" y="0"/>
                    </a:lnTo>
                    <a:lnTo>
                      <a:pt x="699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2" y="0"/>
                    </a:lnTo>
                    <a:lnTo>
                      <a:pt x="73" y="1"/>
                    </a:lnTo>
                    <a:lnTo>
                      <a:pt x="64" y="3"/>
                    </a:lnTo>
                    <a:lnTo>
                      <a:pt x="56" y="6"/>
                    </a:lnTo>
                    <a:lnTo>
                      <a:pt x="48" y="10"/>
                    </a:lnTo>
                    <a:lnTo>
                      <a:pt x="41" y="15"/>
                    </a:lnTo>
                    <a:lnTo>
                      <a:pt x="33" y="19"/>
                    </a:lnTo>
                    <a:lnTo>
                      <a:pt x="27" y="25"/>
                    </a:lnTo>
                    <a:lnTo>
                      <a:pt x="21" y="31"/>
                    </a:lnTo>
                    <a:lnTo>
                      <a:pt x="16" y="38"/>
                    </a:lnTo>
                    <a:lnTo>
                      <a:pt x="12" y="45"/>
                    </a:lnTo>
                    <a:lnTo>
                      <a:pt x="7" y="53"/>
                    </a:lnTo>
                    <a:lnTo>
                      <a:pt x="4" y="61"/>
                    </a:lnTo>
                    <a:lnTo>
                      <a:pt x="2" y="69"/>
                    </a:lnTo>
                    <a:lnTo>
                      <a:pt x="1" y="78"/>
                    </a:lnTo>
                    <a:lnTo>
                      <a:pt x="0" y="86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1" y="708"/>
                    </a:lnTo>
                    <a:lnTo>
                      <a:pt x="2" y="716"/>
                    </a:lnTo>
                    <a:lnTo>
                      <a:pt x="4" y="726"/>
                    </a:lnTo>
                    <a:lnTo>
                      <a:pt x="7" y="735"/>
                    </a:lnTo>
                    <a:lnTo>
                      <a:pt x="12" y="743"/>
                    </a:lnTo>
                    <a:lnTo>
                      <a:pt x="16" y="751"/>
                    </a:lnTo>
                    <a:lnTo>
                      <a:pt x="21" y="758"/>
                    </a:lnTo>
                    <a:lnTo>
                      <a:pt x="28" y="766"/>
                    </a:lnTo>
                    <a:lnTo>
                      <a:pt x="28" y="766"/>
                    </a:lnTo>
                    <a:lnTo>
                      <a:pt x="35" y="772"/>
                    </a:lnTo>
                    <a:lnTo>
                      <a:pt x="43" y="777"/>
                    </a:lnTo>
                    <a:lnTo>
                      <a:pt x="51" y="782"/>
                    </a:lnTo>
                    <a:lnTo>
                      <a:pt x="59" y="786"/>
                    </a:lnTo>
                    <a:lnTo>
                      <a:pt x="67" y="789"/>
                    </a:lnTo>
                    <a:lnTo>
                      <a:pt x="77" y="791"/>
                    </a:lnTo>
                    <a:lnTo>
                      <a:pt x="87" y="792"/>
                    </a:lnTo>
                    <a:lnTo>
                      <a:pt x="95" y="794"/>
                    </a:lnTo>
                    <a:lnTo>
                      <a:pt x="95" y="794"/>
                    </a:lnTo>
                    <a:lnTo>
                      <a:pt x="105" y="792"/>
                    </a:lnTo>
                    <a:lnTo>
                      <a:pt x="115" y="791"/>
                    </a:lnTo>
                    <a:lnTo>
                      <a:pt x="123" y="789"/>
                    </a:lnTo>
                    <a:lnTo>
                      <a:pt x="132" y="786"/>
                    </a:lnTo>
                    <a:lnTo>
                      <a:pt x="140" y="783"/>
                    </a:lnTo>
                    <a:lnTo>
                      <a:pt x="148" y="777"/>
                    </a:lnTo>
                    <a:lnTo>
                      <a:pt x="155" y="772"/>
                    </a:lnTo>
                    <a:lnTo>
                      <a:pt x="163" y="766"/>
                    </a:lnTo>
                    <a:lnTo>
                      <a:pt x="230" y="700"/>
                    </a:lnTo>
                    <a:lnTo>
                      <a:pt x="230" y="700"/>
                    </a:lnTo>
                    <a:lnTo>
                      <a:pt x="236" y="713"/>
                    </a:lnTo>
                    <a:lnTo>
                      <a:pt x="243" y="726"/>
                    </a:lnTo>
                    <a:lnTo>
                      <a:pt x="252" y="737"/>
                    </a:lnTo>
                    <a:lnTo>
                      <a:pt x="263" y="745"/>
                    </a:lnTo>
                    <a:lnTo>
                      <a:pt x="276" y="753"/>
                    </a:lnTo>
                    <a:lnTo>
                      <a:pt x="288" y="759"/>
                    </a:lnTo>
                    <a:lnTo>
                      <a:pt x="303" y="762"/>
                    </a:lnTo>
                    <a:lnTo>
                      <a:pt x="318" y="763"/>
                    </a:lnTo>
                    <a:lnTo>
                      <a:pt x="589" y="763"/>
                    </a:lnTo>
                    <a:lnTo>
                      <a:pt x="589" y="763"/>
                    </a:lnTo>
                    <a:lnTo>
                      <a:pt x="597" y="763"/>
                    </a:lnTo>
                    <a:lnTo>
                      <a:pt x="605" y="765"/>
                    </a:lnTo>
                    <a:lnTo>
                      <a:pt x="612" y="767"/>
                    </a:lnTo>
                    <a:lnTo>
                      <a:pt x="620" y="770"/>
                    </a:lnTo>
                    <a:lnTo>
                      <a:pt x="626" y="773"/>
                    </a:lnTo>
                    <a:lnTo>
                      <a:pt x="634" y="777"/>
                    </a:lnTo>
                    <a:lnTo>
                      <a:pt x="640" y="782"/>
                    </a:lnTo>
                    <a:lnTo>
                      <a:pt x="646" y="787"/>
                    </a:lnTo>
                    <a:lnTo>
                      <a:pt x="855" y="989"/>
                    </a:lnTo>
                    <a:lnTo>
                      <a:pt x="855" y="989"/>
                    </a:lnTo>
                    <a:lnTo>
                      <a:pt x="862" y="995"/>
                    </a:lnTo>
                    <a:lnTo>
                      <a:pt x="870" y="1001"/>
                    </a:lnTo>
                    <a:lnTo>
                      <a:pt x="877" y="1006"/>
                    </a:lnTo>
                    <a:lnTo>
                      <a:pt x="886" y="1010"/>
                    </a:lnTo>
                    <a:lnTo>
                      <a:pt x="895" y="1012"/>
                    </a:lnTo>
                    <a:lnTo>
                      <a:pt x="903" y="1016"/>
                    </a:lnTo>
                    <a:lnTo>
                      <a:pt x="913" y="1017"/>
                    </a:lnTo>
                    <a:lnTo>
                      <a:pt x="923" y="1017"/>
                    </a:lnTo>
                    <a:lnTo>
                      <a:pt x="923" y="1017"/>
                    </a:lnTo>
                    <a:lnTo>
                      <a:pt x="932" y="1017"/>
                    </a:lnTo>
                    <a:lnTo>
                      <a:pt x="941" y="1016"/>
                    </a:lnTo>
                    <a:lnTo>
                      <a:pt x="950" y="1012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1"/>
                    </a:lnTo>
                    <a:lnTo>
                      <a:pt x="983" y="995"/>
                    </a:lnTo>
                    <a:lnTo>
                      <a:pt x="990" y="989"/>
                    </a:lnTo>
                    <a:lnTo>
                      <a:pt x="990" y="989"/>
                    </a:lnTo>
                    <a:lnTo>
                      <a:pt x="997" y="982"/>
                    </a:lnTo>
                    <a:lnTo>
                      <a:pt x="1002" y="975"/>
                    </a:lnTo>
                    <a:lnTo>
                      <a:pt x="1006" y="966"/>
                    </a:lnTo>
                    <a:lnTo>
                      <a:pt x="1011" y="958"/>
                    </a:lnTo>
                    <a:lnTo>
                      <a:pt x="1014" y="949"/>
                    </a:lnTo>
                    <a:lnTo>
                      <a:pt x="1016" y="941"/>
                    </a:lnTo>
                    <a:lnTo>
                      <a:pt x="1017" y="931"/>
                    </a:lnTo>
                    <a:lnTo>
                      <a:pt x="1018" y="921"/>
                    </a:lnTo>
                    <a:lnTo>
                      <a:pt x="1018" y="311"/>
                    </a:lnTo>
                    <a:lnTo>
                      <a:pt x="1018" y="311"/>
                    </a:lnTo>
                    <a:lnTo>
                      <a:pt x="1017" y="301"/>
                    </a:lnTo>
                    <a:lnTo>
                      <a:pt x="1016" y="292"/>
                    </a:lnTo>
                    <a:lnTo>
                      <a:pt x="1014" y="284"/>
                    </a:lnTo>
                    <a:lnTo>
                      <a:pt x="1011" y="276"/>
                    </a:lnTo>
                    <a:lnTo>
                      <a:pt x="1007" y="269"/>
                    </a:lnTo>
                    <a:lnTo>
                      <a:pt x="1002" y="261"/>
                    </a:lnTo>
                    <a:lnTo>
                      <a:pt x="997" y="255"/>
                    </a:lnTo>
                    <a:lnTo>
                      <a:pt x="991" y="248"/>
                    </a:lnTo>
                    <a:lnTo>
                      <a:pt x="985" y="243"/>
                    </a:lnTo>
                    <a:lnTo>
                      <a:pt x="977" y="238"/>
                    </a:lnTo>
                    <a:lnTo>
                      <a:pt x="970" y="233"/>
                    </a:lnTo>
                    <a:lnTo>
                      <a:pt x="962" y="230"/>
                    </a:lnTo>
                    <a:lnTo>
                      <a:pt x="954" y="227"/>
                    </a:lnTo>
                    <a:lnTo>
                      <a:pt x="945" y="225"/>
                    </a:lnTo>
                    <a:lnTo>
                      <a:pt x="935" y="224"/>
                    </a:lnTo>
                    <a:lnTo>
                      <a:pt x="927" y="223"/>
                    </a:lnTo>
                    <a:lnTo>
                      <a:pt x="927" y="223"/>
                    </a:lnTo>
                    <a:close/>
                    <a:moveTo>
                      <a:pt x="118" y="721"/>
                    </a:moveTo>
                    <a:lnTo>
                      <a:pt x="118" y="721"/>
                    </a:lnTo>
                    <a:lnTo>
                      <a:pt x="114" y="725"/>
                    </a:lnTo>
                    <a:lnTo>
                      <a:pt x="108" y="727"/>
                    </a:lnTo>
                    <a:lnTo>
                      <a:pt x="102" y="729"/>
                    </a:lnTo>
                    <a:lnTo>
                      <a:pt x="95" y="729"/>
                    </a:lnTo>
                    <a:lnTo>
                      <a:pt x="90" y="729"/>
                    </a:lnTo>
                    <a:lnTo>
                      <a:pt x="83" y="727"/>
                    </a:lnTo>
                    <a:lnTo>
                      <a:pt x="78" y="725"/>
                    </a:lnTo>
                    <a:lnTo>
                      <a:pt x="73" y="721"/>
                    </a:lnTo>
                    <a:lnTo>
                      <a:pt x="73" y="721"/>
                    </a:lnTo>
                    <a:lnTo>
                      <a:pt x="70" y="715"/>
                    </a:lnTo>
                    <a:lnTo>
                      <a:pt x="66" y="710"/>
                    </a:lnTo>
                    <a:lnTo>
                      <a:pt x="64" y="704"/>
                    </a:lnTo>
                    <a:lnTo>
                      <a:pt x="64" y="698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64" y="82"/>
                    </a:lnTo>
                    <a:lnTo>
                      <a:pt x="66" y="78"/>
                    </a:lnTo>
                    <a:lnTo>
                      <a:pt x="68" y="74"/>
                    </a:lnTo>
                    <a:lnTo>
                      <a:pt x="72" y="70"/>
                    </a:lnTo>
                    <a:lnTo>
                      <a:pt x="76" y="67"/>
                    </a:lnTo>
                    <a:lnTo>
                      <a:pt x="80" y="65"/>
                    </a:lnTo>
                    <a:lnTo>
                      <a:pt x="86" y="63"/>
                    </a:lnTo>
                    <a:lnTo>
                      <a:pt x="92" y="63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06" y="63"/>
                    </a:lnTo>
                    <a:lnTo>
                      <a:pt x="711" y="65"/>
                    </a:lnTo>
                    <a:lnTo>
                      <a:pt x="715" y="67"/>
                    </a:lnTo>
                    <a:lnTo>
                      <a:pt x="720" y="70"/>
                    </a:lnTo>
                    <a:lnTo>
                      <a:pt x="723" y="74"/>
                    </a:lnTo>
                    <a:lnTo>
                      <a:pt x="725" y="78"/>
                    </a:lnTo>
                    <a:lnTo>
                      <a:pt x="727" y="82"/>
                    </a:lnTo>
                    <a:lnTo>
                      <a:pt x="727" y="86"/>
                    </a:lnTo>
                    <a:lnTo>
                      <a:pt x="727" y="452"/>
                    </a:lnTo>
                    <a:lnTo>
                      <a:pt x="727" y="452"/>
                    </a:lnTo>
                    <a:lnTo>
                      <a:pt x="727" y="458"/>
                    </a:lnTo>
                    <a:lnTo>
                      <a:pt x="725" y="462"/>
                    </a:lnTo>
                    <a:lnTo>
                      <a:pt x="723" y="466"/>
                    </a:lnTo>
                    <a:lnTo>
                      <a:pt x="720" y="470"/>
                    </a:lnTo>
                    <a:lnTo>
                      <a:pt x="715" y="473"/>
                    </a:lnTo>
                    <a:lnTo>
                      <a:pt x="711" y="475"/>
                    </a:lnTo>
                    <a:lnTo>
                      <a:pt x="706" y="476"/>
                    </a:lnTo>
                    <a:lnTo>
                      <a:pt x="699" y="476"/>
                    </a:lnTo>
                    <a:lnTo>
                      <a:pt x="429" y="476"/>
                    </a:lnTo>
                    <a:lnTo>
                      <a:pt x="429" y="476"/>
                    </a:lnTo>
                    <a:lnTo>
                      <a:pt x="415" y="477"/>
                    </a:lnTo>
                    <a:lnTo>
                      <a:pt x="401" y="479"/>
                    </a:lnTo>
                    <a:lnTo>
                      <a:pt x="387" y="482"/>
                    </a:lnTo>
                    <a:lnTo>
                      <a:pt x="374" y="487"/>
                    </a:lnTo>
                    <a:lnTo>
                      <a:pt x="361" y="493"/>
                    </a:lnTo>
                    <a:lnTo>
                      <a:pt x="350" y="501"/>
                    </a:lnTo>
                    <a:lnTo>
                      <a:pt x="339" y="508"/>
                    </a:lnTo>
                    <a:lnTo>
                      <a:pt x="328" y="518"/>
                    </a:lnTo>
                    <a:lnTo>
                      <a:pt x="118" y="721"/>
                    </a:lnTo>
                    <a:close/>
                    <a:moveTo>
                      <a:pt x="955" y="921"/>
                    </a:moveTo>
                    <a:lnTo>
                      <a:pt x="955" y="921"/>
                    </a:lnTo>
                    <a:lnTo>
                      <a:pt x="954" y="928"/>
                    </a:lnTo>
                    <a:lnTo>
                      <a:pt x="951" y="934"/>
                    </a:lnTo>
                    <a:lnTo>
                      <a:pt x="949" y="939"/>
                    </a:lnTo>
                    <a:lnTo>
                      <a:pt x="945" y="944"/>
                    </a:lnTo>
                    <a:lnTo>
                      <a:pt x="945" y="944"/>
                    </a:lnTo>
                    <a:lnTo>
                      <a:pt x="940" y="948"/>
                    </a:lnTo>
                    <a:lnTo>
                      <a:pt x="934" y="951"/>
                    </a:lnTo>
                    <a:lnTo>
                      <a:pt x="929" y="952"/>
                    </a:lnTo>
                    <a:lnTo>
                      <a:pt x="923" y="953"/>
                    </a:lnTo>
                    <a:lnTo>
                      <a:pt x="916" y="952"/>
                    </a:lnTo>
                    <a:lnTo>
                      <a:pt x="911" y="951"/>
                    </a:lnTo>
                    <a:lnTo>
                      <a:pt x="904" y="948"/>
                    </a:lnTo>
                    <a:lnTo>
                      <a:pt x="900" y="944"/>
                    </a:lnTo>
                    <a:lnTo>
                      <a:pt x="691" y="742"/>
                    </a:lnTo>
                    <a:lnTo>
                      <a:pt x="691" y="742"/>
                    </a:lnTo>
                    <a:lnTo>
                      <a:pt x="680" y="732"/>
                    </a:lnTo>
                    <a:lnTo>
                      <a:pt x="668" y="724"/>
                    </a:lnTo>
                    <a:lnTo>
                      <a:pt x="656" y="716"/>
                    </a:lnTo>
                    <a:lnTo>
                      <a:pt x="645" y="711"/>
                    </a:lnTo>
                    <a:lnTo>
                      <a:pt x="631" y="706"/>
                    </a:lnTo>
                    <a:lnTo>
                      <a:pt x="618" y="702"/>
                    </a:lnTo>
                    <a:lnTo>
                      <a:pt x="604" y="700"/>
                    </a:lnTo>
                    <a:lnTo>
                      <a:pt x="589" y="700"/>
                    </a:lnTo>
                    <a:lnTo>
                      <a:pt x="318" y="700"/>
                    </a:lnTo>
                    <a:lnTo>
                      <a:pt x="318" y="700"/>
                    </a:lnTo>
                    <a:lnTo>
                      <a:pt x="313" y="699"/>
                    </a:lnTo>
                    <a:lnTo>
                      <a:pt x="308" y="698"/>
                    </a:lnTo>
                    <a:lnTo>
                      <a:pt x="302" y="696"/>
                    </a:lnTo>
                    <a:lnTo>
                      <a:pt x="298" y="693"/>
                    </a:lnTo>
                    <a:lnTo>
                      <a:pt x="295" y="689"/>
                    </a:lnTo>
                    <a:lnTo>
                      <a:pt x="293" y="685"/>
                    </a:lnTo>
                    <a:lnTo>
                      <a:pt x="291" y="681"/>
                    </a:lnTo>
                    <a:lnTo>
                      <a:pt x="291" y="677"/>
                    </a:lnTo>
                    <a:lnTo>
                      <a:pt x="291" y="642"/>
                    </a:lnTo>
                    <a:lnTo>
                      <a:pt x="372" y="563"/>
                    </a:lnTo>
                    <a:lnTo>
                      <a:pt x="372" y="563"/>
                    </a:lnTo>
                    <a:lnTo>
                      <a:pt x="379" y="557"/>
                    </a:lnTo>
                    <a:lnTo>
                      <a:pt x="385" y="553"/>
                    </a:lnTo>
                    <a:lnTo>
                      <a:pt x="391" y="549"/>
                    </a:lnTo>
                    <a:lnTo>
                      <a:pt x="398" y="546"/>
                    </a:lnTo>
                    <a:lnTo>
                      <a:pt x="405" y="544"/>
                    </a:lnTo>
                    <a:lnTo>
                      <a:pt x="413" y="541"/>
                    </a:lnTo>
                    <a:lnTo>
                      <a:pt x="420" y="540"/>
                    </a:lnTo>
                    <a:lnTo>
                      <a:pt x="429" y="540"/>
                    </a:lnTo>
                    <a:lnTo>
                      <a:pt x="699" y="540"/>
                    </a:lnTo>
                    <a:lnTo>
                      <a:pt x="699" y="540"/>
                    </a:lnTo>
                    <a:lnTo>
                      <a:pt x="709" y="539"/>
                    </a:lnTo>
                    <a:lnTo>
                      <a:pt x="719" y="538"/>
                    </a:lnTo>
                    <a:lnTo>
                      <a:pt x="727" y="536"/>
                    </a:lnTo>
                    <a:lnTo>
                      <a:pt x="736" y="533"/>
                    </a:lnTo>
                    <a:lnTo>
                      <a:pt x="743" y="530"/>
                    </a:lnTo>
                    <a:lnTo>
                      <a:pt x="751" y="525"/>
                    </a:lnTo>
                    <a:lnTo>
                      <a:pt x="758" y="520"/>
                    </a:lnTo>
                    <a:lnTo>
                      <a:pt x="765" y="515"/>
                    </a:lnTo>
                    <a:lnTo>
                      <a:pt x="770" y="508"/>
                    </a:lnTo>
                    <a:lnTo>
                      <a:pt x="776" y="502"/>
                    </a:lnTo>
                    <a:lnTo>
                      <a:pt x="780" y="494"/>
                    </a:lnTo>
                    <a:lnTo>
                      <a:pt x="784" y="487"/>
                    </a:lnTo>
                    <a:lnTo>
                      <a:pt x="787" y="478"/>
                    </a:lnTo>
                    <a:lnTo>
                      <a:pt x="789" y="471"/>
                    </a:lnTo>
                    <a:lnTo>
                      <a:pt x="791" y="461"/>
                    </a:lnTo>
                    <a:lnTo>
                      <a:pt x="792" y="452"/>
                    </a:lnTo>
                    <a:lnTo>
                      <a:pt x="792" y="286"/>
                    </a:lnTo>
                    <a:lnTo>
                      <a:pt x="927" y="286"/>
                    </a:lnTo>
                    <a:lnTo>
                      <a:pt x="927" y="286"/>
                    </a:lnTo>
                    <a:lnTo>
                      <a:pt x="932" y="287"/>
                    </a:lnTo>
                    <a:lnTo>
                      <a:pt x="938" y="288"/>
                    </a:lnTo>
                    <a:lnTo>
                      <a:pt x="942" y="290"/>
                    </a:lnTo>
                    <a:lnTo>
                      <a:pt x="946" y="294"/>
                    </a:lnTo>
                    <a:lnTo>
                      <a:pt x="949" y="297"/>
                    </a:lnTo>
                    <a:lnTo>
                      <a:pt x="953" y="301"/>
                    </a:lnTo>
                    <a:lnTo>
                      <a:pt x="954" y="305"/>
                    </a:lnTo>
                    <a:lnTo>
                      <a:pt x="955" y="311"/>
                    </a:lnTo>
                    <a:lnTo>
                      <a:pt x="955" y="921"/>
                    </a:lnTo>
                    <a:close/>
                    <a:moveTo>
                      <a:pt x="398" y="380"/>
                    </a:moveTo>
                    <a:lnTo>
                      <a:pt x="398" y="380"/>
                    </a:lnTo>
                    <a:lnTo>
                      <a:pt x="408" y="380"/>
                    </a:lnTo>
                    <a:lnTo>
                      <a:pt x="416" y="377"/>
                    </a:lnTo>
                    <a:lnTo>
                      <a:pt x="425" y="373"/>
                    </a:lnTo>
                    <a:lnTo>
                      <a:pt x="431" y="367"/>
                    </a:lnTo>
                    <a:lnTo>
                      <a:pt x="438" y="360"/>
                    </a:lnTo>
                    <a:lnTo>
                      <a:pt x="442" y="351"/>
                    </a:lnTo>
                    <a:lnTo>
                      <a:pt x="444" y="343"/>
                    </a:lnTo>
                    <a:lnTo>
                      <a:pt x="445" y="333"/>
                    </a:lnTo>
                    <a:lnTo>
                      <a:pt x="445" y="333"/>
                    </a:lnTo>
                    <a:lnTo>
                      <a:pt x="444" y="324"/>
                    </a:lnTo>
                    <a:lnTo>
                      <a:pt x="442" y="315"/>
                    </a:lnTo>
                    <a:lnTo>
                      <a:pt x="438" y="306"/>
                    </a:lnTo>
                    <a:lnTo>
                      <a:pt x="431" y="300"/>
                    </a:lnTo>
                    <a:lnTo>
                      <a:pt x="425" y="294"/>
                    </a:lnTo>
                    <a:lnTo>
                      <a:pt x="416" y="289"/>
                    </a:lnTo>
                    <a:lnTo>
                      <a:pt x="408" y="286"/>
                    </a:lnTo>
                    <a:lnTo>
                      <a:pt x="398" y="286"/>
                    </a:lnTo>
                    <a:lnTo>
                      <a:pt x="398" y="286"/>
                    </a:lnTo>
                    <a:lnTo>
                      <a:pt x="388" y="286"/>
                    </a:lnTo>
                    <a:lnTo>
                      <a:pt x="380" y="289"/>
                    </a:lnTo>
                    <a:lnTo>
                      <a:pt x="371" y="294"/>
                    </a:lnTo>
                    <a:lnTo>
                      <a:pt x="364" y="300"/>
                    </a:lnTo>
                    <a:lnTo>
                      <a:pt x="358" y="306"/>
                    </a:lnTo>
                    <a:lnTo>
                      <a:pt x="354" y="315"/>
                    </a:lnTo>
                    <a:lnTo>
                      <a:pt x="351" y="324"/>
                    </a:lnTo>
                    <a:lnTo>
                      <a:pt x="350" y="333"/>
                    </a:lnTo>
                    <a:lnTo>
                      <a:pt x="350" y="333"/>
                    </a:lnTo>
                    <a:lnTo>
                      <a:pt x="351" y="343"/>
                    </a:lnTo>
                    <a:lnTo>
                      <a:pt x="354" y="351"/>
                    </a:lnTo>
                    <a:lnTo>
                      <a:pt x="358" y="360"/>
                    </a:lnTo>
                    <a:lnTo>
                      <a:pt x="364" y="367"/>
                    </a:lnTo>
                    <a:lnTo>
                      <a:pt x="371" y="373"/>
                    </a:lnTo>
                    <a:lnTo>
                      <a:pt x="380" y="377"/>
                    </a:lnTo>
                    <a:lnTo>
                      <a:pt x="388" y="380"/>
                    </a:lnTo>
                    <a:lnTo>
                      <a:pt x="398" y="380"/>
                    </a:lnTo>
                    <a:lnTo>
                      <a:pt x="398" y="380"/>
                    </a:lnTo>
                    <a:close/>
                    <a:moveTo>
                      <a:pt x="207" y="286"/>
                    </a:moveTo>
                    <a:lnTo>
                      <a:pt x="207" y="286"/>
                    </a:lnTo>
                    <a:lnTo>
                      <a:pt x="197" y="286"/>
                    </a:lnTo>
                    <a:lnTo>
                      <a:pt x="189" y="289"/>
                    </a:lnTo>
                    <a:lnTo>
                      <a:pt x="180" y="294"/>
                    </a:lnTo>
                    <a:lnTo>
                      <a:pt x="174" y="300"/>
                    </a:lnTo>
                    <a:lnTo>
                      <a:pt x="167" y="306"/>
                    </a:lnTo>
                    <a:lnTo>
                      <a:pt x="163" y="315"/>
                    </a:lnTo>
                    <a:lnTo>
                      <a:pt x="160" y="324"/>
                    </a:lnTo>
                    <a:lnTo>
                      <a:pt x="160" y="333"/>
                    </a:lnTo>
                    <a:lnTo>
                      <a:pt x="160" y="333"/>
                    </a:lnTo>
                    <a:lnTo>
                      <a:pt x="160" y="343"/>
                    </a:lnTo>
                    <a:lnTo>
                      <a:pt x="163" y="351"/>
                    </a:lnTo>
                    <a:lnTo>
                      <a:pt x="167" y="360"/>
                    </a:lnTo>
                    <a:lnTo>
                      <a:pt x="174" y="367"/>
                    </a:lnTo>
                    <a:lnTo>
                      <a:pt x="180" y="373"/>
                    </a:lnTo>
                    <a:lnTo>
                      <a:pt x="189" y="377"/>
                    </a:lnTo>
                    <a:lnTo>
                      <a:pt x="197" y="380"/>
                    </a:lnTo>
                    <a:lnTo>
                      <a:pt x="207" y="380"/>
                    </a:lnTo>
                    <a:lnTo>
                      <a:pt x="207" y="380"/>
                    </a:lnTo>
                    <a:lnTo>
                      <a:pt x="217" y="380"/>
                    </a:lnTo>
                    <a:lnTo>
                      <a:pt x="225" y="377"/>
                    </a:lnTo>
                    <a:lnTo>
                      <a:pt x="234" y="373"/>
                    </a:lnTo>
                    <a:lnTo>
                      <a:pt x="240" y="367"/>
                    </a:lnTo>
                    <a:lnTo>
                      <a:pt x="247" y="360"/>
                    </a:lnTo>
                    <a:lnTo>
                      <a:pt x="251" y="351"/>
                    </a:lnTo>
                    <a:lnTo>
                      <a:pt x="254" y="343"/>
                    </a:lnTo>
                    <a:lnTo>
                      <a:pt x="254" y="333"/>
                    </a:lnTo>
                    <a:lnTo>
                      <a:pt x="254" y="333"/>
                    </a:lnTo>
                    <a:lnTo>
                      <a:pt x="254" y="324"/>
                    </a:lnTo>
                    <a:lnTo>
                      <a:pt x="251" y="315"/>
                    </a:lnTo>
                    <a:lnTo>
                      <a:pt x="247" y="306"/>
                    </a:lnTo>
                    <a:lnTo>
                      <a:pt x="240" y="300"/>
                    </a:lnTo>
                    <a:lnTo>
                      <a:pt x="234" y="294"/>
                    </a:lnTo>
                    <a:lnTo>
                      <a:pt x="225" y="289"/>
                    </a:lnTo>
                    <a:lnTo>
                      <a:pt x="217" y="286"/>
                    </a:lnTo>
                    <a:lnTo>
                      <a:pt x="207" y="286"/>
                    </a:lnTo>
                    <a:lnTo>
                      <a:pt x="207" y="286"/>
                    </a:lnTo>
                    <a:close/>
                    <a:moveTo>
                      <a:pt x="589" y="380"/>
                    </a:moveTo>
                    <a:lnTo>
                      <a:pt x="589" y="380"/>
                    </a:lnTo>
                    <a:lnTo>
                      <a:pt x="598" y="380"/>
                    </a:lnTo>
                    <a:lnTo>
                      <a:pt x="607" y="377"/>
                    </a:lnTo>
                    <a:lnTo>
                      <a:pt x="616" y="373"/>
                    </a:lnTo>
                    <a:lnTo>
                      <a:pt x="622" y="367"/>
                    </a:lnTo>
                    <a:lnTo>
                      <a:pt x="629" y="360"/>
                    </a:lnTo>
                    <a:lnTo>
                      <a:pt x="633" y="351"/>
                    </a:lnTo>
                    <a:lnTo>
                      <a:pt x="635" y="343"/>
                    </a:lnTo>
                    <a:lnTo>
                      <a:pt x="636" y="333"/>
                    </a:lnTo>
                    <a:lnTo>
                      <a:pt x="636" y="333"/>
                    </a:lnTo>
                    <a:lnTo>
                      <a:pt x="635" y="324"/>
                    </a:lnTo>
                    <a:lnTo>
                      <a:pt x="633" y="315"/>
                    </a:lnTo>
                    <a:lnTo>
                      <a:pt x="629" y="306"/>
                    </a:lnTo>
                    <a:lnTo>
                      <a:pt x="622" y="300"/>
                    </a:lnTo>
                    <a:lnTo>
                      <a:pt x="616" y="294"/>
                    </a:lnTo>
                    <a:lnTo>
                      <a:pt x="607" y="289"/>
                    </a:lnTo>
                    <a:lnTo>
                      <a:pt x="598" y="286"/>
                    </a:lnTo>
                    <a:lnTo>
                      <a:pt x="589" y="286"/>
                    </a:lnTo>
                    <a:lnTo>
                      <a:pt x="589" y="286"/>
                    </a:lnTo>
                    <a:lnTo>
                      <a:pt x="579" y="286"/>
                    </a:lnTo>
                    <a:lnTo>
                      <a:pt x="570" y="289"/>
                    </a:lnTo>
                    <a:lnTo>
                      <a:pt x="562" y="294"/>
                    </a:lnTo>
                    <a:lnTo>
                      <a:pt x="554" y="300"/>
                    </a:lnTo>
                    <a:lnTo>
                      <a:pt x="549" y="306"/>
                    </a:lnTo>
                    <a:lnTo>
                      <a:pt x="545" y="315"/>
                    </a:lnTo>
                    <a:lnTo>
                      <a:pt x="542" y="324"/>
                    </a:lnTo>
                    <a:lnTo>
                      <a:pt x="541" y="333"/>
                    </a:lnTo>
                    <a:lnTo>
                      <a:pt x="541" y="333"/>
                    </a:lnTo>
                    <a:lnTo>
                      <a:pt x="542" y="343"/>
                    </a:lnTo>
                    <a:lnTo>
                      <a:pt x="545" y="351"/>
                    </a:lnTo>
                    <a:lnTo>
                      <a:pt x="549" y="360"/>
                    </a:lnTo>
                    <a:lnTo>
                      <a:pt x="554" y="367"/>
                    </a:lnTo>
                    <a:lnTo>
                      <a:pt x="562" y="373"/>
                    </a:lnTo>
                    <a:lnTo>
                      <a:pt x="570" y="377"/>
                    </a:lnTo>
                    <a:lnTo>
                      <a:pt x="579" y="380"/>
                    </a:lnTo>
                    <a:lnTo>
                      <a:pt x="589" y="380"/>
                    </a:lnTo>
                    <a:lnTo>
                      <a:pt x="589" y="38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9" name="组合 2"/>
            <p:cNvGrpSpPr/>
            <p:nvPr/>
          </p:nvGrpSpPr>
          <p:grpSpPr>
            <a:xfrm>
              <a:off x="8512259" y="3945961"/>
              <a:ext cx="486993" cy="486993"/>
              <a:chOff x="9556953" y="2521403"/>
              <a:chExt cx="657225" cy="657225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9556953" y="2521403"/>
                <a:ext cx="657225" cy="657225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Freeform 50"/>
              <p:cNvSpPr>
                <a:spLocks noEditPoints="1"/>
              </p:cNvSpPr>
              <p:nvPr/>
            </p:nvSpPr>
            <p:spPr bwMode="auto">
              <a:xfrm>
                <a:off x="9712548" y="2703865"/>
                <a:ext cx="323851" cy="322264"/>
              </a:xfrm>
              <a:custGeom>
                <a:avLst/>
                <a:gdLst>
                  <a:gd name="T0" fmla="*/ 667 w 1017"/>
                  <a:gd name="T1" fmla="*/ 953 h 1017"/>
                  <a:gd name="T2" fmla="*/ 661 w 1017"/>
                  <a:gd name="T3" fmla="*/ 953 h 1017"/>
                  <a:gd name="T4" fmla="*/ 643 w 1017"/>
                  <a:gd name="T5" fmla="*/ 948 h 1017"/>
                  <a:gd name="T6" fmla="*/ 622 w 1017"/>
                  <a:gd name="T7" fmla="*/ 934 h 1017"/>
                  <a:gd name="T8" fmla="*/ 608 w 1017"/>
                  <a:gd name="T9" fmla="*/ 915 h 1017"/>
                  <a:gd name="T10" fmla="*/ 604 w 1017"/>
                  <a:gd name="T11" fmla="*/ 897 h 1017"/>
                  <a:gd name="T12" fmla="*/ 604 w 1017"/>
                  <a:gd name="T13" fmla="*/ 795 h 1017"/>
                  <a:gd name="T14" fmla="*/ 413 w 1017"/>
                  <a:gd name="T15" fmla="*/ 890 h 1017"/>
                  <a:gd name="T16" fmla="*/ 413 w 1017"/>
                  <a:gd name="T17" fmla="*/ 897 h 1017"/>
                  <a:gd name="T18" fmla="*/ 408 w 1017"/>
                  <a:gd name="T19" fmla="*/ 915 h 1017"/>
                  <a:gd name="T20" fmla="*/ 395 w 1017"/>
                  <a:gd name="T21" fmla="*/ 934 h 1017"/>
                  <a:gd name="T22" fmla="*/ 374 w 1017"/>
                  <a:gd name="T23" fmla="*/ 948 h 1017"/>
                  <a:gd name="T24" fmla="*/ 356 w 1017"/>
                  <a:gd name="T25" fmla="*/ 953 h 1017"/>
                  <a:gd name="T26" fmla="*/ 285 w 1017"/>
                  <a:gd name="T27" fmla="*/ 953 h 1017"/>
                  <a:gd name="T28" fmla="*/ 279 w 1017"/>
                  <a:gd name="T29" fmla="*/ 953 h 1017"/>
                  <a:gd name="T30" fmla="*/ 268 w 1017"/>
                  <a:gd name="T31" fmla="*/ 959 h 1017"/>
                  <a:gd name="T32" fmla="*/ 260 w 1017"/>
                  <a:gd name="T33" fmla="*/ 967 h 1017"/>
                  <a:gd name="T34" fmla="*/ 254 w 1017"/>
                  <a:gd name="T35" fmla="*/ 978 h 1017"/>
                  <a:gd name="T36" fmla="*/ 254 w 1017"/>
                  <a:gd name="T37" fmla="*/ 985 h 1017"/>
                  <a:gd name="T38" fmla="*/ 256 w 1017"/>
                  <a:gd name="T39" fmla="*/ 997 h 1017"/>
                  <a:gd name="T40" fmla="*/ 263 w 1017"/>
                  <a:gd name="T41" fmla="*/ 1007 h 1017"/>
                  <a:gd name="T42" fmla="*/ 273 w 1017"/>
                  <a:gd name="T43" fmla="*/ 1015 h 1017"/>
                  <a:gd name="T44" fmla="*/ 285 w 1017"/>
                  <a:gd name="T45" fmla="*/ 1017 h 1017"/>
                  <a:gd name="T46" fmla="*/ 731 w 1017"/>
                  <a:gd name="T47" fmla="*/ 1017 h 1017"/>
                  <a:gd name="T48" fmla="*/ 743 w 1017"/>
                  <a:gd name="T49" fmla="*/ 1015 h 1017"/>
                  <a:gd name="T50" fmla="*/ 753 w 1017"/>
                  <a:gd name="T51" fmla="*/ 1007 h 1017"/>
                  <a:gd name="T52" fmla="*/ 761 w 1017"/>
                  <a:gd name="T53" fmla="*/ 997 h 1017"/>
                  <a:gd name="T54" fmla="*/ 763 w 1017"/>
                  <a:gd name="T55" fmla="*/ 985 h 1017"/>
                  <a:gd name="T56" fmla="*/ 762 w 1017"/>
                  <a:gd name="T57" fmla="*/ 978 h 1017"/>
                  <a:gd name="T58" fmla="*/ 757 w 1017"/>
                  <a:gd name="T59" fmla="*/ 967 h 1017"/>
                  <a:gd name="T60" fmla="*/ 749 w 1017"/>
                  <a:gd name="T61" fmla="*/ 959 h 1017"/>
                  <a:gd name="T62" fmla="*/ 737 w 1017"/>
                  <a:gd name="T63" fmla="*/ 953 h 1017"/>
                  <a:gd name="T64" fmla="*/ 731 w 1017"/>
                  <a:gd name="T65" fmla="*/ 953 h 1017"/>
                  <a:gd name="T66" fmla="*/ 56 w 1017"/>
                  <a:gd name="T67" fmla="*/ 0 h 1017"/>
                  <a:gd name="T68" fmla="*/ 44 w 1017"/>
                  <a:gd name="T69" fmla="*/ 1 h 1017"/>
                  <a:gd name="T70" fmla="*/ 25 w 1017"/>
                  <a:gd name="T71" fmla="*/ 9 h 1017"/>
                  <a:gd name="T72" fmla="*/ 8 w 1017"/>
                  <a:gd name="T73" fmla="*/ 25 h 1017"/>
                  <a:gd name="T74" fmla="*/ 1 w 1017"/>
                  <a:gd name="T75" fmla="*/ 47 h 1017"/>
                  <a:gd name="T76" fmla="*/ 0 w 1017"/>
                  <a:gd name="T77" fmla="*/ 671 h 1017"/>
                  <a:gd name="T78" fmla="*/ 1 w 1017"/>
                  <a:gd name="T79" fmla="*/ 683 h 1017"/>
                  <a:gd name="T80" fmla="*/ 8 w 1017"/>
                  <a:gd name="T81" fmla="*/ 704 h 1017"/>
                  <a:gd name="T82" fmla="*/ 25 w 1017"/>
                  <a:gd name="T83" fmla="*/ 721 h 1017"/>
                  <a:gd name="T84" fmla="*/ 44 w 1017"/>
                  <a:gd name="T85" fmla="*/ 729 h 1017"/>
                  <a:gd name="T86" fmla="*/ 961 w 1017"/>
                  <a:gd name="T87" fmla="*/ 730 h 1017"/>
                  <a:gd name="T88" fmla="*/ 973 w 1017"/>
                  <a:gd name="T89" fmla="*/ 729 h 1017"/>
                  <a:gd name="T90" fmla="*/ 992 w 1017"/>
                  <a:gd name="T91" fmla="*/ 721 h 1017"/>
                  <a:gd name="T92" fmla="*/ 1007 w 1017"/>
                  <a:gd name="T93" fmla="*/ 704 h 1017"/>
                  <a:gd name="T94" fmla="*/ 1016 w 1017"/>
                  <a:gd name="T95" fmla="*/ 683 h 1017"/>
                  <a:gd name="T96" fmla="*/ 1017 w 1017"/>
                  <a:gd name="T97" fmla="*/ 59 h 1017"/>
                  <a:gd name="T98" fmla="*/ 1016 w 1017"/>
                  <a:gd name="T99" fmla="*/ 47 h 1017"/>
                  <a:gd name="T100" fmla="*/ 1007 w 1017"/>
                  <a:gd name="T101" fmla="*/ 25 h 1017"/>
                  <a:gd name="T102" fmla="*/ 992 w 1017"/>
                  <a:gd name="T103" fmla="*/ 9 h 1017"/>
                  <a:gd name="T104" fmla="*/ 973 w 1017"/>
                  <a:gd name="T105" fmla="*/ 1 h 1017"/>
                  <a:gd name="T106" fmla="*/ 961 w 1017"/>
                  <a:gd name="T107" fmla="*/ 0 h 1017"/>
                  <a:gd name="T108" fmla="*/ 63 w 1017"/>
                  <a:gd name="T109" fmla="*/ 667 h 1017"/>
                  <a:gd name="T110" fmla="*/ 954 w 1017"/>
                  <a:gd name="T111" fmla="*/ 63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1017">
                    <a:moveTo>
                      <a:pt x="731" y="953"/>
                    </a:moveTo>
                    <a:lnTo>
                      <a:pt x="667" y="953"/>
                    </a:lnTo>
                    <a:lnTo>
                      <a:pt x="667" y="953"/>
                    </a:lnTo>
                    <a:lnTo>
                      <a:pt x="661" y="953"/>
                    </a:lnTo>
                    <a:lnTo>
                      <a:pt x="654" y="952"/>
                    </a:lnTo>
                    <a:lnTo>
                      <a:pt x="643" y="948"/>
                    </a:lnTo>
                    <a:lnTo>
                      <a:pt x="632" y="943"/>
                    </a:lnTo>
                    <a:lnTo>
                      <a:pt x="622" y="934"/>
                    </a:lnTo>
                    <a:lnTo>
                      <a:pt x="615" y="926"/>
                    </a:lnTo>
                    <a:lnTo>
                      <a:pt x="608" y="915"/>
                    </a:lnTo>
                    <a:lnTo>
                      <a:pt x="605" y="902"/>
                    </a:lnTo>
                    <a:lnTo>
                      <a:pt x="604" y="897"/>
                    </a:lnTo>
                    <a:lnTo>
                      <a:pt x="604" y="890"/>
                    </a:lnTo>
                    <a:lnTo>
                      <a:pt x="604" y="795"/>
                    </a:lnTo>
                    <a:lnTo>
                      <a:pt x="413" y="795"/>
                    </a:lnTo>
                    <a:lnTo>
                      <a:pt x="413" y="890"/>
                    </a:lnTo>
                    <a:lnTo>
                      <a:pt x="413" y="890"/>
                    </a:lnTo>
                    <a:lnTo>
                      <a:pt x="413" y="897"/>
                    </a:lnTo>
                    <a:lnTo>
                      <a:pt x="412" y="902"/>
                    </a:lnTo>
                    <a:lnTo>
                      <a:pt x="408" y="915"/>
                    </a:lnTo>
                    <a:lnTo>
                      <a:pt x="402" y="926"/>
                    </a:lnTo>
                    <a:lnTo>
                      <a:pt x="395" y="934"/>
                    </a:lnTo>
                    <a:lnTo>
                      <a:pt x="385" y="943"/>
                    </a:lnTo>
                    <a:lnTo>
                      <a:pt x="374" y="948"/>
                    </a:lnTo>
                    <a:lnTo>
                      <a:pt x="363" y="952"/>
                    </a:lnTo>
                    <a:lnTo>
                      <a:pt x="356" y="953"/>
                    </a:lnTo>
                    <a:lnTo>
                      <a:pt x="350" y="953"/>
                    </a:lnTo>
                    <a:lnTo>
                      <a:pt x="285" y="953"/>
                    </a:lnTo>
                    <a:lnTo>
                      <a:pt x="285" y="953"/>
                    </a:lnTo>
                    <a:lnTo>
                      <a:pt x="279" y="953"/>
                    </a:lnTo>
                    <a:lnTo>
                      <a:pt x="273" y="956"/>
                    </a:lnTo>
                    <a:lnTo>
                      <a:pt x="268" y="959"/>
                    </a:lnTo>
                    <a:lnTo>
                      <a:pt x="263" y="963"/>
                    </a:lnTo>
                    <a:lnTo>
                      <a:pt x="260" y="967"/>
                    </a:lnTo>
                    <a:lnTo>
                      <a:pt x="256" y="973"/>
                    </a:lnTo>
                    <a:lnTo>
                      <a:pt x="254" y="978"/>
                    </a:lnTo>
                    <a:lnTo>
                      <a:pt x="254" y="985"/>
                    </a:lnTo>
                    <a:lnTo>
                      <a:pt x="254" y="985"/>
                    </a:lnTo>
                    <a:lnTo>
                      <a:pt x="254" y="991"/>
                    </a:lnTo>
                    <a:lnTo>
                      <a:pt x="256" y="997"/>
                    </a:lnTo>
                    <a:lnTo>
                      <a:pt x="260" y="1003"/>
                    </a:lnTo>
                    <a:lnTo>
                      <a:pt x="263" y="1007"/>
                    </a:lnTo>
                    <a:lnTo>
                      <a:pt x="268" y="1011"/>
                    </a:lnTo>
                    <a:lnTo>
                      <a:pt x="273" y="1015"/>
                    </a:lnTo>
                    <a:lnTo>
                      <a:pt x="279" y="1017"/>
                    </a:lnTo>
                    <a:lnTo>
                      <a:pt x="285" y="1017"/>
                    </a:lnTo>
                    <a:lnTo>
                      <a:pt x="731" y="1017"/>
                    </a:lnTo>
                    <a:lnTo>
                      <a:pt x="731" y="1017"/>
                    </a:lnTo>
                    <a:lnTo>
                      <a:pt x="737" y="1017"/>
                    </a:lnTo>
                    <a:lnTo>
                      <a:pt x="743" y="1015"/>
                    </a:lnTo>
                    <a:lnTo>
                      <a:pt x="749" y="1011"/>
                    </a:lnTo>
                    <a:lnTo>
                      <a:pt x="753" y="1007"/>
                    </a:lnTo>
                    <a:lnTo>
                      <a:pt x="757" y="1003"/>
                    </a:lnTo>
                    <a:lnTo>
                      <a:pt x="761" y="997"/>
                    </a:lnTo>
                    <a:lnTo>
                      <a:pt x="762" y="991"/>
                    </a:lnTo>
                    <a:lnTo>
                      <a:pt x="763" y="985"/>
                    </a:lnTo>
                    <a:lnTo>
                      <a:pt x="763" y="985"/>
                    </a:lnTo>
                    <a:lnTo>
                      <a:pt x="762" y="978"/>
                    </a:lnTo>
                    <a:lnTo>
                      <a:pt x="761" y="973"/>
                    </a:lnTo>
                    <a:lnTo>
                      <a:pt x="757" y="967"/>
                    </a:lnTo>
                    <a:lnTo>
                      <a:pt x="753" y="963"/>
                    </a:lnTo>
                    <a:lnTo>
                      <a:pt x="749" y="959"/>
                    </a:lnTo>
                    <a:lnTo>
                      <a:pt x="743" y="956"/>
                    </a:lnTo>
                    <a:lnTo>
                      <a:pt x="737" y="953"/>
                    </a:lnTo>
                    <a:lnTo>
                      <a:pt x="731" y="953"/>
                    </a:lnTo>
                    <a:lnTo>
                      <a:pt x="731" y="953"/>
                    </a:lnTo>
                    <a:close/>
                    <a:moveTo>
                      <a:pt x="961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1"/>
                    </a:lnTo>
                    <a:lnTo>
                      <a:pt x="33" y="4"/>
                    </a:lnTo>
                    <a:lnTo>
                      <a:pt x="25" y="9"/>
                    </a:lnTo>
                    <a:lnTo>
                      <a:pt x="16" y="17"/>
                    </a:lnTo>
                    <a:lnTo>
                      <a:pt x="8" y="25"/>
                    </a:lnTo>
                    <a:lnTo>
                      <a:pt x="4" y="35"/>
                    </a:lnTo>
                    <a:lnTo>
                      <a:pt x="1" y="47"/>
                    </a:lnTo>
                    <a:lnTo>
                      <a:pt x="0" y="59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1" y="683"/>
                    </a:lnTo>
                    <a:lnTo>
                      <a:pt x="4" y="694"/>
                    </a:lnTo>
                    <a:lnTo>
                      <a:pt x="8" y="704"/>
                    </a:lnTo>
                    <a:lnTo>
                      <a:pt x="16" y="713"/>
                    </a:lnTo>
                    <a:lnTo>
                      <a:pt x="25" y="721"/>
                    </a:lnTo>
                    <a:lnTo>
                      <a:pt x="33" y="726"/>
                    </a:lnTo>
                    <a:lnTo>
                      <a:pt x="44" y="729"/>
                    </a:lnTo>
                    <a:lnTo>
                      <a:pt x="56" y="730"/>
                    </a:lnTo>
                    <a:lnTo>
                      <a:pt x="961" y="730"/>
                    </a:lnTo>
                    <a:lnTo>
                      <a:pt x="961" y="730"/>
                    </a:lnTo>
                    <a:lnTo>
                      <a:pt x="973" y="729"/>
                    </a:lnTo>
                    <a:lnTo>
                      <a:pt x="983" y="726"/>
                    </a:lnTo>
                    <a:lnTo>
                      <a:pt x="992" y="721"/>
                    </a:lnTo>
                    <a:lnTo>
                      <a:pt x="1001" y="713"/>
                    </a:lnTo>
                    <a:lnTo>
                      <a:pt x="1007" y="704"/>
                    </a:lnTo>
                    <a:lnTo>
                      <a:pt x="1013" y="694"/>
                    </a:lnTo>
                    <a:lnTo>
                      <a:pt x="1016" y="683"/>
                    </a:lnTo>
                    <a:lnTo>
                      <a:pt x="1017" y="671"/>
                    </a:lnTo>
                    <a:lnTo>
                      <a:pt x="1017" y="59"/>
                    </a:lnTo>
                    <a:lnTo>
                      <a:pt x="1017" y="59"/>
                    </a:lnTo>
                    <a:lnTo>
                      <a:pt x="1016" y="47"/>
                    </a:lnTo>
                    <a:lnTo>
                      <a:pt x="1013" y="35"/>
                    </a:lnTo>
                    <a:lnTo>
                      <a:pt x="1007" y="25"/>
                    </a:lnTo>
                    <a:lnTo>
                      <a:pt x="1001" y="17"/>
                    </a:lnTo>
                    <a:lnTo>
                      <a:pt x="992" y="9"/>
                    </a:lnTo>
                    <a:lnTo>
                      <a:pt x="983" y="4"/>
                    </a:lnTo>
                    <a:lnTo>
                      <a:pt x="973" y="1"/>
                    </a:lnTo>
                    <a:lnTo>
                      <a:pt x="961" y="0"/>
                    </a:lnTo>
                    <a:lnTo>
                      <a:pt x="961" y="0"/>
                    </a:lnTo>
                    <a:close/>
                    <a:moveTo>
                      <a:pt x="954" y="667"/>
                    </a:moveTo>
                    <a:lnTo>
                      <a:pt x="63" y="667"/>
                    </a:lnTo>
                    <a:lnTo>
                      <a:pt x="63" y="63"/>
                    </a:lnTo>
                    <a:lnTo>
                      <a:pt x="954" y="63"/>
                    </a:lnTo>
                    <a:lnTo>
                      <a:pt x="954" y="6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5" name="组合 5"/>
            <p:cNvGrpSpPr/>
            <p:nvPr/>
          </p:nvGrpSpPr>
          <p:grpSpPr>
            <a:xfrm>
              <a:off x="8497021" y="1271919"/>
              <a:ext cx="490538" cy="490538"/>
              <a:chOff x="6859098" y="3460800"/>
              <a:chExt cx="490538" cy="490538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6859098" y="3460800"/>
                <a:ext cx="490538" cy="490538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Freeform 110"/>
              <p:cNvSpPr>
                <a:spLocks noEditPoints="1"/>
              </p:cNvSpPr>
              <p:nvPr/>
            </p:nvSpPr>
            <p:spPr bwMode="auto">
              <a:xfrm>
                <a:off x="6965432" y="3579058"/>
                <a:ext cx="266144" cy="266144"/>
              </a:xfrm>
              <a:custGeom>
                <a:avLst/>
                <a:gdLst>
                  <a:gd name="T0" fmla="*/ 279 w 1017"/>
                  <a:gd name="T1" fmla="*/ 354 h 1017"/>
                  <a:gd name="T2" fmla="*/ 241 w 1017"/>
                  <a:gd name="T3" fmla="*/ 577 h 1017"/>
                  <a:gd name="T4" fmla="*/ 453 w 1017"/>
                  <a:gd name="T5" fmla="*/ 779 h 1017"/>
                  <a:gd name="T6" fmla="*/ 703 w 1017"/>
                  <a:gd name="T7" fmla="*/ 702 h 1017"/>
                  <a:gd name="T8" fmla="*/ 779 w 1017"/>
                  <a:gd name="T9" fmla="*/ 452 h 1017"/>
                  <a:gd name="T10" fmla="*/ 563 w 1017"/>
                  <a:gd name="T11" fmla="*/ 238 h 1017"/>
                  <a:gd name="T12" fmla="*/ 322 w 1017"/>
                  <a:gd name="T13" fmla="*/ 609 h 1017"/>
                  <a:gd name="T14" fmla="*/ 426 w 1017"/>
                  <a:gd name="T15" fmla="*/ 312 h 1017"/>
                  <a:gd name="T16" fmla="*/ 711 w 1017"/>
                  <a:gd name="T17" fmla="*/ 445 h 1017"/>
                  <a:gd name="T18" fmla="*/ 550 w 1017"/>
                  <a:gd name="T19" fmla="*/ 716 h 1017"/>
                  <a:gd name="T20" fmla="*/ 913 w 1017"/>
                  <a:gd name="T21" fmla="*/ 533 h 1017"/>
                  <a:gd name="T22" fmla="*/ 972 w 1017"/>
                  <a:gd name="T23" fmla="*/ 421 h 1017"/>
                  <a:gd name="T24" fmla="*/ 985 w 1017"/>
                  <a:gd name="T25" fmla="*/ 290 h 1017"/>
                  <a:gd name="T26" fmla="*/ 883 w 1017"/>
                  <a:gd name="T27" fmla="*/ 246 h 1017"/>
                  <a:gd name="T28" fmla="*/ 770 w 1017"/>
                  <a:gd name="T29" fmla="*/ 190 h 1017"/>
                  <a:gd name="T30" fmla="*/ 788 w 1017"/>
                  <a:gd name="T31" fmla="*/ 73 h 1017"/>
                  <a:gd name="T32" fmla="*/ 611 w 1017"/>
                  <a:gd name="T33" fmla="*/ 5 h 1017"/>
                  <a:gd name="T34" fmla="*/ 533 w 1017"/>
                  <a:gd name="T35" fmla="*/ 104 h 1017"/>
                  <a:gd name="T36" fmla="*/ 422 w 1017"/>
                  <a:gd name="T37" fmla="*/ 44 h 1017"/>
                  <a:gd name="T38" fmla="*/ 291 w 1017"/>
                  <a:gd name="T39" fmla="*/ 32 h 1017"/>
                  <a:gd name="T40" fmla="*/ 247 w 1017"/>
                  <a:gd name="T41" fmla="*/ 134 h 1017"/>
                  <a:gd name="T42" fmla="*/ 190 w 1017"/>
                  <a:gd name="T43" fmla="*/ 245 h 1017"/>
                  <a:gd name="T44" fmla="*/ 73 w 1017"/>
                  <a:gd name="T45" fmla="*/ 227 h 1017"/>
                  <a:gd name="T46" fmla="*/ 5 w 1017"/>
                  <a:gd name="T47" fmla="*/ 404 h 1017"/>
                  <a:gd name="T48" fmla="*/ 104 w 1017"/>
                  <a:gd name="T49" fmla="*/ 484 h 1017"/>
                  <a:gd name="T50" fmla="*/ 44 w 1017"/>
                  <a:gd name="T51" fmla="*/ 594 h 1017"/>
                  <a:gd name="T52" fmla="*/ 32 w 1017"/>
                  <a:gd name="T53" fmla="*/ 725 h 1017"/>
                  <a:gd name="T54" fmla="*/ 134 w 1017"/>
                  <a:gd name="T55" fmla="*/ 770 h 1017"/>
                  <a:gd name="T56" fmla="*/ 246 w 1017"/>
                  <a:gd name="T57" fmla="*/ 826 h 1017"/>
                  <a:gd name="T58" fmla="*/ 227 w 1017"/>
                  <a:gd name="T59" fmla="*/ 943 h 1017"/>
                  <a:gd name="T60" fmla="*/ 400 w 1017"/>
                  <a:gd name="T61" fmla="*/ 1014 h 1017"/>
                  <a:gd name="T62" fmla="*/ 468 w 1017"/>
                  <a:gd name="T63" fmla="*/ 918 h 1017"/>
                  <a:gd name="T64" fmla="*/ 588 w 1017"/>
                  <a:gd name="T65" fmla="*/ 957 h 1017"/>
                  <a:gd name="T66" fmla="*/ 691 w 1017"/>
                  <a:gd name="T67" fmla="*/ 999 h 1017"/>
                  <a:gd name="T68" fmla="*/ 776 w 1017"/>
                  <a:gd name="T69" fmla="*/ 898 h 1017"/>
                  <a:gd name="T70" fmla="*/ 811 w 1017"/>
                  <a:gd name="T71" fmla="*/ 776 h 1017"/>
                  <a:gd name="T72" fmla="*/ 937 w 1017"/>
                  <a:gd name="T73" fmla="*/ 790 h 1017"/>
                  <a:gd name="T74" fmla="*/ 1014 w 1017"/>
                  <a:gd name="T75" fmla="*/ 618 h 1017"/>
                  <a:gd name="T76" fmla="*/ 816 w 1017"/>
                  <a:gd name="T77" fmla="*/ 707 h 1017"/>
                  <a:gd name="T78" fmla="*/ 702 w 1017"/>
                  <a:gd name="T79" fmla="*/ 852 h 1017"/>
                  <a:gd name="T80" fmla="*/ 596 w 1017"/>
                  <a:gd name="T81" fmla="*/ 873 h 1017"/>
                  <a:gd name="T82" fmla="*/ 411 w 1017"/>
                  <a:gd name="T83" fmla="*/ 881 h 1017"/>
                  <a:gd name="T84" fmla="*/ 313 w 1017"/>
                  <a:gd name="T85" fmla="*/ 840 h 1017"/>
                  <a:gd name="T86" fmla="*/ 161 w 1017"/>
                  <a:gd name="T87" fmla="*/ 701 h 1017"/>
                  <a:gd name="T88" fmla="*/ 143 w 1017"/>
                  <a:gd name="T89" fmla="*/ 596 h 1017"/>
                  <a:gd name="T90" fmla="*/ 136 w 1017"/>
                  <a:gd name="T91" fmla="*/ 411 h 1017"/>
                  <a:gd name="T92" fmla="*/ 176 w 1017"/>
                  <a:gd name="T93" fmla="*/ 314 h 1017"/>
                  <a:gd name="T94" fmla="*/ 314 w 1017"/>
                  <a:gd name="T95" fmla="*/ 165 h 1017"/>
                  <a:gd name="T96" fmla="*/ 420 w 1017"/>
                  <a:gd name="T97" fmla="*/ 142 h 1017"/>
                  <a:gd name="T98" fmla="*/ 605 w 1017"/>
                  <a:gd name="T99" fmla="*/ 136 h 1017"/>
                  <a:gd name="T100" fmla="*/ 703 w 1017"/>
                  <a:gd name="T101" fmla="*/ 176 h 1017"/>
                  <a:gd name="T102" fmla="*/ 855 w 1017"/>
                  <a:gd name="T103" fmla="*/ 314 h 1017"/>
                  <a:gd name="T104" fmla="*/ 873 w 1017"/>
                  <a:gd name="T105" fmla="*/ 420 h 1017"/>
                  <a:gd name="T106" fmla="*/ 881 w 1017"/>
                  <a:gd name="T107" fmla="*/ 605 h 1017"/>
                  <a:gd name="T108" fmla="*/ 449 w 1017"/>
                  <a:gd name="T109" fmla="*/ 369 h 1017"/>
                  <a:gd name="T110" fmla="*/ 375 w 1017"/>
                  <a:gd name="T111" fmla="*/ 580 h 1017"/>
                  <a:gd name="T112" fmla="*/ 592 w 1017"/>
                  <a:gd name="T113" fmla="*/ 633 h 1017"/>
                  <a:gd name="T114" fmla="*/ 624 w 1017"/>
                  <a:gd name="T115" fmla="*/ 412 h 1017"/>
                  <a:gd name="T116" fmla="*/ 454 w 1017"/>
                  <a:gd name="T117" fmla="*/ 531 h 1017"/>
                  <a:gd name="T118" fmla="*/ 563 w 1017"/>
                  <a:gd name="T119" fmla="*/ 48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7" h="1017">
                    <a:moveTo>
                      <a:pt x="508" y="231"/>
                    </a:moveTo>
                    <a:lnTo>
                      <a:pt x="508" y="231"/>
                    </a:lnTo>
                    <a:lnTo>
                      <a:pt x="493" y="232"/>
                    </a:lnTo>
                    <a:lnTo>
                      <a:pt x="479" y="234"/>
                    </a:lnTo>
                    <a:lnTo>
                      <a:pt x="466" y="235"/>
                    </a:lnTo>
                    <a:lnTo>
                      <a:pt x="453" y="238"/>
                    </a:lnTo>
                    <a:lnTo>
                      <a:pt x="439" y="241"/>
                    </a:lnTo>
                    <a:lnTo>
                      <a:pt x="426" y="244"/>
                    </a:lnTo>
                    <a:lnTo>
                      <a:pt x="413" y="249"/>
                    </a:lnTo>
                    <a:lnTo>
                      <a:pt x="401" y="254"/>
                    </a:lnTo>
                    <a:lnTo>
                      <a:pt x="388" y="259"/>
                    </a:lnTo>
                    <a:lnTo>
                      <a:pt x="376" y="266"/>
                    </a:lnTo>
                    <a:lnTo>
                      <a:pt x="365" y="272"/>
                    </a:lnTo>
                    <a:lnTo>
                      <a:pt x="354" y="279"/>
                    </a:lnTo>
                    <a:lnTo>
                      <a:pt x="332" y="295"/>
                    </a:lnTo>
                    <a:lnTo>
                      <a:pt x="313" y="313"/>
                    </a:lnTo>
                    <a:lnTo>
                      <a:pt x="295" y="332"/>
                    </a:lnTo>
                    <a:lnTo>
                      <a:pt x="279" y="354"/>
                    </a:lnTo>
                    <a:lnTo>
                      <a:pt x="272" y="364"/>
                    </a:lnTo>
                    <a:lnTo>
                      <a:pt x="266" y="376"/>
                    </a:lnTo>
                    <a:lnTo>
                      <a:pt x="260" y="388"/>
                    </a:lnTo>
                    <a:lnTo>
                      <a:pt x="254" y="401"/>
                    </a:lnTo>
                    <a:lnTo>
                      <a:pt x="249" y="413"/>
                    </a:lnTo>
                    <a:lnTo>
                      <a:pt x="244" y="426"/>
                    </a:lnTo>
                    <a:lnTo>
                      <a:pt x="241" y="438"/>
                    </a:lnTo>
                    <a:lnTo>
                      <a:pt x="238" y="452"/>
                    </a:lnTo>
                    <a:lnTo>
                      <a:pt x="235" y="466"/>
                    </a:lnTo>
                    <a:lnTo>
                      <a:pt x="234" y="479"/>
                    </a:lnTo>
                    <a:lnTo>
                      <a:pt x="233" y="493"/>
                    </a:lnTo>
                    <a:lnTo>
                      <a:pt x="232" y="508"/>
                    </a:lnTo>
                    <a:lnTo>
                      <a:pt x="232" y="508"/>
                    </a:lnTo>
                    <a:lnTo>
                      <a:pt x="233" y="522"/>
                    </a:lnTo>
                    <a:lnTo>
                      <a:pt x="234" y="536"/>
                    </a:lnTo>
                    <a:lnTo>
                      <a:pt x="235" y="550"/>
                    </a:lnTo>
                    <a:lnTo>
                      <a:pt x="238" y="563"/>
                    </a:lnTo>
                    <a:lnTo>
                      <a:pt x="241" y="577"/>
                    </a:lnTo>
                    <a:lnTo>
                      <a:pt x="244" y="590"/>
                    </a:lnTo>
                    <a:lnTo>
                      <a:pt x="249" y="603"/>
                    </a:lnTo>
                    <a:lnTo>
                      <a:pt x="254" y="616"/>
                    </a:lnTo>
                    <a:lnTo>
                      <a:pt x="260" y="627"/>
                    </a:lnTo>
                    <a:lnTo>
                      <a:pt x="266" y="639"/>
                    </a:lnTo>
                    <a:lnTo>
                      <a:pt x="272" y="651"/>
                    </a:lnTo>
                    <a:lnTo>
                      <a:pt x="279" y="662"/>
                    </a:lnTo>
                    <a:lnTo>
                      <a:pt x="295" y="683"/>
                    </a:lnTo>
                    <a:lnTo>
                      <a:pt x="313" y="702"/>
                    </a:lnTo>
                    <a:lnTo>
                      <a:pt x="332" y="721"/>
                    </a:lnTo>
                    <a:lnTo>
                      <a:pt x="354" y="737"/>
                    </a:lnTo>
                    <a:lnTo>
                      <a:pt x="376" y="751"/>
                    </a:lnTo>
                    <a:lnTo>
                      <a:pt x="388" y="756"/>
                    </a:lnTo>
                    <a:lnTo>
                      <a:pt x="401" y="763"/>
                    </a:lnTo>
                    <a:lnTo>
                      <a:pt x="413" y="767"/>
                    </a:lnTo>
                    <a:lnTo>
                      <a:pt x="426" y="771"/>
                    </a:lnTo>
                    <a:lnTo>
                      <a:pt x="439" y="775"/>
                    </a:lnTo>
                    <a:lnTo>
                      <a:pt x="453" y="779"/>
                    </a:lnTo>
                    <a:lnTo>
                      <a:pt x="466" y="781"/>
                    </a:lnTo>
                    <a:lnTo>
                      <a:pt x="479" y="783"/>
                    </a:lnTo>
                    <a:lnTo>
                      <a:pt x="493" y="784"/>
                    </a:lnTo>
                    <a:lnTo>
                      <a:pt x="508" y="784"/>
                    </a:lnTo>
                    <a:lnTo>
                      <a:pt x="508" y="784"/>
                    </a:lnTo>
                    <a:lnTo>
                      <a:pt x="522" y="784"/>
                    </a:lnTo>
                    <a:lnTo>
                      <a:pt x="536" y="783"/>
                    </a:lnTo>
                    <a:lnTo>
                      <a:pt x="550" y="781"/>
                    </a:lnTo>
                    <a:lnTo>
                      <a:pt x="563" y="779"/>
                    </a:lnTo>
                    <a:lnTo>
                      <a:pt x="577" y="775"/>
                    </a:lnTo>
                    <a:lnTo>
                      <a:pt x="590" y="771"/>
                    </a:lnTo>
                    <a:lnTo>
                      <a:pt x="603" y="767"/>
                    </a:lnTo>
                    <a:lnTo>
                      <a:pt x="616" y="763"/>
                    </a:lnTo>
                    <a:lnTo>
                      <a:pt x="628" y="756"/>
                    </a:lnTo>
                    <a:lnTo>
                      <a:pt x="639" y="751"/>
                    </a:lnTo>
                    <a:lnTo>
                      <a:pt x="662" y="737"/>
                    </a:lnTo>
                    <a:lnTo>
                      <a:pt x="683" y="721"/>
                    </a:lnTo>
                    <a:lnTo>
                      <a:pt x="703" y="702"/>
                    </a:lnTo>
                    <a:lnTo>
                      <a:pt x="721" y="683"/>
                    </a:lnTo>
                    <a:lnTo>
                      <a:pt x="737" y="662"/>
                    </a:lnTo>
                    <a:lnTo>
                      <a:pt x="751" y="639"/>
                    </a:lnTo>
                    <a:lnTo>
                      <a:pt x="756" y="627"/>
                    </a:lnTo>
                    <a:lnTo>
                      <a:pt x="763" y="616"/>
                    </a:lnTo>
                    <a:lnTo>
                      <a:pt x="767" y="603"/>
                    </a:lnTo>
                    <a:lnTo>
                      <a:pt x="771" y="590"/>
                    </a:lnTo>
                    <a:lnTo>
                      <a:pt x="776" y="577"/>
                    </a:lnTo>
                    <a:lnTo>
                      <a:pt x="779" y="563"/>
                    </a:lnTo>
                    <a:lnTo>
                      <a:pt x="781" y="550"/>
                    </a:lnTo>
                    <a:lnTo>
                      <a:pt x="782" y="536"/>
                    </a:lnTo>
                    <a:lnTo>
                      <a:pt x="783" y="522"/>
                    </a:lnTo>
                    <a:lnTo>
                      <a:pt x="784" y="508"/>
                    </a:lnTo>
                    <a:lnTo>
                      <a:pt x="784" y="508"/>
                    </a:lnTo>
                    <a:lnTo>
                      <a:pt x="783" y="493"/>
                    </a:lnTo>
                    <a:lnTo>
                      <a:pt x="782" y="479"/>
                    </a:lnTo>
                    <a:lnTo>
                      <a:pt x="781" y="466"/>
                    </a:lnTo>
                    <a:lnTo>
                      <a:pt x="779" y="452"/>
                    </a:lnTo>
                    <a:lnTo>
                      <a:pt x="776" y="438"/>
                    </a:lnTo>
                    <a:lnTo>
                      <a:pt x="771" y="426"/>
                    </a:lnTo>
                    <a:lnTo>
                      <a:pt x="767" y="413"/>
                    </a:lnTo>
                    <a:lnTo>
                      <a:pt x="763" y="401"/>
                    </a:lnTo>
                    <a:lnTo>
                      <a:pt x="756" y="388"/>
                    </a:lnTo>
                    <a:lnTo>
                      <a:pt x="751" y="376"/>
                    </a:lnTo>
                    <a:lnTo>
                      <a:pt x="737" y="354"/>
                    </a:lnTo>
                    <a:lnTo>
                      <a:pt x="721" y="332"/>
                    </a:lnTo>
                    <a:lnTo>
                      <a:pt x="703" y="313"/>
                    </a:lnTo>
                    <a:lnTo>
                      <a:pt x="683" y="295"/>
                    </a:lnTo>
                    <a:lnTo>
                      <a:pt x="662" y="279"/>
                    </a:lnTo>
                    <a:lnTo>
                      <a:pt x="639" y="266"/>
                    </a:lnTo>
                    <a:lnTo>
                      <a:pt x="628" y="259"/>
                    </a:lnTo>
                    <a:lnTo>
                      <a:pt x="616" y="254"/>
                    </a:lnTo>
                    <a:lnTo>
                      <a:pt x="603" y="249"/>
                    </a:lnTo>
                    <a:lnTo>
                      <a:pt x="590" y="244"/>
                    </a:lnTo>
                    <a:lnTo>
                      <a:pt x="577" y="241"/>
                    </a:lnTo>
                    <a:lnTo>
                      <a:pt x="563" y="238"/>
                    </a:lnTo>
                    <a:lnTo>
                      <a:pt x="550" y="235"/>
                    </a:lnTo>
                    <a:lnTo>
                      <a:pt x="536" y="234"/>
                    </a:lnTo>
                    <a:lnTo>
                      <a:pt x="522" y="232"/>
                    </a:lnTo>
                    <a:lnTo>
                      <a:pt x="508" y="231"/>
                    </a:lnTo>
                    <a:lnTo>
                      <a:pt x="508" y="231"/>
                    </a:lnTo>
                    <a:close/>
                    <a:moveTo>
                      <a:pt x="508" y="721"/>
                    </a:moveTo>
                    <a:lnTo>
                      <a:pt x="508" y="721"/>
                    </a:lnTo>
                    <a:lnTo>
                      <a:pt x="486" y="720"/>
                    </a:lnTo>
                    <a:lnTo>
                      <a:pt x="466" y="716"/>
                    </a:lnTo>
                    <a:lnTo>
                      <a:pt x="445" y="711"/>
                    </a:lnTo>
                    <a:lnTo>
                      <a:pt x="426" y="704"/>
                    </a:lnTo>
                    <a:lnTo>
                      <a:pt x="407" y="695"/>
                    </a:lnTo>
                    <a:lnTo>
                      <a:pt x="389" y="684"/>
                    </a:lnTo>
                    <a:lnTo>
                      <a:pt x="373" y="671"/>
                    </a:lnTo>
                    <a:lnTo>
                      <a:pt x="358" y="658"/>
                    </a:lnTo>
                    <a:lnTo>
                      <a:pt x="344" y="642"/>
                    </a:lnTo>
                    <a:lnTo>
                      <a:pt x="332" y="626"/>
                    </a:lnTo>
                    <a:lnTo>
                      <a:pt x="322" y="609"/>
                    </a:lnTo>
                    <a:lnTo>
                      <a:pt x="312" y="591"/>
                    </a:lnTo>
                    <a:lnTo>
                      <a:pt x="306" y="570"/>
                    </a:lnTo>
                    <a:lnTo>
                      <a:pt x="300" y="550"/>
                    </a:lnTo>
                    <a:lnTo>
                      <a:pt x="297" y="530"/>
                    </a:lnTo>
                    <a:lnTo>
                      <a:pt x="296" y="508"/>
                    </a:lnTo>
                    <a:lnTo>
                      <a:pt x="296" y="508"/>
                    </a:lnTo>
                    <a:lnTo>
                      <a:pt x="297" y="486"/>
                    </a:lnTo>
                    <a:lnTo>
                      <a:pt x="300" y="465"/>
                    </a:lnTo>
                    <a:lnTo>
                      <a:pt x="306" y="445"/>
                    </a:lnTo>
                    <a:lnTo>
                      <a:pt x="312" y="426"/>
                    </a:lnTo>
                    <a:lnTo>
                      <a:pt x="322" y="406"/>
                    </a:lnTo>
                    <a:lnTo>
                      <a:pt x="332" y="389"/>
                    </a:lnTo>
                    <a:lnTo>
                      <a:pt x="344" y="373"/>
                    </a:lnTo>
                    <a:lnTo>
                      <a:pt x="358" y="358"/>
                    </a:lnTo>
                    <a:lnTo>
                      <a:pt x="373" y="344"/>
                    </a:lnTo>
                    <a:lnTo>
                      <a:pt x="389" y="332"/>
                    </a:lnTo>
                    <a:lnTo>
                      <a:pt x="407" y="322"/>
                    </a:lnTo>
                    <a:lnTo>
                      <a:pt x="426" y="312"/>
                    </a:lnTo>
                    <a:lnTo>
                      <a:pt x="445" y="305"/>
                    </a:lnTo>
                    <a:lnTo>
                      <a:pt x="466" y="300"/>
                    </a:lnTo>
                    <a:lnTo>
                      <a:pt x="486" y="297"/>
                    </a:lnTo>
                    <a:lnTo>
                      <a:pt x="508" y="296"/>
                    </a:lnTo>
                    <a:lnTo>
                      <a:pt x="508" y="296"/>
                    </a:lnTo>
                    <a:lnTo>
                      <a:pt x="530" y="297"/>
                    </a:lnTo>
                    <a:lnTo>
                      <a:pt x="550" y="300"/>
                    </a:lnTo>
                    <a:lnTo>
                      <a:pt x="571" y="305"/>
                    </a:lnTo>
                    <a:lnTo>
                      <a:pt x="591" y="312"/>
                    </a:lnTo>
                    <a:lnTo>
                      <a:pt x="609" y="322"/>
                    </a:lnTo>
                    <a:lnTo>
                      <a:pt x="626" y="332"/>
                    </a:lnTo>
                    <a:lnTo>
                      <a:pt x="643" y="344"/>
                    </a:lnTo>
                    <a:lnTo>
                      <a:pt x="658" y="358"/>
                    </a:lnTo>
                    <a:lnTo>
                      <a:pt x="672" y="373"/>
                    </a:lnTo>
                    <a:lnTo>
                      <a:pt x="684" y="389"/>
                    </a:lnTo>
                    <a:lnTo>
                      <a:pt x="695" y="406"/>
                    </a:lnTo>
                    <a:lnTo>
                      <a:pt x="704" y="426"/>
                    </a:lnTo>
                    <a:lnTo>
                      <a:pt x="711" y="445"/>
                    </a:lnTo>
                    <a:lnTo>
                      <a:pt x="717" y="465"/>
                    </a:lnTo>
                    <a:lnTo>
                      <a:pt x="720" y="486"/>
                    </a:lnTo>
                    <a:lnTo>
                      <a:pt x="721" y="508"/>
                    </a:lnTo>
                    <a:lnTo>
                      <a:pt x="721" y="508"/>
                    </a:lnTo>
                    <a:lnTo>
                      <a:pt x="720" y="530"/>
                    </a:lnTo>
                    <a:lnTo>
                      <a:pt x="717" y="550"/>
                    </a:lnTo>
                    <a:lnTo>
                      <a:pt x="711" y="570"/>
                    </a:lnTo>
                    <a:lnTo>
                      <a:pt x="704" y="591"/>
                    </a:lnTo>
                    <a:lnTo>
                      <a:pt x="695" y="609"/>
                    </a:lnTo>
                    <a:lnTo>
                      <a:pt x="684" y="626"/>
                    </a:lnTo>
                    <a:lnTo>
                      <a:pt x="672" y="642"/>
                    </a:lnTo>
                    <a:lnTo>
                      <a:pt x="658" y="658"/>
                    </a:lnTo>
                    <a:lnTo>
                      <a:pt x="643" y="671"/>
                    </a:lnTo>
                    <a:lnTo>
                      <a:pt x="626" y="684"/>
                    </a:lnTo>
                    <a:lnTo>
                      <a:pt x="609" y="695"/>
                    </a:lnTo>
                    <a:lnTo>
                      <a:pt x="591" y="704"/>
                    </a:lnTo>
                    <a:lnTo>
                      <a:pt x="571" y="711"/>
                    </a:lnTo>
                    <a:lnTo>
                      <a:pt x="550" y="716"/>
                    </a:lnTo>
                    <a:lnTo>
                      <a:pt x="530" y="720"/>
                    </a:lnTo>
                    <a:lnTo>
                      <a:pt x="508" y="721"/>
                    </a:lnTo>
                    <a:lnTo>
                      <a:pt x="508" y="721"/>
                    </a:lnTo>
                    <a:close/>
                    <a:moveTo>
                      <a:pt x="989" y="598"/>
                    </a:moveTo>
                    <a:lnTo>
                      <a:pt x="989" y="598"/>
                    </a:lnTo>
                    <a:lnTo>
                      <a:pt x="981" y="596"/>
                    </a:lnTo>
                    <a:lnTo>
                      <a:pt x="972" y="594"/>
                    </a:lnTo>
                    <a:lnTo>
                      <a:pt x="964" y="591"/>
                    </a:lnTo>
                    <a:lnTo>
                      <a:pt x="957" y="588"/>
                    </a:lnTo>
                    <a:lnTo>
                      <a:pt x="950" y="583"/>
                    </a:lnTo>
                    <a:lnTo>
                      <a:pt x="944" y="579"/>
                    </a:lnTo>
                    <a:lnTo>
                      <a:pt x="938" y="574"/>
                    </a:lnTo>
                    <a:lnTo>
                      <a:pt x="932" y="567"/>
                    </a:lnTo>
                    <a:lnTo>
                      <a:pt x="927" y="562"/>
                    </a:lnTo>
                    <a:lnTo>
                      <a:pt x="923" y="554"/>
                    </a:lnTo>
                    <a:lnTo>
                      <a:pt x="918" y="548"/>
                    </a:lnTo>
                    <a:lnTo>
                      <a:pt x="915" y="540"/>
                    </a:lnTo>
                    <a:lnTo>
                      <a:pt x="913" y="533"/>
                    </a:lnTo>
                    <a:lnTo>
                      <a:pt x="911" y="524"/>
                    </a:lnTo>
                    <a:lnTo>
                      <a:pt x="910" y="517"/>
                    </a:lnTo>
                    <a:lnTo>
                      <a:pt x="909" y="508"/>
                    </a:lnTo>
                    <a:lnTo>
                      <a:pt x="909" y="508"/>
                    </a:lnTo>
                    <a:lnTo>
                      <a:pt x="910" y="500"/>
                    </a:lnTo>
                    <a:lnTo>
                      <a:pt x="911" y="491"/>
                    </a:lnTo>
                    <a:lnTo>
                      <a:pt x="913" y="484"/>
                    </a:lnTo>
                    <a:lnTo>
                      <a:pt x="915" y="475"/>
                    </a:lnTo>
                    <a:lnTo>
                      <a:pt x="918" y="469"/>
                    </a:lnTo>
                    <a:lnTo>
                      <a:pt x="923" y="461"/>
                    </a:lnTo>
                    <a:lnTo>
                      <a:pt x="927" y="455"/>
                    </a:lnTo>
                    <a:lnTo>
                      <a:pt x="932" y="448"/>
                    </a:lnTo>
                    <a:lnTo>
                      <a:pt x="938" y="442"/>
                    </a:lnTo>
                    <a:lnTo>
                      <a:pt x="944" y="437"/>
                    </a:lnTo>
                    <a:lnTo>
                      <a:pt x="950" y="432"/>
                    </a:lnTo>
                    <a:lnTo>
                      <a:pt x="957" y="428"/>
                    </a:lnTo>
                    <a:lnTo>
                      <a:pt x="964" y="425"/>
                    </a:lnTo>
                    <a:lnTo>
                      <a:pt x="972" y="421"/>
                    </a:lnTo>
                    <a:lnTo>
                      <a:pt x="981" y="419"/>
                    </a:lnTo>
                    <a:lnTo>
                      <a:pt x="989" y="418"/>
                    </a:lnTo>
                    <a:lnTo>
                      <a:pt x="989" y="418"/>
                    </a:lnTo>
                    <a:lnTo>
                      <a:pt x="996" y="416"/>
                    </a:lnTo>
                    <a:lnTo>
                      <a:pt x="1001" y="414"/>
                    </a:lnTo>
                    <a:lnTo>
                      <a:pt x="1006" y="410"/>
                    </a:lnTo>
                    <a:lnTo>
                      <a:pt x="1011" y="404"/>
                    </a:lnTo>
                    <a:lnTo>
                      <a:pt x="1011" y="404"/>
                    </a:lnTo>
                    <a:lnTo>
                      <a:pt x="1014" y="399"/>
                    </a:lnTo>
                    <a:lnTo>
                      <a:pt x="1016" y="392"/>
                    </a:lnTo>
                    <a:lnTo>
                      <a:pt x="1017" y="385"/>
                    </a:lnTo>
                    <a:lnTo>
                      <a:pt x="1016" y="378"/>
                    </a:lnTo>
                    <a:lnTo>
                      <a:pt x="1016" y="378"/>
                    </a:lnTo>
                    <a:lnTo>
                      <a:pt x="1011" y="360"/>
                    </a:lnTo>
                    <a:lnTo>
                      <a:pt x="1005" y="343"/>
                    </a:lnTo>
                    <a:lnTo>
                      <a:pt x="999" y="325"/>
                    </a:lnTo>
                    <a:lnTo>
                      <a:pt x="992" y="308"/>
                    </a:lnTo>
                    <a:lnTo>
                      <a:pt x="985" y="290"/>
                    </a:lnTo>
                    <a:lnTo>
                      <a:pt x="976" y="273"/>
                    </a:lnTo>
                    <a:lnTo>
                      <a:pt x="968" y="257"/>
                    </a:lnTo>
                    <a:lnTo>
                      <a:pt x="958" y="240"/>
                    </a:lnTo>
                    <a:lnTo>
                      <a:pt x="958" y="240"/>
                    </a:lnTo>
                    <a:lnTo>
                      <a:pt x="955" y="235"/>
                    </a:lnTo>
                    <a:lnTo>
                      <a:pt x="949" y="230"/>
                    </a:lnTo>
                    <a:lnTo>
                      <a:pt x="943" y="227"/>
                    </a:lnTo>
                    <a:lnTo>
                      <a:pt x="937" y="225"/>
                    </a:lnTo>
                    <a:lnTo>
                      <a:pt x="937" y="225"/>
                    </a:lnTo>
                    <a:lnTo>
                      <a:pt x="930" y="225"/>
                    </a:lnTo>
                    <a:lnTo>
                      <a:pt x="924" y="226"/>
                    </a:lnTo>
                    <a:lnTo>
                      <a:pt x="917" y="228"/>
                    </a:lnTo>
                    <a:lnTo>
                      <a:pt x="912" y="231"/>
                    </a:lnTo>
                    <a:lnTo>
                      <a:pt x="912" y="231"/>
                    </a:lnTo>
                    <a:lnTo>
                      <a:pt x="904" y="237"/>
                    </a:lnTo>
                    <a:lnTo>
                      <a:pt x="898" y="240"/>
                    </a:lnTo>
                    <a:lnTo>
                      <a:pt x="890" y="243"/>
                    </a:lnTo>
                    <a:lnTo>
                      <a:pt x="883" y="246"/>
                    </a:lnTo>
                    <a:lnTo>
                      <a:pt x="874" y="249"/>
                    </a:lnTo>
                    <a:lnTo>
                      <a:pt x="867" y="250"/>
                    </a:lnTo>
                    <a:lnTo>
                      <a:pt x="858" y="250"/>
                    </a:lnTo>
                    <a:lnTo>
                      <a:pt x="851" y="250"/>
                    </a:lnTo>
                    <a:lnTo>
                      <a:pt x="842" y="249"/>
                    </a:lnTo>
                    <a:lnTo>
                      <a:pt x="835" y="248"/>
                    </a:lnTo>
                    <a:lnTo>
                      <a:pt x="826" y="245"/>
                    </a:lnTo>
                    <a:lnTo>
                      <a:pt x="819" y="242"/>
                    </a:lnTo>
                    <a:lnTo>
                      <a:pt x="811" y="239"/>
                    </a:lnTo>
                    <a:lnTo>
                      <a:pt x="805" y="235"/>
                    </a:lnTo>
                    <a:lnTo>
                      <a:pt x="798" y="229"/>
                    </a:lnTo>
                    <a:lnTo>
                      <a:pt x="792" y="224"/>
                    </a:lnTo>
                    <a:lnTo>
                      <a:pt x="792" y="224"/>
                    </a:lnTo>
                    <a:lnTo>
                      <a:pt x="786" y="217"/>
                    </a:lnTo>
                    <a:lnTo>
                      <a:pt x="781" y="211"/>
                    </a:lnTo>
                    <a:lnTo>
                      <a:pt x="777" y="205"/>
                    </a:lnTo>
                    <a:lnTo>
                      <a:pt x="773" y="197"/>
                    </a:lnTo>
                    <a:lnTo>
                      <a:pt x="770" y="190"/>
                    </a:lnTo>
                    <a:lnTo>
                      <a:pt x="768" y="182"/>
                    </a:lnTo>
                    <a:lnTo>
                      <a:pt x="766" y="173"/>
                    </a:lnTo>
                    <a:lnTo>
                      <a:pt x="766" y="166"/>
                    </a:lnTo>
                    <a:lnTo>
                      <a:pt x="765" y="157"/>
                    </a:lnTo>
                    <a:lnTo>
                      <a:pt x="766" y="150"/>
                    </a:lnTo>
                    <a:lnTo>
                      <a:pt x="767" y="141"/>
                    </a:lnTo>
                    <a:lnTo>
                      <a:pt x="769" y="134"/>
                    </a:lnTo>
                    <a:lnTo>
                      <a:pt x="772" y="126"/>
                    </a:lnTo>
                    <a:lnTo>
                      <a:pt x="776" y="119"/>
                    </a:lnTo>
                    <a:lnTo>
                      <a:pt x="780" y="111"/>
                    </a:lnTo>
                    <a:lnTo>
                      <a:pt x="784" y="105"/>
                    </a:lnTo>
                    <a:lnTo>
                      <a:pt x="784" y="105"/>
                    </a:lnTo>
                    <a:lnTo>
                      <a:pt x="787" y="98"/>
                    </a:lnTo>
                    <a:lnTo>
                      <a:pt x="791" y="92"/>
                    </a:lnTo>
                    <a:lnTo>
                      <a:pt x="791" y="86"/>
                    </a:lnTo>
                    <a:lnTo>
                      <a:pt x="791" y="79"/>
                    </a:lnTo>
                    <a:lnTo>
                      <a:pt x="791" y="79"/>
                    </a:lnTo>
                    <a:lnTo>
                      <a:pt x="788" y="73"/>
                    </a:lnTo>
                    <a:lnTo>
                      <a:pt x="785" y="66"/>
                    </a:lnTo>
                    <a:lnTo>
                      <a:pt x="781" y="62"/>
                    </a:lnTo>
                    <a:lnTo>
                      <a:pt x="776" y="58"/>
                    </a:lnTo>
                    <a:lnTo>
                      <a:pt x="776" y="58"/>
                    </a:lnTo>
                    <a:lnTo>
                      <a:pt x="760" y="48"/>
                    </a:lnTo>
                    <a:lnTo>
                      <a:pt x="742" y="39"/>
                    </a:lnTo>
                    <a:lnTo>
                      <a:pt x="726" y="32"/>
                    </a:lnTo>
                    <a:lnTo>
                      <a:pt x="709" y="24"/>
                    </a:lnTo>
                    <a:lnTo>
                      <a:pt x="691" y="17"/>
                    </a:lnTo>
                    <a:lnTo>
                      <a:pt x="674" y="10"/>
                    </a:lnTo>
                    <a:lnTo>
                      <a:pt x="655" y="5"/>
                    </a:lnTo>
                    <a:lnTo>
                      <a:pt x="637" y="1"/>
                    </a:lnTo>
                    <a:lnTo>
                      <a:pt x="637" y="1"/>
                    </a:lnTo>
                    <a:lnTo>
                      <a:pt x="631" y="0"/>
                    </a:lnTo>
                    <a:lnTo>
                      <a:pt x="624" y="0"/>
                    </a:lnTo>
                    <a:lnTo>
                      <a:pt x="618" y="2"/>
                    </a:lnTo>
                    <a:lnTo>
                      <a:pt x="611" y="5"/>
                    </a:lnTo>
                    <a:lnTo>
                      <a:pt x="611" y="5"/>
                    </a:lnTo>
                    <a:lnTo>
                      <a:pt x="606" y="9"/>
                    </a:lnTo>
                    <a:lnTo>
                      <a:pt x="603" y="15"/>
                    </a:lnTo>
                    <a:lnTo>
                      <a:pt x="600" y="20"/>
                    </a:lnTo>
                    <a:lnTo>
                      <a:pt x="597" y="28"/>
                    </a:lnTo>
                    <a:lnTo>
                      <a:pt x="597" y="28"/>
                    </a:lnTo>
                    <a:lnTo>
                      <a:pt x="596" y="35"/>
                    </a:lnTo>
                    <a:lnTo>
                      <a:pt x="594" y="44"/>
                    </a:lnTo>
                    <a:lnTo>
                      <a:pt x="591" y="51"/>
                    </a:lnTo>
                    <a:lnTo>
                      <a:pt x="588" y="59"/>
                    </a:lnTo>
                    <a:lnTo>
                      <a:pt x="584" y="66"/>
                    </a:lnTo>
                    <a:lnTo>
                      <a:pt x="579" y="73"/>
                    </a:lnTo>
                    <a:lnTo>
                      <a:pt x="574" y="78"/>
                    </a:lnTo>
                    <a:lnTo>
                      <a:pt x="567" y="84"/>
                    </a:lnTo>
                    <a:lnTo>
                      <a:pt x="562" y="89"/>
                    </a:lnTo>
                    <a:lnTo>
                      <a:pt x="555" y="93"/>
                    </a:lnTo>
                    <a:lnTo>
                      <a:pt x="548" y="97"/>
                    </a:lnTo>
                    <a:lnTo>
                      <a:pt x="541" y="101"/>
                    </a:lnTo>
                    <a:lnTo>
                      <a:pt x="533" y="104"/>
                    </a:lnTo>
                    <a:lnTo>
                      <a:pt x="525" y="105"/>
                    </a:lnTo>
                    <a:lnTo>
                      <a:pt x="516" y="106"/>
                    </a:lnTo>
                    <a:lnTo>
                      <a:pt x="508" y="107"/>
                    </a:lnTo>
                    <a:lnTo>
                      <a:pt x="508" y="107"/>
                    </a:lnTo>
                    <a:lnTo>
                      <a:pt x="500" y="106"/>
                    </a:lnTo>
                    <a:lnTo>
                      <a:pt x="491" y="105"/>
                    </a:lnTo>
                    <a:lnTo>
                      <a:pt x="484" y="104"/>
                    </a:lnTo>
                    <a:lnTo>
                      <a:pt x="475" y="101"/>
                    </a:lnTo>
                    <a:lnTo>
                      <a:pt x="468" y="97"/>
                    </a:lnTo>
                    <a:lnTo>
                      <a:pt x="461" y="93"/>
                    </a:lnTo>
                    <a:lnTo>
                      <a:pt x="455" y="89"/>
                    </a:lnTo>
                    <a:lnTo>
                      <a:pt x="448" y="84"/>
                    </a:lnTo>
                    <a:lnTo>
                      <a:pt x="442" y="78"/>
                    </a:lnTo>
                    <a:lnTo>
                      <a:pt x="438" y="73"/>
                    </a:lnTo>
                    <a:lnTo>
                      <a:pt x="432" y="66"/>
                    </a:lnTo>
                    <a:lnTo>
                      <a:pt x="428" y="59"/>
                    </a:lnTo>
                    <a:lnTo>
                      <a:pt x="425" y="51"/>
                    </a:lnTo>
                    <a:lnTo>
                      <a:pt x="422" y="44"/>
                    </a:lnTo>
                    <a:lnTo>
                      <a:pt x="419" y="35"/>
                    </a:lnTo>
                    <a:lnTo>
                      <a:pt x="418" y="28"/>
                    </a:lnTo>
                    <a:lnTo>
                      <a:pt x="418" y="28"/>
                    </a:lnTo>
                    <a:lnTo>
                      <a:pt x="416" y="20"/>
                    </a:lnTo>
                    <a:lnTo>
                      <a:pt x="414" y="15"/>
                    </a:lnTo>
                    <a:lnTo>
                      <a:pt x="410" y="9"/>
                    </a:lnTo>
                    <a:lnTo>
                      <a:pt x="404" y="5"/>
                    </a:lnTo>
                    <a:lnTo>
                      <a:pt x="404" y="5"/>
                    </a:lnTo>
                    <a:lnTo>
                      <a:pt x="398" y="2"/>
                    </a:lnTo>
                    <a:lnTo>
                      <a:pt x="393" y="0"/>
                    </a:lnTo>
                    <a:lnTo>
                      <a:pt x="385" y="0"/>
                    </a:lnTo>
                    <a:lnTo>
                      <a:pt x="379" y="1"/>
                    </a:lnTo>
                    <a:lnTo>
                      <a:pt x="379" y="1"/>
                    </a:lnTo>
                    <a:lnTo>
                      <a:pt x="360" y="5"/>
                    </a:lnTo>
                    <a:lnTo>
                      <a:pt x="342" y="10"/>
                    </a:lnTo>
                    <a:lnTo>
                      <a:pt x="325" y="17"/>
                    </a:lnTo>
                    <a:lnTo>
                      <a:pt x="308" y="24"/>
                    </a:lnTo>
                    <a:lnTo>
                      <a:pt x="291" y="32"/>
                    </a:lnTo>
                    <a:lnTo>
                      <a:pt x="273" y="39"/>
                    </a:lnTo>
                    <a:lnTo>
                      <a:pt x="257" y="48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35" y="62"/>
                    </a:lnTo>
                    <a:lnTo>
                      <a:pt x="231" y="66"/>
                    </a:lnTo>
                    <a:lnTo>
                      <a:pt x="227" y="73"/>
                    </a:lnTo>
                    <a:lnTo>
                      <a:pt x="225" y="79"/>
                    </a:lnTo>
                    <a:lnTo>
                      <a:pt x="225" y="79"/>
                    </a:lnTo>
                    <a:lnTo>
                      <a:pt x="225" y="86"/>
                    </a:lnTo>
                    <a:lnTo>
                      <a:pt x="226" y="92"/>
                    </a:lnTo>
                    <a:lnTo>
                      <a:pt x="228" y="98"/>
                    </a:lnTo>
                    <a:lnTo>
                      <a:pt x="232" y="105"/>
                    </a:lnTo>
                    <a:lnTo>
                      <a:pt x="232" y="105"/>
                    </a:lnTo>
                    <a:lnTo>
                      <a:pt x="237" y="111"/>
                    </a:lnTo>
                    <a:lnTo>
                      <a:pt x="240" y="119"/>
                    </a:lnTo>
                    <a:lnTo>
                      <a:pt x="244" y="126"/>
                    </a:lnTo>
                    <a:lnTo>
                      <a:pt x="247" y="134"/>
                    </a:lnTo>
                    <a:lnTo>
                      <a:pt x="249" y="141"/>
                    </a:lnTo>
                    <a:lnTo>
                      <a:pt x="250" y="150"/>
                    </a:lnTo>
                    <a:lnTo>
                      <a:pt x="251" y="157"/>
                    </a:lnTo>
                    <a:lnTo>
                      <a:pt x="251" y="166"/>
                    </a:lnTo>
                    <a:lnTo>
                      <a:pt x="250" y="173"/>
                    </a:lnTo>
                    <a:lnTo>
                      <a:pt x="248" y="182"/>
                    </a:lnTo>
                    <a:lnTo>
                      <a:pt x="246" y="190"/>
                    </a:lnTo>
                    <a:lnTo>
                      <a:pt x="243" y="197"/>
                    </a:lnTo>
                    <a:lnTo>
                      <a:pt x="239" y="205"/>
                    </a:lnTo>
                    <a:lnTo>
                      <a:pt x="235" y="211"/>
                    </a:lnTo>
                    <a:lnTo>
                      <a:pt x="231" y="217"/>
                    </a:lnTo>
                    <a:lnTo>
                      <a:pt x="224" y="224"/>
                    </a:lnTo>
                    <a:lnTo>
                      <a:pt x="224" y="224"/>
                    </a:lnTo>
                    <a:lnTo>
                      <a:pt x="219" y="229"/>
                    </a:lnTo>
                    <a:lnTo>
                      <a:pt x="211" y="235"/>
                    </a:lnTo>
                    <a:lnTo>
                      <a:pt x="205" y="239"/>
                    </a:lnTo>
                    <a:lnTo>
                      <a:pt x="197" y="242"/>
                    </a:lnTo>
                    <a:lnTo>
                      <a:pt x="190" y="245"/>
                    </a:lnTo>
                    <a:lnTo>
                      <a:pt x="182" y="248"/>
                    </a:lnTo>
                    <a:lnTo>
                      <a:pt x="174" y="249"/>
                    </a:lnTo>
                    <a:lnTo>
                      <a:pt x="166" y="250"/>
                    </a:lnTo>
                    <a:lnTo>
                      <a:pt x="158" y="250"/>
                    </a:lnTo>
                    <a:lnTo>
                      <a:pt x="150" y="250"/>
                    </a:lnTo>
                    <a:lnTo>
                      <a:pt x="141" y="249"/>
                    </a:lnTo>
                    <a:lnTo>
                      <a:pt x="134" y="246"/>
                    </a:lnTo>
                    <a:lnTo>
                      <a:pt x="125" y="243"/>
                    </a:lnTo>
                    <a:lnTo>
                      <a:pt x="118" y="240"/>
                    </a:lnTo>
                    <a:lnTo>
                      <a:pt x="111" y="237"/>
                    </a:lnTo>
                    <a:lnTo>
                      <a:pt x="104" y="231"/>
                    </a:lnTo>
                    <a:lnTo>
                      <a:pt x="104" y="231"/>
                    </a:lnTo>
                    <a:lnTo>
                      <a:pt x="99" y="228"/>
                    </a:lnTo>
                    <a:lnTo>
                      <a:pt x="92" y="226"/>
                    </a:lnTo>
                    <a:lnTo>
                      <a:pt x="86" y="225"/>
                    </a:lnTo>
                    <a:lnTo>
                      <a:pt x="79" y="225"/>
                    </a:lnTo>
                    <a:lnTo>
                      <a:pt x="79" y="225"/>
                    </a:lnTo>
                    <a:lnTo>
                      <a:pt x="73" y="227"/>
                    </a:lnTo>
                    <a:lnTo>
                      <a:pt x="66" y="230"/>
                    </a:lnTo>
                    <a:lnTo>
                      <a:pt x="62" y="235"/>
                    </a:lnTo>
                    <a:lnTo>
                      <a:pt x="58" y="240"/>
                    </a:lnTo>
                    <a:lnTo>
                      <a:pt x="58" y="240"/>
                    </a:lnTo>
                    <a:lnTo>
                      <a:pt x="48" y="257"/>
                    </a:lnTo>
                    <a:lnTo>
                      <a:pt x="40" y="273"/>
                    </a:lnTo>
                    <a:lnTo>
                      <a:pt x="32" y="290"/>
                    </a:lnTo>
                    <a:lnTo>
                      <a:pt x="25" y="308"/>
                    </a:lnTo>
                    <a:lnTo>
                      <a:pt x="17" y="325"/>
                    </a:lnTo>
                    <a:lnTo>
                      <a:pt x="11" y="343"/>
                    </a:lnTo>
                    <a:lnTo>
                      <a:pt x="5" y="360"/>
                    </a:lnTo>
                    <a:lnTo>
                      <a:pt x="1" y="378"/>
                    </a:lnTo>
                    <a:lnTo>
                      <a:pt x="1" y="378"/>
                    </a:lnTo>
                    <a:lnTo>
                      <a:pt x="0" y="385"/>
                    </a:lnTo>
                    <a:lnTo>
                      <a:pt x="0" y="392"/>
                    </a:lnTo>
                    <a:lnTo>
                      <a:pt x="2" y="399"/>
                    </a:lnTo>
                    <a:lnTo>
                      <a:pt x="5" y="404"/>
                    </a:lnTo>
                    <a:lnTo>
                      <a:pt x="5" y="404"/>
                    </a:lnTo>
                    <a:lnTo>
                      <a:pt x="10" y="410"/>
                    </a:lnTo>
                    <a:lnTo>
                      <a:pt x="15" y="414"/>
                    </a:lnTo>
                    <a:lnTo>
                      <a:pt x="20" y="416"/>
                    </a:lnTo>
                    <a:lnTo>
                      <a:pt x="28" y="418"/>
                    </a:lnTo>
                    <a:lnTo>
                      <a:pt x="28" y="418"/>
                    </a:lnTo>
                    <a:lnTo>
                      <a:pt x="35" y="419"/>
                    </a:lnTo>
                    <a:lnTo>
                      <a:pt x="44" y="421"/>
                    </a:lnTo>
                    <a:lnTo>
                      <a:pt x="51" y="425"/>
                    </a:lnTo>
                    <a:lnTo>
                      <a:pt x="59" y="428"/>
                    </a:lnTo>
                    <a:lnTo>
                      <a:pt x="66" y="432"/>
                    </a:lnTo>
                    <a:lnTo>
                      <a:pt x="73" y="437"/>
                    </a:lnTo>
                    <a:lnTo>
                      <a:pt x="78" y="442"/>
                    </a:lnTo>
                    <a:lnTo>
                      <a:pt x="85" y="448"/>
                    </a:lnTo>
                    <a:lnTo>
                      <a:pt x="89" y="455"/>
                    </a:lnTo>
                    <a:lnTo>
                      <a:pt x="93" y="461"/>
                    </a:lnTo>
                    <a:lnTo>
                      <a:pt x="97" y="469"/>
                    </a:lnTo>
                    <a:lnTo>
                      <a:pt x="101" y="475"/>
                    </a:lnTo>
                    <a:lnTo>
                      <a:pt x="104" y="484"/>
                    </a:lnTo>
                    <a:lnTo>
                      <a:pt x="105" y="491"/>
                    </a:lnTo>
                    <a:lnTo>
                      <a:pt x="106" y="500"/>
                    </a:lnTo>
                    <a:lnTo>
                      <a:pt x="107" y="508"/>
                    </a:lnTo>
                    <a:lnTo>
                      <a:pt x="107" y="508"/>
                    </a:lnTo>
                    <a:lnTo>
                      <a:pt x="106" y="517"/>
                    </a:lnTo>
                    <a:lnTo>
                      <a:pt x="105" y="524"/>
                    </a:lnTo>
                    <a:lnTo>
                      <a:pt x="104" y="533"/>
                    </a:lnTo>
                    <a:lnTo>
                      <a:pt x="101" y="540"/>
                    </a:lnTo>
                    <a:lnTo>
                      <a:pt x="97" y="548"/>
                    </a:lnTo>
                    <a:lnTo>
                      <a:pt x="93" y="554"/>
                    </a:lnTo>
                    <a:lnTo>
                      <a:pt x="89" y="562"/>
                    </a:lnTo>
                    <a:lnTo>
                      <a:pt x="85" y="567"/>
                    </a:lnTo>
                    <a:lnTo>
                      <a:pt x="78" y="574"/>
                    </a:lnTo>
                    <a:lnTo>
                      <a:pt x="73" y="579"/>
                    </a:lnTo>
                    <a:lnTo>
                      <a:pt x="66" y="583"/>
                    </a:lnTo>
                    <a:lnTo>
                      <a:pt x="59" y="588"/>
                    </a:lnTo>
                    <a:lnTo>
                      <a:pt x="51" y="591"/>
                    </a:lnTo>
                    <a:lnTo>
                      <a:pt x="44" y="594"/>
                    </a:lnTo>
                    <a:lnTo>
                      <a:pt x="35" y="596"/>
                    </a:lnTo>
                    <a:lnTo>
                      <a:pt x="28" y="598"/>
                    </a:lnTo>
                    <a:lnTo>
                      <a:pt x="28" y="598"/>
                    </a:lnTo>
                    <a:lnTo>
                      <a:pt x="20" y="599"/>
                    </a:lnTo>
                    <a:lnTo>
                      <a:pt x="15" y="603"/>
                    </a:lnTo>
                    <a:lnTo>
                      <a:pt x="10" y="606"/>
                    </a:lnTo>
                    <a:lnTo>
                      <a:pt x="5" y="611"/>
                    </a:lnTo>
                    <a:lnTo>
                      <a:pt x="5" y="611"/>
                    </a:lnTo>
                    <a:lnTo>
                      <a:pt x="2" y="618"/>
                    </a:lnTo>
                    <a:lnTo>
                      <a:pt x="0" y="624"/>
                    </a:lnTo>
                    <a:lnTo>
                      <a:pt x="0" y="631"/>
                    </a:lnTo>
                    <a:lnTo>
                      <a:pt x="1" y="637"/>
                    </a:lnTo>
                    <a:lnTo>
                      <a:pt x="1" y="637"/>
                    </a:lnTo>
                    <a:lnTo>
                      <a:pt x="5" y="655"/>
                    </a:lnTo>
                    <a:lnTo>
                      <a:pt x="11" y="673"/>
                    </a:lnTo>
                    <a:lnTo>
                      <a:pt x="17" y="691"/>
                    </a:lnTo>
                    <a:lnTo>
                      <a:pt x="25" y="708"/>
                    </a:lnTo>
                    <a:lnTo>
                      <a:pt x="32" y="725"/>
                    </a:lnTo>
                    <a:lnTo>
                      <a:pt x="40" y="742"/>
                    </a:lnTo>
                    <a:lnTo>
                      <a:pt x="48" y="759"/>
                    </a:lnTo>
                    <a:lnTo>
                      <a:pt x="58" y="775"/>
                    </a:lnTo>
                    <a:lnTo>
                      <a:pt x="58" y="775"/>
                    </a:lnTo>
                    <a:lnTo>
                      <a:pt x="62" y="781"/>
                    </a:lnTo>
                    <a:lnTo>
                      <a:pt x="66" y="785"/>
                    </a:lnTo>
                    <a:lnTo>
                      <a:pt x="73" y="788"/>
                    </a:lnTo>
                    <a:lnTo>
                      <a:pt x="79" y="790"/>
                    </a:lnTo>
                    <a:lnTo>
                      <a:pt x="79" y="790"/>
                    </a:lnTo>
                    <a:lnTo>
                      <a:pt x="86" y="790"/>
                    </a:lnTo>
                    <a:lnTo>
                      <a:pt x="92" y="790"/>
                    </a:lnTo>
                    <a:lnTo>
                      <a:pt x="99" y="788"/>
                    </a:lnTo>
                    <a:lnTo>
                      <a:pt x="104" y="784"/>
                    </a:lnTo>
                    <a:lnTo>
                      <a:pt x="104" y="784"/>
                    </a:lnTo>
                    <a:lnTo>
                      <a:pt x="111" y="780"/>
                    </a:lnTo>
                    <a:lnTo>
                      <a:pt x="118" y="775"/>
                    </a:lnTo>
                    <a:lnTo>
                      <a:pt x="125" y="772"/>
                    </a:lnTo>
                    <a:lnTo>
                      <a:pt x="134" y="770"/>
                    </a:lnTo>
                    <a:lnTo>
                      <a:pt x="141" y="768"/>
                    </a:lnTo>
                    <a:lnTo>
                      <a:pt x="150" y="767"/>
                    </a:lnTo>
                    <a:lnTo>
                      <a:pt x="158" y="766"/>
                    </a:lnTo>
                    <a:lnTo>
                      <a:pt x="166" y="766"/>
                    </a:lnTo>
                    <a:lnTo>
                      <a:pt x="174" y="767"/>
                    </a:lnTo>
                    <a:lnTo>
                      <a:pt x="182" y="768"/>
                    </a:lnTo>
                    <a:lnTo>
                      <a:pt x="190" y="770"/>
                    </a:lnTo>
                    <a:lnTo>
                      <a:pt x="197" y="773"/>
                    </a:lnTo>
                    <a:lnTo>
                      <a:pt x="205" y="776"/>
                    </a:lnTo>
                    <a:lnTo>
                      <a:pt x="211" y="781"/>
                    </a:lnTo>
                    <a:lnTo>
                      <a:pt x="219" y="786"/>
                    </a:lnTo>
                    <a:lnTo>
                      <a:pt x="224" y="791"/>
                    </a:lnTo>
                    <a:lnTo>
                      <a:pt x="224" y="791"/>
                    </a:lnTo>
                    <a:lnTo>
                      <a:pt x="231" y="798"/>
                    </a:lnTo>
                    <a:lnTo>
                      <a:pt x="235" y="804"/>
                    </a:lnTo>
                    <a:lnTo>
                      <a:pt x="239" y="812"/>
                    </a:lnTo>
                    <a:lnTo>
                      <a:pt x="243" y="818"/>
                    </a:lnTo>
                    <a:lnTo>
                      <a:pt x="246" y="826"/>
                    </a:lnTo>
                    <a:lnTo>
                      <a:pt x="248" y="834"/>
                    </a:lnTo>
                    <a:lnTo>
                      <a:pt x="250" y="842"/>
                    </a:lnTo>
                    <a:lnTo>
                      <a:pt x="251" y="849"/>
                    </a:lnTo>
                    <a:lnTo>
                      <a:pt x="251" y="858"/>
                    </a:lnTo>
                    <a:lnTo>
                      <a:pt x="250" y="866"/>
                    </a:lnTo>
                    <a:lnTo>
                      <a:pt x="249" y="874"/>
                    </a:lnTo>
                    <a:lnTo>
                      <a:pt x="247" y="882"/>
                    </a:lnTo>
                    <a:lnTo>
                      <a:pt x="244" y="890"/>
                    </a:lnTo>
                    <a:lnTo>
                      <a:pt x="240" y="898"/>
                    </a:lnTo>
                    <a:lnTo>
                      <a:pt x="237" y="904"/>
                    </a:lnTo>
                    <a:lnTo>
                      <a:pt x="232" y="912"/>
                    </a:lnTo>
                    <a:lnTo>
                      <a:pt x="232" y="912"/>
                    </a:lnTo>
                    <a:lnTo>
                      <a:pt x="228" y="917"/>
                    </a:lnTo>
                    <a:lnTo>
                      <a:pt x="226" y="923"/>
                    </a:lnTo>
                    <a:lnTo>
                      <a:pt x="225" y="930"/>
                    </a:lnTo>
                    <a:lnTo>
                      <a:pt x="225" y="936"/>
                    </a:lnTo>
                    <a:lnTo>
                      <a:pt x="225" y="936"/>
                    </a:lnTo>
                    <a:lnTo>
                      <a:pt x="227" y="943"/>
                    </a:lnTo>
                    <a:lnTo>
                      <a:pt x="231" y="949"/>
                    </a:lnTo>
                    <a:lnTo>
                      <a:pt x="235" y="955"/>
                    </a:lnTo>
                    <a:lnTo>
                      <a:pt x="240" y="958"/>
                    </a:lnTo>
                    <a:lnTo>
                      <a:pt x="240" y="958"/>
                    </a:lnTo>
                    <a:lnTo>
                      <a:pt x="257" y="967"/>
                    </a:lnTo>
                    <a:lnTo>
                      <a:pt x="273" y="976"/>
                    </a:lnTo>
                    <a:lnTo>
                      <a:pt x="291" y="985"/>
                    </a:lnTo>
                    <a:lnTo>
                      <a:pt x="308" y="992"/>
                    </a:lnTo>
                    <a:lnTo>
                      <a:pt x="325" y="999"/>
                    </a:lnTo>
                    <a:lnTo>
                      <a:pt x="342" y="1005"/>
                    </a:lnTo>
                    <a:lnTo>
                      <a:pt x="360" y="1010"/>
                    </a:lnTo>
                    <a:lnTo>
                      <a:pt x="379" y="1016"/>
                    </a:lnTo>
                    <a:lnTo>
                      <a:pt x="379" y="1016"/>
                    </a:lnTo>
                    <a:lnTo>
                      <a:pt x="386" y="1017"/>
                    </a:lnTo>
                    <a:lnTo>
                      <a:pt x="386" y="1017"/>
                    </a:lnTo>
                    <a:lnTo>
                      <a:pt x="391" y="1016"/>
                    </a:lnTo>
                    <a:lnTo>
                      <a:pt x="396" y="1015"/>
                    </a:lnTo>
                    <a:lnTo>
                      <a:pt x="400" y="1014"/>
                    </a:lnTo>
                    <a:lnTo>
                      <a:pt x="404" y="1010"/>
                    </a:lnTo>
                    <a:lnTo>
                      <a:pt x="404" y="1010"/>
                    </a:lnTo>
                    <a:lnTo>
                      <a:pt x="410" y="1006"/>
                    </a:lnTo>
                    <a:lnTo>
                      <a:pt x="414" y="1001"/>
                    </a:lnTo>
                    <a:lnTo>
                      <a:pt x="416" y="995"/>
                    </a:lnTo>
                    <a:lnTo>
                      <a:pt x="418" y="989"/>
                    </a:lnTo>
                    <a:lnTo>
                      <a:pt x="418" y="989"/>
                    </a:lnTo>
                    <a:lnTo>
                      <a:pt x="419" y="980"/>
                    </a:lnTo>
                    <a:lnTo>
                      <a:pt x="422" y="972"/>
                    </a:lnTo>
                    <a:lnTo>
                      <a:pt x="425" y="964"/>
                    </a:lnTo>
                    <a:lnTo>
                      <a:pt x="428" y="957"/>
                    </a:lnTo>
                    <a:lnTo>
                      <a:pt x="432" y="950"/>
                    </a:lnTo>
                    <a:lnTo>
                      <a:pt x="438" y="944"/>
                    </a:lnTo>
                    <a:lnTo>
                      <a:pt x="442" y="937"/>
                    </a:lnTo>
                    <a:lnTo>
                      <a:pt x="448" y="932"/>
                    </a:lnTo>
                    <a:lnTo>
                      <a:pt x="455" y="927"/>
                    </a:lnTo>
                    <a:lnTo>
                      <a:pt x="461" y="922"/>
                    </a:lnTo>
                    <a:lnTo>
                      <a:pt x="468" y="918"/>
                    </a:lnTo>
                    <a:lnTo>
                      <a:pt x="475" y="915"/>
                    </a:lnTo>
                    <a:lnTo>
                      <a:pt x="484" y="913"/>
                    </a:lnTo>
                    <a:lnTo>
                      <a:pt x="491" y="911"/>
                    </a:lnTo>
                    <a:lnTo>
                      <a:pt x="500" y="910"/>
                    </a:lnTo>
                    <a:lnTo>
                      <a:pt x="508" y="910"/>
                    </a:lnTo>
                    <a:lnTo>
                      <a:pt x="508" y="910"/>
                    </a:lnTo>
                    <a:lnTo>
                      <a:pt x="516" y="910"/>
                    </a:lnTo>
                    <a:lnTo>
                      <a:pt x="525" y="911"/>
                    </a:lnTo>
                    <a:lnTo>
                      <a:pt x="533" y="913"/>
                    </a:lnTo>
                    <a:lnTo>
                      <a:pt x="541" y="915"/>
                    </a:lnTo>
                    <a:lnTo>
                      <a:pt x="548" y="918"/>
                    </a:lnTo>
                    <a:lnTo>
                      <a:pt x="555" y="922"/>
                    </a:lnTo>
                    <a:lnTo>
                      <a:pt x="562" y="927"/>
                    </a:lnTo>
                    <a:lnTo>
                      <a:pt x="567" y="932"/>
                    </a:lnTo>
                    <a:lnTo>
                      <a:pt x="574" y="937"/>
                    </a:lnTo>
                    <a:lnTo>
                      <a:pt x="579" y="944"/>
                    </a:lnTo>
                    <a:lnTo>
                      <a:pt x="584" y="950"/>
                    </a:lnTo>
                    <a:lnTo>
                      <a:pt x="588" y="957"/>
                    </a:lnTo>
                    <a:lnTo>
                      <a:pt x="591" y="964"/>
                    </a:lnTo>
                    <a:lnTo>
                      <a:pt x="594" y="972"/>
                    </a:lnTo>
                    <a:lnTo>
                      <a:pt x="596" y="980"/>
                    </a:lnTo>
                    <a:lnTo>
                      <a:pt x="597" y="989"/>
                    </a:lnTo>
                    <a:lnTo>
                      <a:pt x="597" y="989"/>
                    </a:lnTo>
                    <a:lnTo>
                      <a:pt x="600" y="995"/>
                    </a:lnTo>
                    <a:lnTo>
                      <a:pt x="603" y="1001"/>
                    </a:lnTo>
                    <a:lnTo>
                      <a:pt x="606" y="1006"/>
                    </a:lnTo>
                    <a:lnTo>
                      <a:pt x="611" y="1010"/>
                    </a:lnTo>
                    <a:lnTo>
                      <a:pt x="611" y="1010"/>
                    </a:lnTo>
                    <a:lnTo>
                      <a:pt x="618" y="1014"/>
                    </a:lnTo>
                    <a:lnTo>
                      <a:pt x="624" y="1016"/>
                    </a:lnTo>
                    <a:lnTo>
                      <a:pt x="631" y="1017"/>
                    </a:lnTo>
                    <a:lnTo>
                      <a:pt x="637" y="1016"/>
                    </a:lnTo>
                    <a:lnTo>
                      <a:pt x="637" y="1016"/>
                    </a:lnTo>
                    <a:lnTo>
                      <a:pt x="655" y="1010"/>
                    </a:lnTo>
                    <a:lnTo>
                      <a:pt x="674" y="1005"/>
                    </a:lnTo>
                    <a:lnTo>
                      <a:pt x="691" y="999"/>
                    </a:lnTo>
                    <a:lnTo>
                      <a:pt x="708" y="992"/>
                    </a:lnTo>
                    <a:lnTo>
                      <a:pt x="725" y="985"/>
                    </a:lnTo>
                    <a:lnTo>
                      <a:pt x="742" y="976"/>
                    </a:lnTo>
                    <a:lnTo>
                      <a:pt x="760" y="967"/>
                    </a:lnTo>
                    <a:lnTo>
                      <a:pt x="776" y="958"/>
                    </a:lnTo>
                    <a:lnTo>
                      <a:pt x="776" y="958"/>
                    </a:lnTo>
                    <a:lnTo>
                      <a:pt x="781" y="955"/>
                    </a:lnTo>
                    <a:lnTo>
                      <a:pt x="785" y="949"/>
                    </a:lnTo>
                    <a:lnTo>
                      <a:pt x="788" y="944"/>
                    </a:lnTo>
                    <a:lnTo>
                      <a:pt x="791" y="936"/>
                    </a:lnTo>
                    <a:lnTo>
                      <a:pt x="791" y="936"/>
                    </a:lnTo>
                    <a:lnTo>
                      <a:pt x="791" y="930"/>
                    </a:lnTo>
                    <a:lnTo>
                      <a:pt x="791" y="923"/>
                    </a:lnTo>
                    <a:lnTo>
                      <a:pt x="787" y="917"/>
                    </a:lnTo>
                    <a:lnTo>
                      <a:pt x="784" y="912"/>
                    </a:lnTo>
                    <a:lnTo>
                      <a:pt x="784" y="912"/>
                    </a:lnTo>
                    <a:lnTo>
                      <a:pt x="780" y="904"/>
                    </a:lnTo>
                    <a:lnTo>
                      <a:pt x="776" y="898"/>
                    </a:lnTo>
                    <a:lnTo>
                      <a:pt x="772" y="890"/>
                    </a:lnTo>
                    <a:lnTo>
                      <a:pt x="769" y="882"/>
                    </a:lnTo>
                    <a:lnTo>
                      <a:pt x="767" y="874"/>
                    </a:lnTo>
                    <a:lnTo>
                      <a:pt x="766" y="866"/>
                    </a:lnTo>
                    <a:lnTo>
                      <a:pt x="765" y="858"/>
                    </a:lnTo>
                    <a:lnTo>
                      <a:pt x="766" y="849"/>
                    </a:lnTo>
                    <a:lnTo>
                      <a:pt x="766" y="842"/>
                    </a:lnTo>
                    <a:lnTo>
                      <a:pt x="768" y="834"/>
                    </a:lnTo>
                    <a:lnTo>
                      <a:pt x="770" y="826"/>
                    </a:lnTo>
                    <a:lnTo>
                      <a:pt x="773" y="818"/>
                    </a:lnTo>
                    <a:lnTo>
                      <a:pt x="777" y="812"/>
                    </a:lnTo>
                    <a:lnTo>
                      <a:pt x="781" y="804"/>
                    </a:lnTo>
                    <a:lnTo>
                      <a:pt x="786" y="798"/>
                    </a:lnTo>
                    <a:lnTo>
                      <a:pt x="792" y="791"/>
                    </a:lnTo>
                    <a:lnTo>
                      <a:pt x="792" y="791"/>
                    </a:lnTo>
                    <a:lnTo>
                      <a:pt x="798" y="786"/>
                    </a:lnTo>
                    <a:lnTo>
                      <a:pt x="805" y="781"/>
                    </a:lnTo>
                    <a:lnTo>
                      <a:pt x="811" y="776"/>
                    </a:lnTo>
                    <a:lnTo>
                      <a:pt x="819" y="773"/>
                    </a:lnTo>
                    <a:lnTo>
                      <a:pt x="826" y="770"/>
                    </a:lnTo>
                    <a:lnTo>
                      <a:pt x="835" y="768"/>
                    </a:lnTo>
                    <a:lnTo>
                      <a:pt x="842" y="767"/>
                    </a:lnTo>
                    <a:lnTo>
                      <a:pt x="851" y="766"/>
                    </a:lnTo>
                    <a:lnTo>
                      <a:pt x="858" y="766"/>
                    </a:lnTo>
                    <a:lnTo>
                      <a:pt x="867" y="767"/>
                    </a:lnTo>
                    <a:lnTo>
                      <a:pt x="874" y="768"/>
                    </a:lnTo>
                    <a:lnTo>
                      <a:pt x="883" y="770"/>
                    </a:lnTo>
                    <a:lnTo>
                      <a:pt x="890" y="772"/>
                    </a:lnTo>
                    <a:lnTo>
                      <a:pt x="898" y="775"/>
                    </a:lnTo>
                    <a:lnTo>
                      <a:pt x="904" y="780"/>
                    </a:lnTo>
                    <a:lnTo>
                      <a:pt x="912" y="784"/>
                    </a:lnTo>
                    <a:lnTo>
                      <a:pt x="912" y="784"/>
                    </a:lnTo>
                    <a:lnTo>
                      <a:pt x="917" y="788"/>
                    </a:lnTo>
                    <a:lnTo>
                      <a:pt x="924" y="790"/>
                    </a:lnTo>
                    <a:lnTo>
                      <a:pt x="930" y="790"/>
                    </a:lnTo>
                    <a:lnTo>
                      <a:pt x="937" y="790"/>
                    </a:lnTo>
                    <a:lnTo>
                      <a:pt x="937" y="790"/>
                    </a:lnTo>
                    <a:lnTo>
                      <a:pt x="943" y="788"/>
                    </a:lnTo>
                    <a:lnTo>
                      <a:pt x="949" y="785"/>
                    </a:lnTo>
                    <a:lnTo>
                      <a:pt x="955" y="781"/>
                    </a:lnTo>
                    <a:lnTo>
                      <a:pt x="958" y="775"/>
                    </a:lnTo>
                    <a:lnTo>
                      <a:pt x="958" y="775"/>
                    </a:lnTo>
                    <a:lnTo>
                      <a:pt x="968" y="759"/>
                    </a:lnTo>
                    <a:lnTo>
                      <a:pt x="976" y="742"/>
                    </a:lnTo>
                    <a:lnTo>
                      <a:pt x="985" y="725"/>
                    </a:lnTo>
                    <a:lnTo>
                      <a:pt x="992" y="708"/>
                    </a:lnTo>
                    <a:lnTo>
                      <a:pt x="999" y="691"/>
                    </a:lnTo>
                    <a:lnTo>
                      <a:pt x="1005" y="673"/>
                    </a:lnTo>
                    <a:lnTo>
                      <a:pt x="1011" y="655"/>
                    </a:lnTo>
                    <a:lnTo>
                      <a:pt x="1016" y="637"/>
                    </a:lnTo>
                    <a:lnTo>
                      <a:pt x="1016" y="637"/>
                    </a:lnTo>
                    <a:lnTo>
                      <a:pt x="1017" y="631"/>
                    </a:lnTo>
                    <a:lnTo>
                      <a:pt x="1016" y="624"/>
                    </a:lnTo>
                    <a:lnTo>
                      <a:pt x="1014" y="618"/>
                    </a:lnTo>
                    <a:lnTo>
                      <a:pt x="1011" y="611"/>
                    </a:lnTo>
                    <a:lnTo>
                      <a:pt x="1011" y="611"/>
                    </a:lnTo>
                    <a:lnTo>
                      <a:pt x="1006" y="606"/>
                    </a:lnTo>
                    <a:lnTo>
                      <a:pt x="1001" y="603"/>
                    </a:lnTo>
                    <a:lnTo>
                      <a:pt x="996" y="599"/>
                    </a:lnTo>
                    <a:lnTo>
                      <a:pt x="989" y="598"/>
                    </a:lnTo>
                    <a:lnTo>
                      <a:pt x="989" y="598"/>
                    </a:lnTo>
                    <a:close/>
                    <a:moveTo>
                      <a:pt x="919" y="715"/>
                    </a:moveTo>
                    <a:lnTo>
                      <a:pt x="919" y="715"/>
                    </a:lnTo>
                    <a:lnTo>
                      <a:pt x="908" y="711"/>
                    </a:lnTo>
                    <a:lnTo>
                      <a:pt x="897" y="707"/>
                    </a:lnTo>
                    <a:lnTo>
                      <a:pt x="885" y="705"/>
                    </a:lnTo>
                    <a:lnTo>
                      <a:pt x="874" y="702"/>
                    </a:lnTo>
                    <a:lnTo>
                      <a:pt x="863" y="702"/>
                    </a:lnTo>
                    <a:lnTo>
                      <a:pt x="851" y="702"/>
                    </a:lnTo>
                    <a:lnTo>
                      <a:pt x="840" y="702"/>
                    </a:lnTo>
                    <a:lnTo>
                      <a:pt x="828" y="705"/>
                    </a:lnTo>
                    <a:lnTo>
                      <a:pt x="816" y="707"/>
                    </a:lnTo>
                    <a:lnTo>
                      <a:pt x="806" y="710"/>
                    </a:lnTo>
                    <a:lnTo>
                      <a:pt x="795" y="714"/>
                    </a:lnTo>
                    <a:lnTo>
                      <a:pt x="784" y="720"/>
                    </a:lnTo>
                    <a:lnTo>
                      <a:pt x="775" y="725"/>
                    </a:lnTo>
                    <a:lnTo>
                      <a:pt x="765" y="731"/>
                    </a:lnTo>
                    <a:lnTo>
                      <a:pt x="755" y="739"/>
                    </a:lnTo>
                    <a:lnTo>
                      <a:pt x="747" y="746"/>
                    </a:lnTo>
                    <a:lnTo>
                      <a:pt x="747" y="746"/>
                    </a:lnTo>
                    <a:lnTo>
                      <a:pt x="738" y="755"/>
                    </a:lnTo>
                    <a:lnTo>
                      <a:pt x="732" y="765"/>
                    </a:lnTo>
                    <a:lnTo>
                      <a:pt x="724" y="774"/>
                    </a:lnTo>
                    <a:lnTo>
                      <a:pt x="719" y="785"/>
                    </a:lnTo>
                    <a:lnTo>
                      <a:pt x="714" y="796"/>
                    </a:lnTo>
                    <a:lnTo>
                      <a:pt x="710" y="807"/>
                    </a:lnTo>
                    <a:lnTo>
                      <a:pt x="707" y="817"/>
                    </a:lnTo>
                    <a:lnTo>
                      <a:pt x="704" y="828"/>
                    </a:lnTo>
                    <a:lnTo>
                      <a:pt x="703" y="840"/>
                    </a:lnTo>
                    <a:lnTo>
                      <a:pt x="702" y="852"/>
                    </a:lnTo>
                    <a:lnTo>
                      <a:pt x="702" y="862"/>
                    </a:lnTo>
                    <a:lnTo>
                      <a:pt x="703" y="874"/>
                    </a:lnTo>
                    <a:lnTo>
                      <a:pt x="705" y="886"/>
                    </a:lnTo>
                    <a:lnTo>
                      <a:pt x="707" y="897"/>
                    </a:lnTo>
                    <a:lnTo>
                      <a:pt x="711" y="907"/>
                    </a:lnTo>
                    <a:lnTo>
                      <a:pt x="716" y="919"/>
                    </a:lnTo>
                    <a:lnTo>
                      <a:pt x="716" y="919"/>
                    </a:lnTo>
                    <a:lnTo>
                      <a:pt x="684" y="933"/>
                    </a:lnTo>
                    <a:lnTo>
                      <a:pt x="652" y="945"/>
                    </a:lnTo>
                    <a:lnTo>
                      <a:pt x="652" y="945"/>
                    </a:lnTo>
                    <a:lnTo>
                      <a:pt x="648" y="934"/>
                    </a:lnTo>
                    <a:lnTo>
                      <a:pt x="643" y="923"/>
                    </a:lnTo>
                    <a:lnTo>
                      <a:pt x="636" y="914"/>
                    </a:lnTo>
                    <a:lnTo>
                      <a:pt x="630" y="904"/>
                    </a:lnTo>
                    <a:lnTo>
                      <a:pt x="622" y="896"/>
                    </a:lnTo>
                    <a:lnTo>
                      <a:pt x="614" y="888"/>
                    </a:lnTo>
                    <a:lnTo>
                      <a:pt x="605" y="881"/>
                    </a:lnTo>
                    <a:lnTo>
                      <a:pt x="596" y="873"/>
                    </a:lnTo>
                    <a:lnTo>
                      <a:pt x="587" y="867"/>
                    </a:lnTo>
                    <a:lnTo>
                      <a:pt x="576" y="861"/>
                    </a:lnTo>
                    <a:lnTo>
                      <a:pt x="565" y="857"/>
                    </a:lnTo>
                    <a:lnTo>
                      <a:pt x="555" y="853"/>
                    </a:lnTo>
                    <a:lnTo>
                      <a:pt x="544" y="849"/>
                    </a:lnTo>
                    <a:lnTo>
                      <a:pt x="532" y="847"/>
                    </a:lnTo>
                    <a:lnTo>
                      <a:pt x="520" y="846"/>
                    </a:lnTo>
                    <a:lnTo>
                      <a:pt x="508" y="845"/>
                    </a:lnTo>
                    <a:lnTo>
                      <a:pt x="508" y="845"/>
                    </a:lnTo>
                    <a:lnTo>
                      <a:pt x="496" y="846"/>
                    </a:lnTo>
                    <a:lnTo>
                      <a:pt x="484" y="847"/>
                    </a:lnTo>
                    <a:lnTo>
                      <a:pt x="473" y="849"/>
                    </a:lnTo>
                    <a:lnTo>
                      <a:pt x="461" y="853"/>
                    </a:lnTo>
                    <a:lnTo>
                      <a:pt x="450" y="857"/>
                    </a:lnTo>
                    <a:lnTo>
                      <a:pt x="440" y="861"/>
                    </a:lnTo>
                    <a:lnTo>
                      <a:pt x="430" y="867"/>
                    </a:lnTo>
                    <a:lnTo>
                      <a:pt x="420" y="873"/>
                    </a:lnTo>
                    <a:lnTo>
                      <a:pt x="411" y="881"/>
                    </a:lnTo>
                    <a:lnTo>
                      <a:pt x="402" y="888"/>
                    </a:lnTo>
                    <a:lnTo>
                      <a:pt x="395" y="896"/>
                    </a:lnTo>
                    <a:lnTo>
                      <a:pt x="387" y="904"/>
                    </a:lnTo>
                    <a:lnTo>
                      <a:pt x="380" y="914"/>
                    </a:lnTo>
                    <a:lnTo>
                      <a:pt x="374" y="923"/>
                    </a:lnTo>
                    <a:lnTo>
                      <a:pt x="369" y="934"/>
                    </a:lnTo>
                    <a:lnTo>
                      <a:pt x="364" y="945"/>
                    </a:lnTo>
                    <a:lnTo>
                      <a:pt x="364" y="945"/>
                    </a:lnTo>
                    <a:lnTo>
                      <a:pt x="331" y="933"/>
                    </a:lnTo>
                    <a:lnTo>
                      <a:pt x="301" y="919"/>
                    </a:lnTo>
                    <a:lnTo>
                      <a:pt x="301" y="919"/>
                    </a:lnTo>
                    <a:lnTo>
                      <a:pt x="306" y="907"/>
                    </a:lnTo>
                    <a:lnTo>
                      <a:pt x="309" y="897"/>
                    </a:lnTo>
                    <a:lnTo>
                      <a:pt x="311" y="886"/>
                    </a:lnTo>
                    <a:lnTo>
                      <a:pt x="313" y="874"/>
                    </a:lnTo>
                    <a:lnTo>
                      <a:pt x="314" y="862"/>
                    </a:lnTo>
                    <a:lnTo>
                      <a:pt x="314" y="852"/>
                    </a:lnTo>
                    <a:lnTo>
                      <a:pt x="313" y="840"/>
                    </a:lnTo>
                    <a:lnTo>
                      <a:pt x="312" y="828"/>
                    </a:lnTo>
                    <a:lnTo>
                      <a:pt x="310" y="817"/>
                    </a:lnTo>
                    <a:lnTo>
                      <a:pt x="307" y="807"/>
                    </a:lnTo>
                    <a:lnTo>
                      <a:pt x="302" y="796"/>
                    </a:lnTo>
                    <a:lnTo>
                      <a:pt x="297" y="785"/>
                    </a:lnTo>
                    <a:lnTo>
                      <a:pt x="292" y="774"/>
                    </a:lnTo>
                    <a:lnTo>
                      <a:pt x="285" y="765"/>
                    </a:lnTo>
                    <a:lnTo>
                      <a:pt x="278" y="755"/>
                    </a:lnTo>
                    <a:lnTo>
                      <a:pt x="269" y="746"/>
                    </a:lnTo>
                    <a:lnTo>
                      <a:pt x="269" y="746"/>
                    </a:lnTo>
                    <a:lnTo>
                      <a:pt x="258" y="737"/>
                    </a:lnTo>
                    <a:lnTo>
                      <a:pt x="246" y="727"/>
                    </a:lnTo>
                    <a:lnTo>
                      <a:pt x="233" y="720"/>
                    </a:lnTo>
                    <a:lnTo>
                      <a:pt x="220" y="713"/>
                    </a:lnTo>
                    <a:lnTo>
                      <a:pt x="206" y="708"/>
                    </a:lnTo>
                    <a:lnTo>
                      <a:pt x="191" y="705"/>
                    </a:lnTo>
                    <a:lnTo>
                      <a:pt x="176" y="702"/>
                    </a:lnTo>
                    <a:lnTo>
                      <a:pt x="161" y="701"/>
                    </a:lnTo>
                    <a:lnTo>
                      <a:pt x="161" y="701"/>
                    </a:lnTo>
                    <a:lnTo>
                      <a:pt x="145" y="702"/>
                    </a:lnTo>
                    <a:lnTo>
                      <a:pt x="128" y="705"/>
                    </a:lnTo>
                    <a:lnTo>
                      <a:pt x="113" y="709"/>
                    </a:lnTo>
                    <a:lnTo>
                      <a:pt x="97" y="715"/>
                    </a:lnTo>
                    <a:lnTo>
                      <a:pt x="97" y="715"/>
                    </a:lnTo>
                    <a:lnTo>
                      <a:pt x="90" y="699"/>
                    </a:lnTo>
                    <a:lnTo>
                      <a:pt x="82" y="684"/>
                    </a:lnTo>
                    <a:lnTo>
                      <a:pt x="71" y="652"/>
                    </a:lnTo>
                    <a:lnTo>
                      <a:pt x="71" y="652"/>
                    </a:lnTo>
                    <a:lnTo>
                      <a:pt x="81" y="648"/>
                    </a:lnTo>
                    <a:lnTo>
                      <a:pt x="92" y="642"/>
                    </a:lnTo>
                    <a:lnTo>
                      <a:pt x="102" y="636"/>
                    </a:lnTo>
                    <a:lnTo>
                      <a:pt x="111" y="629"/>
                    </a:lnTo>
                    <a:lnTo>
                      <a:pt x="120" y="622"/>
                    </a:lnTo>
                    <a:lnTo>
                      <a:pt x="129" y="613"/>
                    </a:lnTo>
                    <a:lnTo>
                      <a:pt x="136" y="605"/>
                    </a:lnTo>
                    <a:lnTo>
                      <a:pt x="143" y="596"/>
                    </a:lnTo>
                    <a:lnTo>
                      <a:pt x="149" y="587"/>
                    </a:lnTo>
                    <a:lnTo>
                      <a:pt x="154" y="576"/>
                    </a:lnTo>
                    <a:lnTo>
                      <a:pt x="160" y="565"/>
                    </a:lnTo>
                    <a:lnTo>
                      <a:pt x="163" y="554"/>
                    </a:lnTo>
                    <a:lnTo>
                      <a:pt x="166" y="544"/>
                    </a:lnTo>
                    <a:lnTo>
                      <a:pt x="168" y="532"/>
                    </a:lnTo>
                    <a:lnTo>
                      <a:pt x="170" y="520"/>
                    </a:lnTo>
                    <a:lnTo>
                      <a:pt x="170" y="508"/>
                    </a:lnTo>
                    <a:lnTo>
                      <a:pt x="170" y="508"/>
                    </a:lnTo>
                    <a:lnTo>
                      <a:pt x="170" y="495"/>
                    </a:lnTo>
                    <a:lnTo>
                      <a:pt x="168" y="484"/>
                    </a:lnTo>
                    <a:lnTo>
                      <a:pt x="166" y="473"/>
                    </a:lnTo>
                    <a:lnTo>
                      <a:pt x="163" y="461"/>
                    </a:lnTo>
                    <a:lnTo>
                      <a:pt x="160" y="450"/>
                    </a:lnTo>
                    <a:lnTo>
                      <a:pt x="154" y="440"/>
                    </a:lnTo>
                    <a:lnTo>
                      <a:pt x="149" y="430"/>
                    </a:lnTo>
                    <a:lnTo>
                      <a:pt x="143" y="420"/>
                    </a:lnTo>
                    <a:lnTo>
                      <a:pt x="136" y="411"/>
                    </a:lnTo>
                    <a:lnTo>
                      <a:pt x="129" y="402"/>
                    </a:lnTo>
                    <a:lnTo>
                      <a:pt x="120" y="395"/>
                    </a:lnTo>
                    <a:lnTo>
                      <a:pt x="111" y="387"/>
                    </a:lnTo>
                    <a:lnTo>
                      <a:pt x="102" y="379"/>
                    </a:lnTo>
                    <a:lnTo>
                      <a:pt x="92" y="374"/>
                    </a:lnTo>
                    <a:lnTo>
                      <a:pt x="81" y="369"/>
                    </a:lnTo>
                    <a:lnTo>
                      <a:pt x="71" y="363"/>
                    </a:lnTo>
                    <a:lnTo>
                      <a:pt x="71" y="363"/>
                    </a:lnTo>
                    <a:lnTo>
                      <a:pt x="82" y="332"/>
                    </a:lnTo>
                    <a:lnTo>
                      <a:pt x="90" y="316"/>
                    </a:lnTo>
                    <a:lnTo>
                      <a:pt x="97" y="301"/>
                    </a:lnTo>
                    <a:lnTo>
                      <a:pt x="97" y="301"/>
                    </a:lnTo>
                    <a:lnTo>
                      <a:pt x="113" y="307"/>
                    </a:lnTo>
                    <a:lnTo>
                      <a:pt x="129" y="311"/>
                    </a:lnTo>
                    <a:lnTo>
                      <a:pt x="145" y="313"/>
                    </a:lnTo>
                    <a:lnTo>
                      <a:pt x="161" y="314"/>
                    </a:lnTo>
                    <a:lnTo>
                      <a:pt x="161" y="314"/>
                    </a:lnTo>
                    <a:lnTo>
                      <a:pt x="176" y="314"/>
                    </a:lnTo>
                    <a:lnTo>
                      <a:pt x="191" y="311"/>
                    </a:lnTo>
                    <a:lnTo>
                      <a:pt x="206" y="308"/>
                    </a:lnTo>
                    <a:lnTo>
                      <a:pt x="220" y="302"/>
                    </a:lnTo>
                    <a:lnTo>
                      <a:pt x="233" y="296"/>
                    </a:lnTo>
                    <a:lnTo>
                      <a:pt x="246" y="288"/>
                    </a:lnTo>
                    <a:lnTo>
                      <a:pt x="258" y="280"/>
                    </a:lnTo>
                    <a:lnTo>
                      <a:pt x="269" y="269"/>
                    </a:lnTo>
                    <a:lnTo>
                      <a:pt x="269" y="269"/>
                    </a:lnTo>
                    <a:lnTo>
                      <a:pt x="278" y="260"/>
                    </a:lnTo>
                    <a:lnTo>
                      <a:pt x="285" y="251"/>
                    </a:lnTo>
                    <a:lnTo>
                      <a:pt x="292" y="241"/>
                    </a:lnTo>
                    <a:lnTo>
                      <a:pt x="297" y="231"/>
                    </a:lnTo>
                    <a:lnTo>
                      <a:pt x="302" y="221"/>
                    </a:lnTo>
                    <a:lnTo>
                      <a:pt x="307" y="210"/>
                    </a:lnTo>
                    <a:lnTo>
                      <a:pt x="310" y="198"/>
                    </a:lnTo>
                    <a:lnTo>
                      <a:pt x="312" y="187"/>
                    </a:lnTo>
                    <a:lnTo>
                      <a:pt x="313" y="176"/>
                    </a:lnTo>
                    <a:lnTo>
                      <a:pt x="314" y="165"/>
                    </a:lnTo>
                    <a:lnTo>
                      <a:pt x="314" y="153"/>
                    </a:lnTo>
                    <a:lnTo>
                      <a:pt x="313" y="141"/>
                    </a:lnTo>
                    <a:lnTo>
                      <a:pt x="311" y="131"/>
                    </a:lnTo>
                    <a:lnTo>
                      <a:pt x="309" y="119"/>
                    </a:lnTo>
                    <a:lnTo>
                      <a:pt x="306" y="108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31" y="82"/>
                    </a:lnTo>
                    <a:lnTo>
                      <a:pt x="364" y="70"/>
                    </a:lnTo>
                    <a:lnTo>
                      <a:pt x="364" y="70"/>
                    </a:lnTo>
                    <a:lnTo>
                      <a:pt x="369" y="81"/>
                    </a:lnTo>
                    <a:lnTo>
                      <a:pt x="374" y="92"/>
                    </a:lnTo>
                    <a:lnTo>
                      <a:pt x="380" y="102"/>
                    </a:lnTo>
                    <a:lnTo>
                      <a:pt x="387" y="111"/>
                    </a:lnTo>
                    <a:lnTo>
                      <a:pt x="395" y="120"/>
                    </a:lnTo>
                    <a:lnTo>
                      <a:pt x="402" y="128"/>
                    </a:lnTo>
                    <a:lnTo>
                      <a:pt x="411" y="136"/>
                    </a:lnTo>
                    <a:lnTo>
                      <a:pt x="420" y="142"/>
                    </a:lnTo>
                    <a:lnTo>
                      <a:pt x="430" y="149"/>
                    </a:lnTo>
                    <a:lnTo>
                      <a:pt x="440" y="154"/>
                    </a:lnTo>
                    <a:lnTo>
                      <a:pt x="450" y="160"/>
                    </a:lnTo>
                    <a:lnTo>
                      <a:pt x="461" y="163"/>
                    </a:lnTo>
                    <a:lnTo>
                      <a:pt x="473" y="166"/>
                    </a:lnTo>
                    <a:lnTo>
                      <a:pt x="484" y="168"/>
                    </a:lnTo>
                    <a:lnTo>
                      <a:pt x="496" y="170"/>
                    </a:lnTo>
                    <a:lnTo>
                      <a:pt x="508" y="170"/>
                    </a:lnTo>
                    <a:lnTo>
                      <a:pt x="508" y="170"/>
                    </a:lnTo>
                    <a:lnTo>
                      <a:pt x="520" y="170"/>
                    </a:lnTo>
                    <a:lnTo>
                      <a:pt x="532" y="168"/>
                    </a:lnTo>
                    <a:lnTo>
                      <a:pt x="544" y="166"/>
                    </a:lnTo>
                    <a:lnTo>
                      <a:pt x="555" y="163"/>
                    </a:lnTo>
                    <a:lnTo>
                      <a:pt x="565" y="160"/>
                    </a:lnTo>
                    <a:lnTo>
                      <a:pt x="576" y="154"/>
                    </a:lnTo>
                    <a:lnTo>
                      <a:pt x="587" y="149"/>
                    </a:lnTo>
                    <a:lnTo>
                      <a:pt x="596" y="142"/>
                    </a:lnTo>
                    <a:lnTo>
                      <a:pt x="605" y="136"/>
                    </a:lnTo>
                    <a:lnTo>
                      <a:pt x="614" y="128"/>
                    </a:lnTo>
                    <a:lnTo>
                      <a:pt x="622" y="120"/>
                    </a:lnTo>
                    <a:lnTo>
                      <a:pt x="630" y="111"/>
                    </a:lnTo>
                    <a:lnTo>
                      <a:pt x="636" y="102"/>
                    </a:lnTo>
                    <a:lnTo>
                      <a:pt x="643" y="92"/>
                    </a:lnTo>
                    <a:lnTo>
                      <a:pt x="648" y="81"/>
                    </a:lnTo>
                    <a:lnTo>
                      <a:pt x="652" y="70"/>
                    </a:lnTo>
                    <a:lnTo>
                      <a:pt x="652" y="70"/>
                    </a:lnTo>
                    <a:lnTo>
                      <a:pt x="684" y="82"/>
                    </a:lnTo>
                    <a:lnTo>
                      <a:pt x="716" y="97"/>
                    </a:lnTo>
                    <a:lnTo>
                      <a:pt x="716" y="97"/>
                    </a:lnTo>
                    <a:lnTo>
                      <a:pt x="711" y="108"/>
                    </a:lnTo>
                    <a:lnTo>
                      <a:pt x="707" y="119"/>
                    </a:lnTo>
                    <a:lnTo>
                      <a:pt x="705" y="131"/>
                    </a:lnTo>
                    <a:lnTo>
                      <a:pt x="703" y="141"/>
                    </a:lnTo>
                    <a:lnTo>
                      <a:pt x="702" y="153"/>
                    </a:lnTo>
                    <a:lnTo>
                      <a:pt x="702" y="165"/>
                    </a:lnTo>
                    <a:lnTo>
                      <a:pt x="703" y="176"/>
                    </a:lnTo>
                    <a:lnTo>
                      <a:pt x="704" y="187"/>
                    </a:lnTo>
                    <a:lnTo>
                      <a:pt x="707" y="198"/>
                    </a:lnTo>
                    <a:lnTo>
                      <a:pt x="710" y="210"/>
                    </a:lnTo>
                    <a:lnTo>
                      <a:pt x="713" y="221"/>
                    </a:lnTo>
                    <a:lnTo>
                      <a:pt x="719" y="231"/>
                    </a:lnTo>
                    <a:lnTo>
                      <a:pt x="724" y="241"/>
                    </a:lnTo>
                    <a:lnTo>
                      <a:pt x="732" y="251"/>
                    </a:lnTo>
                    <a:lnTo>
                      <a:pt x="738" y="260"/>
                    </a:lnTo>
                    <a:lnTo>
                      <a:pt x="747" y="269"/>
                    </a:lnTo>
                    <a:lnTo>
                      <a:pt x="747" y="269"/>
                    </a:lnTo>
                    <a:lnTo>
                      <a:pt x="758" y="280"/>
                    </a:lnTo>
                    <a:lnTo>
                      <a:pt x="770" y="288"/>
                    </a:lnTo>
                    <a:lnTo>
                      <a:pt x="783" y="296"/>
                    </a:lnTo>
                    <a:lnTo>
                      <a:pt x="797" y="302"/>
                    </a:lnTo>
                    <a:lnTo>
                      <a:pt x="811" y="308"/>
                    </a:lnTo>
                    <a:lnTo>
                      <a:pt x="825" y="311"/>
                    </a:lnTo>
                    <a:lnTo>
                      <a:pt x="840" y="314"/>
                    </a:lnTo>
                    <a:lnTo>
                      <a:pt x="855" y="314"/>
                    </a:lnTo>
                    <a:lnTo>
                      <a:pt x="855" y="314"/>
                    </a:lnTo>
                    <a:lnTo>
                      <a:pt x="872" y="313"/>
                    </a:lnTo>
                    <a:lnTo>
                      <a:pt x="888" y="311"/>
                    </a:lnTo>
                    <a:lnTo>
                      <a:pt x="903" y="307"/>
                    </a:lnTo>
                    <a:lnTo>
                      <a:pt x="919" y="301"/>
                    </a:lnTo>
                    <a:lnTo>
                      <a:pt x="919" y="301"/>
                    </a:lnTo>
                    <a:lnTo>
                      <a:pt x="933" y="332"/>
                    </a:lnTo>
                    <a:lnTo>
                      <a:pt x="940" y="347"/>
                    </a:lnTo>
                    <a:lnTo>
                      <a:pt x="945" y="363"/>
                    </a:lnTo>
                    <a:lnTo>
                      <a:pt x="945" y="363"/>
                    </a:lnTo>
                    <a:lnTo>
                      <a:pt x="934" y="369"/>
                    </a:lnTo>
                    <a:lnTo>
                      <a:pt x="924" y="374"/>
                    </a:lnTo>
                    <a:lnTo>
                      <a:pt x="914" y="379"/>
                    </a:lnTo>
                    <a:lnTo>
                      <a:pt x="904" y="387"/>
                    </a:lnTo>
                    <a:lnTo>
                      <a:pt x="896" y="395"/>
                    </a:lnTo>
                    <a:lnTo>
                      <a:pt x="888" y="402"/>
                    </a:lnTo>
                    <a:lnTo>
                      <a:pt x="881" y="411"/>
                    </a:lnTo>
                    <a:lnTo>
                      <a:pt x="873" y="420"/>
                    </a:lnTo>
                    <a:lnTo>
                      <a:pt x="867" y="430"/>
                    </a:lnTo>
                    <a:lnTo>
                      <a:pt x="861" y="440"/>
                    </a:lnTo>
                    <a:lnTo>
                      <a:pt x="857" y="450"/>
                    </a:lnTo>
                    <a:lnTo>
                      <a:pt x="853" y="461"/>
                    </a:lnTo>
                    <a:lnTo>
                      <a:pt x="850" y="473"/>
                    </a:lnTo>
                    <a:lnTo>
                      <a:pt x="847" y="484"/>
                    </a:lnTo>
                    <a:lnTo>
                      <a:pt x="846" y="495"/>
                    </a:lnTo>
                    <a:lnTo>
                      <a:pt x="845" y="508"/>
                    </a:lnTo>
                    <a:lnTo>
                      <a:pt x="845" y="508"/>
                    </a:lnTo>
                    <a:lnTo>
                      <a:pt x="846" y="520"/>
                    </a:lnTo>
                    <a:lnTo>
                      <a:pt x="847" y="532"/>
                    </a:lnTo>
                    <a:lnTo>
                      <a:pt x="850" y="544"/>
                    </a:lnTo>
                    <a:lnTo>
                      <a:pt x="853" y="554"/>
                    </a:lnTo>
                    <a:lnTo>
                      <a:pt x="857" y="565"/>
                    </a:lnTo>
                    <a:lnTo>
                      <a:pt x="861" y="576"/>
                    </a:lnTo>
                    <a:lnTo>
                      <a:pt x="867" y="587"/>
                    </a:lnTo>
                    <a:lnTo>
                      <a:pt x="873" y="596"/>
                    </a:lnTo>
                    <a:lnTo>
                      <a:pt x="881" y="605"/>
                    </a:lnTo>
                    <a:lnTo>
                      <a:pt x="888" y="613"/>
                    </a:lnTo>
                    <a:lnTo>
                      <a:pt x="896" y="622"/>
                    </a:lnTo>
                    <a:lnTo>
                      <a:pt x="904" y="629"/>
                    </a:lnTo>
                    <a:lnTo>
                      <a:pt x="914" y="636"/>
                    </a:lnTo>
                    <a:lnTo>
                      <a:pt x="924" y="642"/>
                    </a:lnTo>
                    <a:lnTo>
                      <a:pt x="934" y="648"/>
                    </a:lnTo>
                    <a:lnTo>
                      <a:pt x="945" y="652"/>
                    </a:lnTo>
                    <a:lnTo>
                      <a:pt x="945" y="652"/>
                    </a:lnTo>
                    <a:lnTo>
                      <a:pt x="933" y="684"/>
                    </a:lnTo>
                    <a:lnTo>
                      <a:pt x="927" y="699"/>
                    </a:lnTo>
                    <a:lnTo>
                      <a:pt x="919" y="715"/>
                    </a:lnTo>
                    <a:lnTo>
                      <a:pt x="919" y="715"/>
                    </a:lnTo>
                    <a:close/>
                    <a:moveTo>
                      <a:pt x="508" y="357"/>
                    </a:moveTo>
                    <a:lnTo>
                      <a:pt x="508" y="357"/>
                    </a:lnTo>
                    <a:lnTo>
                      <a:pt x="492" y="358"/>
                    </a:lnTo>
                    <a:lnTo>
                      <a:pt x="477" y="360"/>
                    </a:lnTo>
                    <a:lnTo>
                      <a:pt x="463" y="363"/>
                    </a:lnTo>
                    <a:lnTo>
                      <a:pt x="449" y="369"/>
                    </a:lnTo>
                    <a:lnTo>
                      <a:pt x="437" y="375"/>
                    </a:lnTo>
                    <a:lnTo>
                      <a:pt x="424" y="383"/>
                    </a:lnTo>
                    <a:lnTo>
                      <a:pt x="412" y="391"/>
                    </a:lnTo>
                    <a:lnTo>
                      <a:pt x="401" y="401"/>
                    </a:lnTo>
                    <a:lnTo>
                      <a:pt x="391" y="412"/>
                    </a:lnTo>
                    <a:lnTo>
                      <a:pt x="383" y="423"/>
                    </a:lnTo>
                    <a:lnTo>
                      <a:pt x="375" y="436"/>
                    </a:lnTo>
                    <a:lnTo>
                      <a:pt x="369" y="449"/>
                    </a:lnTo>
                    <a:lnTo>
                      <a:pt x="364" y="463"/>
                    </a:lnTo>
                    <a:lnTo>
                      <a:pt x="360" y="477"/>
                    </a:lnTo>
                    <a:lnTo>
                      <a:pt x="358" y="492"/>
                    </a:lnTo>
                    <a:lnTo>
                      <a:pt x="357" y="508"/>
                    </a:lnTo>
                    <a:lnTo>
                      <a:pt x="357" y="508"/>
                    </a:lnTo>
                    <a:lnTo>
                      <a:pt x="358" y="523"/>
                    </a:lnTo>
                    <a:lnTo>
                      <a:pt x="360" y="538"/>
                    </a:lnTo>
                    <a:lnTo>
                      <a:pt x="364" y="552"/>
                    </a:lnTo>
                    <a:lnTo>
                      <a:pt x="369" y="566"/>
                    </a:lnTo>
                    <a:lnTo>
                      <a:pt x="375" y="580"/>
                    </a:lnTo>
                    <a:lnTo>
                      <a:pt x="383" y="592"/>
                    </a:lnTo>
                    <a:lnTo>
                      <a:pt x="391" y="604"/>
                    </a:lnTo>
                    <a:lnTo>
                      <a:pt x="401" y="614"/>
                    </a:lnTo>
                    <a:lnTo>
                      <a:pt x="412" y="624"/>
                    </a:lnTo>
                    <a:lnTo>
                      <a:pt x="424" y="633"/>
                    </a:lnTo>
                    <a:lnTo>
                      <a:pt x="437" y="640"/>
                    </a:lnTo>
                    <a:lnTo>
                      <a:pt x="449" y="647"/>
                    </a:lnTo>
                    <a:lnTo>
                      <a:pt x="463" y="652"/>
                    </a:lnTo>
                    <a:lnTo>
                      <a:pt x="477" y="655"/>
                    </a:lnTo>
                    <a:lnTo>
                      <a:pt x="492" y="657"/>
                    </a:lnTo>
                    <a:lnTo>
                      <a:pt x="508" y="658"/>
                    </a:lnTo>
                    <a:lnTo>
                      <a:pt x="508" y="658"/>
                    </a:lnTo>
                    <a:lnTo>
                      <a:pt x="523" y="657"/>
                    </a:lnTo>
                    <a:lnTo>
                      <a:pt x="538" y="655"/>
                    </a:lnTo>
                    <a:lnTo>
                      <a:pt x="552" y="652"/>
                    </a:lnTo>
                    <a:lnTo>
                      <a:pt x="566" y="647"/>
                    </a:lnTo>
                    <a:lnTo>
                      <a:pt x="580" y="640"/>
                    </a:lnTo>
                    <a:lnTo>
                      <a:pt x="592" y="633"/>
                    </a:lnTo>
                    <a:lnTo>
                      <a:pt x="604" y="624"/>
                    </a:lnTo>
                    <a:lnTo>
                      <a:pt x="615" y="614"/>
                    </a:lnTo>
                    <a:lnTo>
                      <a:pt x="624" y="604"/>
                    </a:lnTo>
                    <a:lnTo>
                      <a:pt x="633" y="592"/>
                    </a:lnTo>
                    <a:lnTo>
                      <a:pt x="640" y="580"/>
                    </a:lnTo>
                    <a:lnTo>
                      <a:pt x="647" y="566"/>
                    </a:lnTo>
                    <a:lnTo>
                      <a:pt x="652" y="552"/>
                    </a:lnTo>
                    <a:lnTo>
                      <a:pt x="655" y="538"/>
                    </a:lnTo>
                    <a:lnTo>
                      <a:pt x="658" y="523"/>
                    </a:lnTo>
                    <a:lnTo>
                      <a:pt x="659" y="508"/>
                    </a:lnTo>
                    <a:lnTo>
                      <a:pt x="659" y="508"/>
                    </a:lnTo>
                    <a:lnTo>
                      <a:pt x="658" y="492"/>
                    </a:lnTo>
                    <a:lnTo>
                      <a:pt x="655" y="477"/>
                    </a:lnTo>
                    <a:lnTo>
                      <a:pt x="652" y="463"/>
                    </a:lnTo>
                    <a:lnTo>
                      <a:pt x="647" y="449"/>
                    </a:lnTo>
                    <a:lnTo>
                      <a:pt x="640" y="436"/>
                    </a:lnTo>
                    <a:lnTo>
                      <a:pt x="633" y="423"/>
                    </a:lnTo>
                    <a:lnTo>
                      <a:pt x="624" y="412"/>
                    </a:lnTo>
                    <a:lnTo>
                      <a:pt x="615" y="401"/>
                    </a:lnTo>
                    <a:lnTo>
                      <a:pt x="604" y="391"/>
                    </a:lnTo>
                    <a:lnTo>
                      <a:pt x="592" y="383"/>
                    </a:lnTo>
                    <a:lnTo>
                      <a:pt x="580" y="375"/>
                    </a:lnTo>
                    <a:lnTo>
                      <a:pt x="566" y="369"/>
                    </a:lnTo>
                    <a:lnTo>
                      <a:pt x="552" y="363"/>
                    </a:lnTo>
                    <a:lnTo>
                      <a:pt x="538" y="360"/>
                    </a:lnTo>
                    <a:lnTo>
                      <a:pt x="523" y="358"/>
                    </a:lnTo>
                    <a:lnTo>
                      <a:pt x="508" y="357"/>
                    </a:lnTo>
                    <a:lnTo>
                      <a:pt x="508" y="357"/>
                    </a:lnTo>
                    <a:close/>
                    <a:moveTo>
                      <a:pt x="508" y="567"/>
                    </a:moveTo>
                    <a:lnTo>
                      <a:pt x="508" y="567"/>
                    </a:lnTo>
                    <a:lnTo>
                      <a:pt x="496" y="566"/>
                    </a:lnTo>
                    <a:lnTo>
                      <a:pt x="485" y="563"/>
                    </a:lnTo>
                    <a:lnTo>
                      <a:pt x="475" y="558"/>
                    </a:lnTo>
                    <a:lnTo>
                      <a:pt x="466" y="550"/>
                    </a:lnTo>
                    <a:lnTo>
                      <a:pt x="459" y="541"/>
                    </a:lnTo>
                    <a:lnTo>
                      <a:pt x="454" y="531"/>
                    </a:lnTo>
                    <a:lnTo>
                      <a:pt x="449" y="520"/>
                    </a:lnTo>
                    <a:lnTo>
                      <a:pt x="448" y="508"/>
                    </a:lnTo>
                    <a:lnTo>
                      <a:pt x="448" y="508"/>
                    </a:lnTo>
                    <a:lnTo>
                      <a:pt x="449" y="495"/>
                    </a:lnTo>
                    <a:lnTo>
                      <a:pt x="454" y="485"/>
                    </a:lnTo>
                    <a:lnTo>
                      <a:pt x="459" y="475"/>
                    </a:lnTo>
                    <a:lnTo>
                      <a:pt x="466" y="465"/>
                    </a:lnTo>
                    <a:lnTo>
                      <a:pt x="475" y="459"/>
                    </a:lnTo>
                    <a:lnTo>
                      <a:pt x="485" y="454"/>
                    </a:lnTo>
                    <a:lnTo>
                      <a:pt x="496" y="449"/>
                    </a:lnTo>
                    <a:lnTo>
                      <a:pt x="508" y="448"/>
                    </a:lnTo>
                    <a:lnTo>
                      <a:pt x="508" y="448"/>
                    </a:lnTo>
                    <a:lnTo>
                      <a:pt x="520" y="449"/>
                    </a:lnTo>
                    <a:lnTo>
                      <a:pt x="531" y="454"/>
                    </a:lnTo>
                    <a:lnTo>
                      <a:pt x="542" y="459"/>
                    </a:lnTo>
                    <a:lnTo>
                      <a:pt x="550" y="465"/>
                    </a:lnTo>
                    <a:lnTo>
                      <a:pt x="558" y="475"/>
                    </a:lnTo>
                    <a:lnTo>
                      <a:pt x="563" y="485"/>
                    </a:lnTo>
                    <a:lnTo>
                      <a:pt x="566" y="495"/>
                    </a:lnTo>
                    <a:lnTo>
                      <a:pt x="567" y="508"/>
                    </a:lnTo>
                    <a:lnTo>
                      <a:pt x="567" y="508"/>
                    </a:lnTo>
                    <a:lnTo>
                      <a:pt x="566" y="520"/>
                    </a:lnTo>
                    <a:lnTo>
                      <a:pt x="563" y="531"/>
                    </a:lnTo>
                    <a:lnTo>
                      <a:pt x="558" y="541"/>
                    </a:lnTo>
                    <a:lnTo>
                      <a:pt x="550" y="550"/>
                    </a:lnTo>
                    <a:lnTo>
                      <a:pt x="542" y="558"/>
                    </a:lnTo>
                    <a:lnTo>
                      <a:pt x="531" y="563"/>
                    </a:lnTo>
                    <a:lnTo>
                      <a:pt x="520" y="566"/>
                    </a:lnTo>
                    <a:lnTo>
                      <a:pt x="508" y="567"/>
                    </a:lnTo>
                    <a:lnTo>
                      <a:pt x="508" y="5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8509798" y="4633440"/>
              <a:ext cx="482505" cy="482505"/>
              <a:chOff x="9601295" y="4292075"/>
              <a:chExt cx="482505" cy="482505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9601295" y="4292075"/>
                <a:ext cx="482505" cy="482505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Freeform 92"/>
              <p:cNvSpPr>
                <a:spLocks noEditPoints="1"/>
              </p:cNvSpPr>
              <p:nvPr/>
            </p:nvSpPr>
            <p:spPr bwMode="auto">
              <a:xfrm>
                <a:off x="9710574" y="4416585"/>
                <a:ext cx="270766" cy="236257"/>
              </a:xfrm>
              <a:custGeom>
                <a:avLst/>
                <a:gdLst>
                  <a:gd name="T0" fmla="*/ 359 w 1018"/>
                  <a:gd name="T1" fmla="*/ 20 h 890"/>
                  <a:gd name="T2" fmla="*/ 186 w 1018"/>
                  <a:gd name="T3" fmla="*/ 102 h 890"/>
                  <a:gd name="T4" fmla="*/ 62 w 1018"/>
                  <a:gd name="T5" fmla="*/ 233 h 890"/>
                  <a:gd name="T6" fmla="*/ 3 w 1018"/>
                  <a:gd name="T7" fmla="*/ 400 h 890"/>
                  <a:gd name="T8" fmla="*/ 16 w 1018"/>
                  <a:gd name="T9" fmla="*/ 557 h 890"/>
                  <a:gd name="T10" fmla="*/ 102 w 1018"/>
                  <a:gd name="T11" fmla="*/ 711 h 890"/>
                  <a:gd name="T12" fmla="*/ 246 w 1018"/>
                  <a:gd name="T13" fmla="*/ 826 h 890"/>
                  <a:gd name="T14" fmla="*/ 433 w 1018"/>
                  <a:gd name="T15" fmla="*/ 885 h 890"/>
                  <a:gd name="T16" fmla="*/ 612 w 1018"/>
                  <a:gd name="T17" fmla="*/ 882 h 890"/>
                  <a:gd name="T18" fmla="*/ 794 w 1018"/>
                  <a:gd name="T19" fmla="*/ 814 h 890"/>
                  <a:gd name="T20" fmla="*/ 931 w 1018"/>
                  <a:gd name="T21" fmla="*/ 694 h 890"/>
                  <a:gd name="T22" fmla="*/ 1008 w 1018"/>
                  <a:gd name="T23" fmla="*/ 535 h 890"/>
                  <a:gd name="T24" fmla="*/ 1013 w 1018"/>
                  <a:gd name="T25" fmla="*/ 378 h 890"/>
                  <a:gd name="T26" fmla="*/ 944 w 1018"/>
                  <a:gd name="T27" fmla="*/ 214 h 890"/>
                  <a:gd name="T28" fmla="*/ 813 w 1018"/>
                  <a:gd name="T29" fmla="*/ 89 h 890"/>
                  <a:gd name="T30" fmla="*/ 636 w 1018"/>
                  <a:gd name="T31" fmla="*/ 14 h 890"/>
                  <a:gd name="T32" fmla="*/ 330 w 1018"/>
                  <a:gd name="T33" fmla="*/ 96 h 890"/>
                  <a:gd name="T34" fmla="*/ 230 w 1018"/>
                  <a:gd name="T35" fmla="*/ 149 h 890"/>
                  <a:gd name="T36" fmla="*/ 195 w 1018"/>
                  <a:gd name="T37" fmla="*/ 204 h 890"/>
                  <a:gd name="T38" fmla="*/ 234 w 1018"/>
                  <a:gd name="T39" fmla="*/ 321 h 890"/>
                  <a:gd name="T40" fmla="*/ 71 w 1018"/>
                  <a:gd name="T41" fmla="*/ 382 h 890"/>
                  <a:gd name="T42" fmla="*/ 117 w 1018"/>
                  <a:gd name="T43" fmla="*/ 266 h 890"/>
                  <a:gd name="T44" fmla="*/ 224 w 1018"/>
                  <a:gd name="T45" fmla="*/ 477 h 890"/>
                  <a:gd name="T46" fmla="*/ 249 w 1018"/>
                  <a:gd name="T47" fmla="*/ 634 h 890"/>
                  <a:gd name="T48" fmla="*/ 155 w 1018"/>
                  <a:gd name="T49" fmla="*/ 675 h 890"/>
                  <a:gd name="T50" fmla="*/ 88 w 1018"/>
                  <a:gd name="T51" fmla="*/ 569 h 890"/>
                  <a:gd name="T52" fmla="*/ 230 w 1018"/>
                  <a:gd name="T53" fmla="*/ 741 h 890"/>
                  <a:gd name="T54" fmla="*/ 330 w 1018"/>
                  <a:gd name="T55" fmla="*/ 794 h 890"/>
                  <a:gd name="T56" fmla="*/ 478 w 1018"/>
                  <a:gd name="T57" fmla="*/ 822 h 890"/>
                  <a:gd name="T58" fmla="*/ 385 w 1018"/>
                  <a:gd name="T59" fmla="*/ 760 h 890"/>
                  <a:gd name="T60" fmla="*/ 478 w 1018"/>
                  <a:gd name="T61" fmla="*/ 669 h 890"/>
                  <a:gd name="T62" fmla="*/ 335 w 1018"/>
                  <a:gd name="T63" fmla="*/ 626 h 890"/>
                  <a:gd name="T64" fmla="*/ 291 w 1018"/>
                  <a:gd name="T65" fmla="*/ 518 h 890"/>
                  <a:gd name="T66" fmla="*/ 289 w 1018"/>
                  <a:gd name="T67" fmla="*/ 393 h 890"/>
                  <a:gd name="T68" fmla="*/ 317 w 1018"/>
                  <a:gd name="T69" fmla="*/ 258 h 890"/>
                  <a:gd name="T70" fmla="*/ 478 w 1018"/>
                  <a:gd name="T71" fmla="*/ 221 h 890"/>
                  <a:gd name="T72" fmla="*/ 385 w 1018"/>
                  <a:gd name="T73" fmla="*/ 131 h 890"/>
                  <a:gd name="T74" fmla="*/ 478 w 1018"/>
                  <a:gd name="T75" fmla="*/ 69 h 890"/>
                  <a:gd name="T76" fmla="*/ 785 w 1018"/>
                  <a:gd name="T77" fmla="*/ 321 h 890"/>
                  <a:gd name="T78" fmla="*/ 823 w 1018"/>
                  <a:gd name="T79" fmla="*/ 204 h 890"/>
                  <a:gd name="T80" fmla="*/ 910 w 1018"/>
                  <a:gd name="T81" fmla="*/ 280 h 890"/>
                  <a:gd name="T82" fmla="*/ 951 w 1018"/>
                  <a:gd name="T83" fmla="*/ 398 h 890"/>
                  <a:gd name="T84" fmla="*/ 728 w 1018"/>
                  <a:gd name="T85" fmla="*/ 154 h 890"/>
                  <a:gd name="T86" fmla="*/ 790 w 1018"/>
                  <a:gd name="T87" fmla="*/ 149 h 890"/>
                  <a:gd name="T88" fmla="*/ 590 w 1018"/>
                  <a:gd name="T89" fmla="*/ 91 h 890"/>
                  <a:gd name="T90" fmla="*/ 645 w 1018"/>
                  <a:gd name="T91" fmla="*/ 207 h 890"/>
                  <a:gd name="T92" fmla="*/ 625 w 1018"/>
                  <a:gd name="T93" fmla="*/ 277 h 890"/>
                  <a:gd name="T94" fmla="*/ 721 w 1018"/>
                  <a:gd name="T95" fmla="*/ 332 h 890"/>
                  <a:gd name="T96" fmla="*/ 731 w 1018"/>
                  <a:gd name="T97" fmla="*/ 477 h 890"/>
                  <a:gd name="T98" fmla="*/ 708 w 1018"/>
                  <a:gd name="T99" fmla="*/ 615 h 890"/>
                  <a:gd name="T100" fmla="*/ 541 w 1018"/>
                  <a:gd name="T101" fmla="*/ 477 h 890"/>
                  <a:gd name="T102" fmla="*/ 678 w 1018"/>
                  <a:gd name="T103" fmla="*/ 692 h 890"/>
                  <a:gd name="T104" fmla="*/ 571 w 1018"/>
                  <a:gd name="T105" fmla="*/ 811 h 890"/>
                  <a:gd name="T106" fmla="*/ 716 w 1018"/>
                  <a:gd name="T107" fmla="*/ 756 h 890"/>
                  <a:gd name="T108" fmla="*/ 742 w 1018"/>
                  <a:gd name="T109" fmla="*/ 770 h 890"/>
                  <a:gd name="T110" fmla="*/ 785 w 1018"/>
                  <a:gd name="T111" fmla="*/ 664 h 890"/>
                  <a:gd name="T112" fmla="*/ 791 w 1018"/>
                  <a:gd name="T113" fmla="*/ 525 h 890"/>
                  <a:gd name="T114" fmla="*/ 941 w 1018"/>
                  <a:gd name="T115" fmla="*/ 538 h 890"/>
                  <a:gd name="T116" fmla="*/ 884 w 1018"/>
                  <a:gd name="T117" fmla="*/ 650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8" h="890">
                    <a:moveTo>
                      <a:pt x="510" y="0"/>
                    </a:moveTo>
                    <a:lnTo>
                      <a:pt x="510" y="0"/>
                    </a:lnTo>
                    <a:lnTo>
                      <a:pt x="483" y="1"/>
                    </a:lnTo>
                    <a:lnTo>
                      <a:pt x="457" y="2"/>
                    </a:lnTo>
                    <a:lnTo>
                      <a:pt x="433" y="5"/>
                    </a:lnTo>
                    <a:lnTo>
                      <a:pt x="407" y="8"/>
                    </a:lnTo>
                    <a:lnTo>
                      <a:pt x="382" y="14"/>
                    </a:lnTo>
                    <a:lnTo>
                      <a:pt x="359" y="20"/>
                    </a:lnTo>
                    <a:lnTo>
                      <a:pt x="335" y="27"/>
                    </a:lnTo>
                    <a:lnTo>
                      <a:pt x="311" y="35"/>
                    </a:lnTo>
                    <a:lnTo>
                      <a:pt x="289" y="44"/>
                    </a:lnTo>
                    <a:lnTo>
                      <a:pt x="267" y="54"/>
                    </a:lnTo>
                    <a:lnTo>
                      <a:pt x="246" y="64"/>
                    </a:lnTo>
                    <a:lnTo>
                      <a:pt x="225" y="76"/>
                    </a:lnTo>
                    <a:lnTo>
                      <a:pt x="205" y="89"/>
                    </a:lnTo>
                    <a:lnTo>
                      <a:pt x="186" y="102"/>
                    </a:lnTo>
                    <a:lnTo>
                      <a:pt x="168" y="116"/>
                    </a:lnTo>
                    <a:lnTo>
                      <a:pt x="150" y="131"/>
                    </a:lnTo>
                    <a:lnTo>
                      <a:pt x="133" y="146"/>
                    </a:lnTo>
                    <a:lnTo>
                      <a:pt x="117" y="162"/>
                    </a:lnTo>
                    <a:lnTo>
                      <a:pt x="102" y="179"/>
                    </a:lnTo>
                    <a:lnTo>
                      <a:pt x="88" y="196"/>
                    </a:lnTo>
                    <a:lnTo>
                      <a:pt x="74" y="214"/>
                    </a:lnTo>
                    <a:lnTo>
                      <a:pt x="62" y="233"/>
                    </a:lnTo>
                    <a:lnTo>
                      <a:pt x="51" y="252"/>
                    </a:lnTo>
                    <a:lnTo>
                      <a:pt x="41" y="272"/>
                    </a:lnTo>
                    <a:lnTo>
                      <a:pt x="31" y="292"/>
                    </a:lnTo>
                    <a:lnTo>
                      <a:pt x="24" y="313"/>
                    </a:lnTo>
                    <a:lnTo>
                      <a:pt x="16" y="334"/>
                    </a:lnTo>
                    <a:lnTo>
                      <a:pt x="11" y="355"/>
                    </a:lnTo>
                    <a:lnTo>
                      <a:pt x="7" y="378"/>
                    </a:lnTo>
                    <a:lnTo>
                      <a:pt x="3" y="400"/>
                    </a:lnTo>
                    <a:lnTo>
                      <a:pt x="1" y="423"/>
                    </a:lnTo>
                    <a:lnTo>
                      <a:pt x="0" y="445"/>
                    </a:lnTo>
                    <a:lnTo>
                      <a:pt x="0" y="445"/>
                    </a:lnTo>
                    <a:lnTo>
                      <a:pt x="1" y="468"/>
                    </a:lnTo>
                    <a:lnTo>
                      <a:pt x="3" y="490"/>
                    </a:lnTo>
                    <a:lnTo>
                      <a:pt x="7" y="513"/>
                    </a:lnTo>
                    <a:lnTo>
                      <a:pt x="11" y="535"/>
                    </a:lnTo>
                    <a:lnTo>
                      <a:pt x="16" y="557"/>
                    </a:lnTo>
                    <a:lnTo>
                      <a:pt x="24" y="577"/>
                    </a:lnTo>
                    <a:lnTo>
                      <a:pt x="31" y="599"/>
                    </a:lnTo>
                    <a:lnTo>
                      <a:pt x="41" y="618"/>
                    </a:lnTo>
                    <a:lnTo>
                      <a:pt x="51" y="638"/>
                    </a:lnTo>
                    <a:lnTo>
                      <a:pt x="62" y="658"/>
                    </a:lnTo>
                    <a:lnTo>
                      <a:pt x="74" y="676"/>
                    </a:lnTo>
                    <a:lnTo>
                      <a:pt x="88" y="694"/>
                    </a:lnTo>
                    <a:lnTo>
                      <a:pt x="102" y="711"/>
                    </a:lnTo>
                    <a:lnTo>
                      <a:pt x="117" y="728"/>
                    </a:lnTo>
                    <a:lnTo>
                      <a:pt x="133" y="744"/>
                    </a:lnTo>
                    <a:lnTo>
                      <a:pt x="150" y="760"/>
                    </a:lnTo>
                    <a:lnTo>
                      <a:pt x="168" y="775"/>
                    </a:lnTo>
                    <a:lnTo>
                      <a:pt x="186" y="788"/>
                    </a:lnTo>
                    <a:lnTo>
                      <a:pt x="205" y="801"/>
                    </a:lnTo>
                    <a:lnTo>
                      <a:pt x="225" y="814"/>
                    </a:lnTo>
                    <a:lnTo>
                      <a:pt x="246" y="826"/>
                    </a:lnTo>
                    <a:lnTo>
                      <a:pt x="267" y="837"/>
                    </a:lnTo>
                    <a:lnTo>
                      <a:pt x="289" y="846"/>
                    </a:lnTo>
                    <a:lnTo>
                      <a:pt x="311" y="855"/>
                    </a:lnTo>
                    <a:lnTo>
                      <a:pt x="335" y="864"/>
                    </a:lnTo>
                    <a:lnTo>
                      <a:pt x="359" y="870"/>
                    </a:lnTo>
                    <a:lnTo>
                      <a:pt x="382" y="876"/>
                    </a:lnTo>
                    <a:lnTo>
                      <a:pt x="407" y="882"/>
                    </a:lnTo>
                    <a:lnTo>
                      <a:pt x="433" y="885"/>
                    </a:lnTo>
                    <a:lnTo>
                      <a:pt x="457" y="888"/>
                    </a:lnTo>
                    <a:lnTo>
                      <a:pt x="483" y="889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36" y="889"/>
                    </a:lnTo>
                    <a:lnTo>
                      <a:pt x="561" y="888"/>
                    </a:lnTo>
                    <a:lnTo>
                      <a:pt x="587" y="885"/>
                    </a:lnTo>
                    <a:lnTo>
                      <a:pt x="612" y="882"/>
                    </a:lnTo>
                    <a:lnTo>
                      <a:pt x="636" y="876"/>
                    </a:lnTo>
                    <a:lnTo>
                      <a:pt x="661" y="870"/>
                    </a:lnTo>
                    <a:lnTo>
                      <a:pt x="685" y="864"/>
                    </a:lnTo>
                    <a:lnTo>
                      <a:pt x="707" y="855"/>
                    </a:lnTo>
                    <a:lnTo>
                      <a:pt x="730" y="846"/>
                    </a:lnTo>
                    <a:lnTo>
                      <a:pt x="752" y="837"/>
                    </a:lnTo>
                    <a:lnTo>
                      <a:pt x="773" y="826"/>
                    </a:lnTo>
                    <a:lnTo>
                      <a:pt x="794" y="814"/>
                    </a:lnTo>
                    <a:lnTo>
                      <a:pt x="813" y="801"/>
                    </a:lnTo>
                    <a:lnTo>
                      <a:pt x="833" y="788"/>
                    </a:lnTo>
                    <a:lnTo>
                      <a:pt x="851" y="775"/>
                    </a:lnTo>
                    <a:lnTo>
                      <a:pt x="869" y="760"/>
                    </a:lnTo>
                    <a:lnTo>
                      <a:pt x="886" y="744"/>
                    </a:lnTo>
                    <a:lnTo>
                      <a:pt x="903" y="728"/>
                    </a:lnTo>
                    <a:lnTo>
                      <a:pt x="918" y="711"/>
                    </a:lnTo>
                    <a:lnTo>
                      <a:pt x="931" y="694"/>
                    </a:lnTo>
                    <a:lnTo>
                      <a:pt x="944" y="676"/>
                    </a:lnTo>
                    <a:lnTo>
                      <a:pt x="957" y="658"/>
                    </a:lnTo>
                    <a:lnTo>
                      <a:pt x="968" y="638"/>
                    </a:lnTo>
                    <a:lnTo>
                      <a:pt x="979" y="618"/>
                    </a:lnTo>
                    <a:lnTo>
                      <a:pt x="987" y="599"/>
                    </a:lnTo>
                    <a:lnTo>
                      <a:pt x="996" y="577"/>
                    </a:lnTo>
                    <a:lnTo>
                      <a:pt x="1002" y="557"/>
                    </a:lnTo>
                    <a:lnTo>
                      <a:pt x="1008" y="535"/>
                    </a:lnTo>
                    <a:lnTo>
                      <a:pt x="1013" y="513"/>
                    </a:lnTo>
                    <a:lnTo>
                      <a:pt x="1016" y="490"/>
                    </a:lnTo>
                    <a:lnTo>
                      <a:pt x="1017" y="468"/>
                    </a:lnTo>
                    <a:lnTo>
                      <a:pt x="1018" y="445"/>
                    </a:lnTo>
                    <a:lnTo>
                      <a:pt x="1018" y="445"/>
                    </a:lnTo>
                    <a:lnTo>
                      <a:pt x="1017" y="423"/>
                    </a:lnTo>
                    <a:lnTo>
                      <a:pt x="1016" y="400"/>
                    </a:lnTo>
                    <a:lnTo>
                      <a:pt x="1013" y="378"/>
                    </a:lnTo>
                    <a:lnTo>
                      <a:pt x="1008" y="355"/>
                    </a:lnTo>
                    <a:lnTo>
                      <a:pt x="1002" y="334"/>
                    </a:lnTo>
                    <a:lnTo>
                      <a:pt x="996" y="313"/>
                    </a:lnTo>
                    <a:lnTo>
                      <a:pt x="987" y="292"/>
                    </a:lnTo>
                    <a:lnTo>
                      <a:pt x="979" y="272"/>
                    </a:lnTo>
                    <a:lnTo>
                      <a:pt x="968" y="252"/>
                    </a:lnTo>
                    <a:lnTo>
                      <a:pt x="957" y="233"/>
                    </a:lnTo>
                    <a:lnTo>
                      <a:pt x="944" y="214"/>
                    </a:lnTo>
                    <a:lnTo>
                      <a:pt x="931" y="196"/>
                    </a:lnTo>
                    <a:lnTo>
                      <a:pt x="918" y="179"/>
                    </a:lnTo>
                    <a:lnTo>
                      <a:pt x="903" y="162"/>
                    </a:lnTo>
                    <a:lnTo>
                      <a:pt x="886" y="146"/>
                    </a:lnTo>
                    <a:lnTo>
                      <a:pt x="869" y="131"/>
                    </a:lnTo>
                    <a:lnTo>
                      <a:pt x="851" y="116"/>
                    </a:lnTo>
                    <a:lnTo>
                      <a:pt x="833" y="102"/>
                    </a:lnTo>
                    <a:lnTo>
                      <a:pt x="813" y="89"/>
                    </a:lnTo>
                    <a:lnTo>
                      <a:pt x="794" y="76"/>
                    </a:lnTo>
                    <a:lnTo>
                      <a:pt x="773" y="64"/>
                    </a:lnTo>
                    <a:lnTo>
                      <a:pt x="752" y="54"/>
                    </a:lnTo>
                    <a:lnTo>
                      <a:pt x="730" y="44"/>
                    </a:lnTo>
                    <a:lnTo>
                      <a:pt x="707" y="35"/>
                    </a:lnTo>
                    <a:lnTo>
                      <a:pt x="685" y="27"/>
                    </a:lnTo>
                    <a:lnTo>
                      <a:pt x="661" y="20"/>
                    </a:lnTo>
                    <a:lnTo>
                      <a:pt x="636" y="14"/>
                    </a:lnTo>
                    <a:lnTo>
                      <a:pt x="612" y="8"/>
                    </a:lnTo>
                    <a:lnTo>
                      <a:pt x="587" y="5"/>
                    </a:lnTo>
                    <a:lnTo>
                      <a:pt x="561" y="2"/>
                    </a:lnTo>
                    <a:lnTo>
                      <a:pt x="536" y="1"/>
                    </a:lnTo>
                    <a:lnTo>
                      <a:pt x="510" y="0"/>
                    </a:lnTo>
                    <a:lnTo>
                      <a:pt x="510" y="0"/>
                    </a:lnTo>
                    <a:close/>
                    <a:moveTo>
                      <a:pt x="330" y="96"/>
                    </a:moveTo>
                    <a:lnTo>
                      <a:pt x="330" y="96"/>
                    </a:lnTo>
                    <a:lnTo>
                      <a:pt x="317" y="115"/>
                    </a:lnTo>
                    <a:lnTo>
                      <a:pt x="304" y="134"/>
                    </a:lnTo>
                    <a:lnTo>
                      <a:pt x="292" y="154"/>
                    </a:lnTo>
                    <a:lnTo>
                      <a:pt x="280" y="176"/>
                    </a:lnTo>
                    <a:lnTo>
                      <a:pt x="280" y="176"/>
                    </a:lnTo>
                    <a:lnTo>
                      <a:pt x="253" y="163"/>
                    </a:lnTo>
                    <a:lnTo>
                      <a:pt x="230" y="149"/>
                    </a:lnTo>
                    <a:lnTo>
                      <a:pt x="230" y="149"/>
                    </a:lnTo>
                    <a:lnTo>
                      <a:pt x="253" y="134"/>
                    </a:lnTo>
                    <a:lnTo>
                      <a:pt x="278" y="120"/>
                    </a:lnTo>
                    <a:lnTo>
                      <a:pt x="304" y="107"/>
                    </a:lnTo>
                    <a:lnTo>
                      <a:pt x="330" y="96"/>
                    </a:lnTo>
                    <a:lnTo>
                      <a:pt x="330" y="96"/>
                    </a:lnTo>
                    <a:close/>
                    <a:moveTo>
                      <a:pt x="177" y="192"/>
                    </a:moveTo>
                    <a:lnTo>
                      <a:pt x="177" y="192"/>
                    </a:lnTo>
                    <a:lnTo>
                      <a:pt x="195" y="204"/>
                    </a:lnTo>
                    <a:lnTo>
                      <a:pt x="215" y="216"/>
                    </a:lnTo>
                    <a:lnTo>
                      <a:pt x="235" y="226"/>
                    </a:lnTo>
                    <a:lnTo>
                      <a:pt x="256" y="236"/>
                    </a:lnTo>
                    <a:lnTo>
                      <a:pt x="256" y="236"/>
                    </a:lnTo>
                    <a:lnTo>
                      <a:pt x="249" y="256"/>
                    </a:lnTo>
                    <a:lnTo>
                      <a:pt x="244" y="278"/>
                    </a:lnTo>
                    <a:lnTo>
                      <a:pt x="238" y="299"/>
                    </a:lnTo>
                    <a:lnTo>
                      <a:pt x="234" y="321"/>
                    </a:lnTo>
                    <a:lnTo>
                      <a:pt x="231" y="343"/>
                    </a:lnTo>
                    <a:lnTo>
                      <a:pt x="228" y="366"/>
                    </a:lnTo>
                    <a:lnTo>
                      <a:pt x="225" y="389"/>
                    </a:lnTo>
                    <a:lnTo>
                      <a:pt x="224" y="413"/>
                    </a:lnTo>
                    <a:lnTo>
                      <a:pt x="66" y="413"/>
                    </a:lnTo>
                    <a:lnTo>
                      <a:pt x="66" y="413"/>
                    </a:lnTo>
                    <a:lnTo>
                      <a:pt x="68" y="398"/>
                    </a:lnTo>
                    <a:lnTo>
                      <a:pt x="71" y="382"/>
                    </a:lnTo>
                    <a:lnTo>
                      <a:pt x="74" y="367"/>
                    </a:lnTo>
                    <a:lnTo>
                      <a:pt x="78" y="352"/>
                    </a:lnTo>
                    <a:lnTo>
                      <a:pt x="83" y="337"/>
                    </a:lnTo>
                    <a:lnTo>
                      <a:pt x="88" y="322"/>
                    </a:lnTo>
                    <a:lnTo>
                      <a:pt x="95" y="308"/>
                    </a:lnTo>
                    <a:lnTo>
                      <a:pt x="101" y="294"/>
                    </a:lnTo>
                    <a:lnTo>
                      <a:pt x="109" y="280"/>
                    </a:lnTo>
                    <a:lnTo>
                      <a:pt x="117" y="266"/>
                    </a:lnTo>
                    <a:lnTo>
                      <a:pt x="126" y="253"/>
                    </a:lnTo>
                    <a:lnTo>
                      <a:pt x="134" y="240"/>
                    </a:lnTo>
                    <a:lnTo>
                      <a:pt x="145" y="227"/>
                    </a:lnTo>
                    <a:lnTo>
                      <a:pt x="155" y="216"/>
                    </a:lnTo>
                    <a:lnTo>
                      <a:pt x="177" y="192"/>
                    </a:lnTo>
                    <a:lnTo>
                      <a:pt x="177" y="192"/>
                    </a:lnTo>
                    <a:close/>
                    <a:moveTo>
                      <a:pt x="66" y="477"/>
                    </a:moveTo>
                    <a:lnTo>
                      <a:pt x="224" y="477"/>
                    </a:lnTo>
                    <a:lnTo>
                      <a:pt x="224" y="477"/>
                    </a:lnTo>
                    <a:lnTo>
                      <a:pt x="225" y="501"/>
                    </a:lnTo>
                    <a:lnTo>
                      <a:pt x="228" y="525"/>
                    </a:lnTo>
                    <a:lnTo>
                      <a:pt x="231" y="547"/>
                    </a:lnTo>
                    <a:lnTo>
                      <a:pt x="234" y="570"/>
                    </a:lnTo>
                    <a:lnTo>
                      <a:pt x="238" y="591"/>
                    </a:lnTo>
                    <a:lnTo>
                      <a:pt x="244" y="613"/>
                    </a:lnTo>
                    <a:lnTo>
                      <a:pt x="249" y="634"/>
                    </a:lnTo>
                    <a:lnTo>
                      <a:pt x="256" y="654"/>
                    </a:lnTo>
                    <a:lnTo>
                      <a:pt x="256" y="654"/>
                    </a:lnTo>
                    <a:lnTo>
                      <a:pt x="235" y="664"/>
                    </a:lnTo>
                    <a:lnTo>
                      <a:pt x="215" y="675"/>
                    </a:lnTo>
                    <a:lnTo>
                      <a:pt x="195" y="687"/>
                    </a:lnTo>
                    <a:lnTo>
                      <a:pt x="177" y="698"/>
                    </a:lnTo>
                    <a:lnTo>
                      <a:pt x="177" y="698"/>
                    </a:lnTo>
                    <a:lnTo>
                      <a:pt x="155" y="675"/>
                    </a:lnTo>
                    <a:lnTo>
                      <a:pt x="145" y="663"/>
                    </a:lnTo>
                    <a:lnTo>
                      <a:pt x="135" y="650"/>
                    </a:lnTo>
                    <a:lnTo>
                      <a:pt x="126" y="637"/>
                    </a:lnTo>
                    <a:lnTo>
                      <a:pt x="117" y="624"/>
                    </a:lnTo>
                    <a:lnTo>
                      <a:pt x="109" y="610"/>
                    </a:lnTo>
                    <a:lnTo>
                      <a:pt x="101" y="597"/>
                    </a:lnTo>
                    <a:lnTo>
                      <a:pt x="95" y="582"/>
                    </a:lnTo>
                    <a:lnTo>
                      <a:pt x="88" y="569"/>
                    </a:lnTo>
                    <a:lnTo>
                      <a:pt x="83" y="554"/>
                    </a:lnTo>
                    <a:lnTo>
                      <a:pt x="78" y="538"/>
                    </a:lnTo>
                    <a:lnTo>
                      <a:pt x="74" y="523"/>
                    </a:lnTo>
                    <a:lnTo>
                      <a:pt x="71" y="508"/>
                    </a:lnTo>
                    <a:lnTo>
                      <a:pt x="68" y="492"/>
                    </a:lnTo>
                    <a:lnTo>
                      <a:pt x="66" y="477"/>
                    </a:lnTo>
                    <a:lnTo>
                      <a:pt x="66" y="477"/>
                    </a:lnTo>
                    <a:close/>
                    <a:moveTo>
                      <a:pt x="230" y="741"/>
                    </a:moveTo>
                    <a:lnTo>
                      <a:pt x="230" y="741"/>
                    </a:lnTo>
                    <a:lnTo>
                      <a:pt x="253" y="727"/>
                    </a:lnTo>
                    <a:lnTo>
                      <a:pt x="280" y="714"/>
                    </a:lnTo>
                    <a:lnTo>
                      <a:pt x="280" y="714"/>
                    </a:lnTo>
                    <a:lnTo>
                      <a:pt x="292" y="736"/>
                    </a:lnTo>
                    <a:lnTo>
                      <a:pt x="304" y="756"/>
                    </a:lnTo>
                    <a:lnTo>
                      <a:pt x="317" y="776"/>
                    </a:lnTo>
                    <a:lnTo>
                      <a:pt x="330" y="794"/>
                    </a:lnTo>
                    <a:lnTo>
                      <a:pt x="330" y="794"/>
                    </a:lnTo>
                    <a:lnTo>
                      <a:pt x="304" y="783"/>
                    </a:lnTo>
                    <a:lnTo>
                      <a:pt x="278" y="770"/>
                    </a:lnTo>
                    <a:lnTo>
                      <a:pt x="253" y="756"/>
                    </a:lnTo>
                    <a:lnTo>
                      <a:pt x="230" y="741"/>
                    </a:lnTo>
                    <a:lnTo>
                      <a:pt x="230" y="741"/>
                    </a:lnTo>
                    <a:close/>
                    <a:moveTo>
                      <a:pt x="478" y="822"/>
                    </a:moveTo>
                    <a:lnTo>
                      <a:pt x="478" y="822"/>
                    </a:lnTo>
                    <a:lnTo>
                      <a:pt x="468" y="820"/>
                    </a:lnTo>
                    <a:lnTo>
                      <a:pt x="458" y="815"/>
                    </a:lnTo>
                    <a:lnTo>
                      <a:pt x="449" y="811"/>
                    </a:lnTo>
                    <a:lnTo>
                      <a:pt x="439" y="806"/>
                    </a:lnTo>
                    <a:lnTo>
                      <a:pt x="429" y="799"/>
                    </a:lnTo>
                    <a:lnTo>
                      <a:pt x="420" y="793"/>
                    </a:lnTo>
                    <a:lnTo>
                      <a:pt x="403" y="778"/>
                    </a:lnTo>
                    <a:lnTo>
                      <a:pt x="385" y="760"/>
                    </a:lnTo>
                    <a:lnTo>
                      <a:pt x="369" y="739"/>
                    </a:lnTo>
                    <a:lnTo>
                      <a:pt x="355" y="717"/>
                    </a:lnTo>
                    <a:lnTo>
                      <a:pt x="341" y="692"/>
                    </a:lnTo>
                    <a:lnTo>
                      <a:pt x="341" y="692"/>
                    </a:lnTo>
                    <a:lnTo>
                      <a:pt x="374" y="683"/>
                    </a:lnTo>
                    <a:lnTo>
                      <a:pt x="407" y="677"/>
                    </a:lnTo>
                    <a:lnTo>
                      <a:pt x="442" y="672"/>
                    </a:lnTo>
                    <a:lnTo>
                      <a:pt x="478" y="669"/>
                    </a:lnTo>
                    <a:lnTo>
                      <a:pt x="478" y="822"/>
                    </a:lnTo>
                    <a:close/>
                    <a:moveTo>
                      <a:pt x="478" y="605"/>
                    </a:moveTo>
                    <a:lnTo>
                      <a:pt x="478" y="605"/>
                    </a:lnTo>
                    <a:lnTo>
                      <a:pt x="435" y="608"/>
                    </a:lnTo>
                    <a:lnTo>
                      <a:pt x="394" y="614"/>
                    </a:lnTo>
                    <a:lnTo>
                      <a:pt x="374" y="618"/>
                    </a:lnTo>
                    <a:lnTo>
                      <a:pt x="354" y="622"/>
                    </a:lnTo>
                    <a:lnTo>
                      <a:pt x="335" y="626"/>
                    </a:lnTo>
                    <a:lnTo>
                      <a:pt x="317" y="632"/>
                    </a:lnTo>
                    <a:lnTo>
                      <a:pt x="317" y="632"/>
                    </a:lnTo>
                    <a:lnTo>
                      <a:pt x="311" y="615"/>
                    </a:lnTo>
                    <a:lnTo>
                      <a:pt x="306" y="595"/>
                    </a:lnTo>
                    <a:lnTo>
                      <a:pt x="302" y="577"/>
                    </a:lnTo>
                    <a:lnTo>
                      <a:pt x="297" y="558"/>
                    </a:lnTo>
                    <a:lnTo>
                      <a:pt x="294" y="538"/>
                    </a:lnTo>
                    <a:lnTo>
                      <a:pt x="291" y="518"/>
                    </a:lnTo>
                    <a:lnTo>
                      <a:pt x="289" y="498"/>
                    </a:lnTo>
                    <a:lnTo>
                      <a:pt x="288" y="477"/>
                    </a:lnTo>
                    <a:lnTo>
                      <a:pt x="478" y="477"/>
                    </a:lnTo>
                    <a:lnTo>
                      <a:pt x="478" y="605"/>
                    </a:lnTo>
                    <a:close/>
                    <a:moveTo>
                      <a:pt x="478" y="413"/>
                    </a:moveTo>
                    <a:lnTo>
                      <a:pt x="288" y="413"/>
                    </a:lnTo>
                    <a:lnTo>
                      <a:pt x="288" y="413"/>
                    </a:lnTo>
                    <a:lnTo>
                      <a:pt x="289" y="393"/>
                    </a:lnTo>
                    <a:lnTo>
                      <a:pt x="291" y="372"/>
                    </a:lnTo>
                    <a:lnTo>
                      <a:pt x="294" y="352"/>
                    </a:lnTo>
                    <a:lnTo>
                      <a:pt x="297" y="332"/>
                    </a:lnTo>
                    <a:lnTo>
                      <a:pt x="302" y="313"/>
                    </a:lnTo>
                    <a:lnTo>
                      <a:pt x="306" y="295"/>
                    </a:lnTo>
                    <a:lnTo>
                      <a:pt x="311" y="276"/>
                    </a:lnTo>
                    <a:lnTo>
                      <a:pt x="317" y="258"/>
                    </a:lnTo>
                    <a:lnTo>
                      <a:pt x="317" y="258"/>
                    </a:lnTo>
                    <a:lnTo>
                      <a:pt x="335" y="264"/>
                    </a:lnTo>
                    <a:lnTo>
                      <a:pt x="354" y="268"/>
                    </a:lnTo>
                    <a:lnTo>
                      <a:pt x="394" y="277"/>
                    </a:lnTo>
                    <a:lnTo>
                      <a:pt x="435" y="282"/>
                    </a:lnTo>
                    <a:lnTo>
                      <a:pt x="478" y="285"/>
                    </a:lnTo>
                    <a:lnTo>
                      <a:pt x="478" y="413"/>
                    </a:lnTo>
                    <a:close/>
                    <a:moveTo>
                      <a:pt x="478" y="221"/>
                    </a:moveTo>
                    <a:lnTo>
                      <a:pt x="478" y="221"/>
                    </a:lnTo>
                    <a:lnTo>
                      <a:pt x="442" y="219"/>
                    </a:lnTo>
                    <a:lnTo>
                      <a:pt x="407" y="213"/>
                    </a:lnTo>
                    <a:lnTo>
                      <a:pt x="374" y="207"/>
                    </a:lnTo>
                    <a:lnTo>
                      <a:pt x="341" y="198"/>
                    </a:lnTo>
                    <a:lnTo>
                      <a:pt x="341" y="198"/>
                    </a:lnTo>
                    <a:lnTo>
                      <a:pt x="355" y="174"/>
                    </a:lnTo>
                    <a:lnTo>
                      <a:pt x="369" y="151"/>
                    </a:lnTo>
                    <a:lnTo>
                      <a:pt x="385" y="131"/>
                    </a:lnTo>
                    <a:lnTo>
                      <a:pt x="403" y="113"/>
                    </a:lnTo>
                    <a:lnTo>
                      <a:pt x="420" y="98"/>
                    </a:lnTo>
                    <a:lnTo>
                      <a:pt x="429" y="91"/>
                    </a:lnTo>
                    <a:lnTo>
                      <a:pt x="439" y="85"/>
                    </a:lnTo>
                    <a:lnTo>
                      <a:pt x="449" y="79"/>
                    </a:lnTo>
                    <a:lnTo>
                      <a:pt x="458" y="75"/>
                    </a:lnTo>
                    <a:lnTo>
                      <a:pt x="468" y="71"/>
                    </a:lnTo>
                    <a:lnTo>
                      <a:pt x="478" y="69"/>
                    </a:lnTo>
                    <a:lnTo>
                      <a:pt x="478" y="221"/>
                    </a:lnTo>
                    <a:close/>
                    <a:moveTo>
                      <a:pt x="953" y="413"/>
                    </a:moveTo>
                    <a:lnTo>
                      <a:pt x="795" y="413"/>
                    </a:lnTo>
                    <a:lnTo>
                      <a:pt x="795" y="413"/>
                    </a:lnTo>
                    <a:lnTo>
                      <a:pt x="793" y="389"/>
                    </a:lnTo>
                    <a:lnTo>
                      <a:pt x="791" y="366"/>
                    </a:lnTo>
                    <a:lnTo>
                      <a:pt x="789" y="343"/>
                    </a:lnTo>
                    <a:lnTo>
                      <a:pt x="785" y="321"/>
                    </a:lnTo>
                    <a:lnTo>
                      <a:pt x="780" y="298"/>
                    </a:lnTo>
                    <a:lnTo>
                      <a:pt x="775" y="278"/>
                    </a:lnTo>
                    <a:lnTo>
                      <a:pt x="769" y="256"/>
                    </a:lnTo>
                    <a:lnTo>
                      <a:pt x="763" y="236"/>
                    </a:lnTo>
                    <a:lnTo>
                      <a:pt x="763" y="236"/>
                    </a:lnTo>
                    <a:lnTo>
                      <a:pt x="785" y="226"/>
                    </a:lnTo>
                    <a:lnTo>
                      <a:pt x="805" y="216"/>
                    </a:lnTo>
                    <a:lnTo>
                      <a:pt x="823" y="204"/>
                    </a:lnTo>
                    <a:lnTo>
                      <a:pt x="841" y="192"/>
                    </a:lnTo>
                    <a:lnTo>
                      <a:pt x="841" y="192"/>
                    </a:lnTo>
                    <a:lnTo>
                      <a:pt x="864" y="214"/>
                    </a:lnTo>
                    <a:lnTo>
                      <a:pt x="875" y="227"/>
                    </a:lnTo>
                    <a:lnTo>
                      <a:pt x="884" y="240"/>
                    </a:lnTo>
                    <a:lnTo>
                      <a:pt x="893" y="253"/>
                    </a:lnTo>
                    <a:lnTo>
                      <a:pt x="903" y="266"/>
                    </a:lnTo>
                    <a:lnTo>
                      <a:pt x="910" y="280"/>
                    </a:lnTo>
                    <a:lnTo>
                      <a:pt x="918" y="293"/>
                    </a:lnTo>
                    <a:lnTo>
                      <a:pt x="924" y="308"/>
                    </a:lnTo>
                    <a:lnTo>
                      <a:pt x="930" y="322"/>
                    </a:lnTo>
                    <a:lnTo>
                      <a:pt x="936" y="337"/>
                    </a:lnTo>
                    <a:lnTo>
                      <a:pt x="941" y="352"/>
                    </a:lnTo>
                    <a:lnTo>
                      <a:pt x="945" y="367"/>
                    </a:lnTo>
                    <a:lnTo>
                      <a:pt x="949" y="382"/>
                    </a:lnTo>
                    <a:lnTo>
                      <a:pt x="951" y="398"/>
                    </a:lnTo>
                    <a:lnTo>
                      <a:pt x="953" y="413"/>
                    </a:lnTo>
                    <a:lnTo>
                      <a:pt x="953" y="413"/>
                    </a:lnTo>
                    <a:close/>
                    <a:moveTo>
                      <a:pt x="790" y="149"/>
                    </a:moveTo>
                    <a:lnTo>
                      <a:pt x="790" y="149"/>
                    </a:lnTo>
                    <a:lnTo>
                      <a:pt x="765" y="163"/>
                    </a:lnTo>
                    <a:lnTo>
                      <a:pt x="738" y="176"/>
                    </a:lnTo>
                    <a:lnTo>
                      <a:pt x="738" y="176"/>
                    </a:lnTo>
                    <a:lnTo>
                      <a:pt x="728" y="154"/>
                    </a:lnTo>
                    <a:lnTo>
                      <a:pt x="716" y="134"/>
                    </a:lnTo>
                    <a:lnTo>
                      <a:pt x="703" y="115"/>
                    </a:lnTo>
                    <a:lnTo>
                      <a:pt x="689" y="96"/>
                    </a:lnTo>
                    <a:lnTo>
                      <a:pt x="689" y="96"/>
                    </a:lnTo>
                    <a:lnTo>
                      <a:pt x="716" y="107"/>
                    </a:lnTo>
                    <a:lnTo>
                      <a:pt x="742" y="120"/>
                    </a:lnTo>
                    <a:lnTo>
                      <a:pt x="766" y="134"/>
                    </a:lnTo>
                    <a:lnTo>
                      <a:pt x="790" y="149"/>
                    </a:lnTo>
                    <a:lnTo>
                      <a:pt x="790" y="149"/>
                    </a:lnTo>
                    <a:close/>
                    <a:moveTo>
                      <a:pt x="541" y="69"/>
                    </a:moveTo>
                    <a:lnTo>
                      <a:pt x="541" y="69"/>
                    </a:lnTo>
                    <a:lnTo>
                      <a:pt x="552" y="71"/>
                    </a:lnTo>
                    <a:lnTo>
                      <a:pt x="561" y="75"/>
                    </a:lnTo>
                    <a:lnTo>
                      <a:pt x="571" y="79"/>
                    </a:lnTo>
                    <a:lnTo>
                      <a:pt x="581" y="85"/>
                    </a:lnTo>
                    <a:lnTo>
                      <a:pt x="590" y="91"/>
                    </a:lnTo>
                    <a:lnTo>
                      <a:pt x="599" y="98"/>
                    </a:lnTo>
                    <a:lnTo>
                      <a:pt x="617" y="113"/>
                    </a:lnTo>
                    <a:lnTo>
                      <a:pt x="633" y="131"/>
                    </a:lnTo>
                    <a:lnTo>
                      <a:pt x="649" y="151"/>
                    </a:lnTo>
                    <a:lnTo>
                      <a:pt x="664" y="174"/>
                    </a:lnTo>
                    <a:lnTo>
                      <a:pt x="677" y="198"/>
                    </a:lnTo>
                    <a:lnTo>
                      <a:pt x="677" y="198"/>
                    </a:lnTo>
                    <a:lnTo>
                      <a:pt x="645" y="207"/>
                    </a:lnTo>
                    <a:lnTo>
                      <a:pt x="612" y="213"/>
                    </a:lnTo>
                    <a:lnTo>
                      <a:pt x="577" y="219"/>
                    </a:lnTo>
                    <a:lnTo>
                      <a:pt x="541" y="221"/>
                    </a:lnTo>
                    <a:lnTo>
                      <a:pt x="541" y="69"/>
                    </a:lnTo>
                    <a:close/>
                    <a:moveTo>
                      <a:pt x="541" y="285"/>
                    </a:moveTo>
                    <a:lnTo>
                      <a:pt x="541" y="285"/>
                    </a:lnTo>
                    <a:lnTo>
                      <a:pt x="584" y="282"/>
                    </a:lnTo>
                    <a:lnTo>
                      <a:pt x="625" y="277"/>
                    </a:lnTo>
                    <a:lnTo>
                      <a:pt x="664" y="268"/>
                    </a:lnTo>
                    <a:lnTo>
                      <a:pt x="684" y="264"/>
                    </a:lnTo>
                    <a:lnTo>
                      <a:pt x="703" y="258"/>
                    </a:lnTo>
                    <a:lnTo>
                      <a:pt x="703" y="258"/>
                    </a:lnTo>
                    <a:lnTo>
                      <a:pt x="708" y="276"/>
                    </a:lnTo>
                    <a:lnTo>
                      <a:pt x="714" y="295"/>
                    </a:lnTo>
                    <a:lnTo>
                      <a:pt x="718" y="313"/>
                    </a:lnTo>
                    <a:lnTo>
                      <a:pt x="721" y="332"/>
                    </a:lnTo>
                    <a:lnTo>
                      <a:pt x="725" y="352"/>
                    </a:lnTo>
                    <a:lnTo>
                      <a:pt x="728" y="372"/>
                    </a:lnTo>
                    <a:lnTo>
                      <a:pt x="730" y="393"/>
                    </a:lnTo>
                    <a:lnTo>
                      <a:pt x="731" y="413"/>
                    </a:lnTo>
                    <a:lnTo>
                      <a:pt x="541" y="413"/>
                    </a:lnTo>
                    <a:lnTo>
                      <a:pt x="541" y="285"/>
                    </a:lnTo>
                    <a:close/>
                    <a:moveTo>
                      <a:pt x="541" y="477"/>
                    </a:moveTo>
                    <a:lnTo>
                      <a:pt x="731" y="477"/>
                    </a:lnTo>
                    <a:lnTo>
                      <a:pt x="731" y="477"/>
                    </a:lnTo>
                    <a:lnTo>
                      <a:pt x="730" y="498"/>
                    </a:lnTo>
                    <a:lnTo>
                      <a:pt x="728" y="518"/>
                    </a:lnTo>
                    <a:lnTo>
                      <a:pt x="725" y="538"/>
                    </a:lnTo>
                    <a:lnTo>
                      <a:pt x="721" y="558"/>
                    </a:lnTo>
                    <a:lnTo>
                      <a:pt x="718" y="577"/>
                    </a:lnTo>
                    <a:lnTo>
                      <a:pt x="714" y="596"/>
                    </a:lnTo>
                    <a:lnTo>
                      <a:pt x="708" y="615"/>
                    </a:lnTo>
                    <a:lnTo>
                      <a:pt x="703" y="632"/>
                    </a:lnTo>
                    <a:lnTo>
                      <a:pt x="703" y="632"/>
                    </a:lnTo>
                    <a:lnTo>
                      <a:pt x="684" y="626"/>
                    </a:lnTo>
                    <a:lnTo>
                      <a:pt x="664" y="622"/>
                    </a:lnTo>
                    <a:lnTo>
                      <a:pt x="625" y="614"/>
                    </a:lnTo>
                    <a:lnTo>
                      <a:pt x="584" y="608"/>
                    </a:lnTo>
                    <a:lnTo>
                      <a:pt x="541" y="605"/>
                    </a:lnTo>
                    <a:lnTo>
                      <a:pt x="541" y="477"/>
                    </a:lnTo>
                    <a:close/>
                    <a:moveTo>
                      <a:pt x="541" y="822"/>
                    </a:moveTo>
                    <a:lnTo>
                      <a:pt x="541" y="669"/>
                    </a:lnTo>
                    <a:lnTo>
                      <a:pt x="541" y="669"/>
                    </a:lnTo>
                    <a:lnTo>
                      <a:pt x="577" y="672"/>
                    </a:lnTo>
                    <a:lnTo>
                      <a:pt x="612" y="677"/>
                    </a:lnTo>
                    <a:lnTo>
                      <a:pt x="645" y="683"/>
                    </a:lnTo>
                    <a:lnTo>
                      <a:pt x="678" y="692"/>
                    </a:lnTo>
                    <a:lnTo>
                      <a:pt x="678" y="692"/>
                    </a:lnTo>
                    <a:lnTo>
                      <a:pt x="664" y="717"/>
                    </a:lnTo>
                    <a:lnTo>
                      <a:pt x="649" y="739"/>
                    </a:lnTo>
                    <a:lnTo>
                      <a:pt x="633" y="760"/>
                    </a:lnTo>
                    <a:lnTo>
                      <a:pt x="617" y="778"/>
                    </a:lnTo>
                    <a:lnTo>
                      <a:pt x="599" y="793"/>
                    </a:lnTo>
                    <a:lnTo>
                      <a:pt x="590" y="799"/>
                    </a:lnTo>
                    <a:lnTo>
                      <a:pt x="581" y="806"/>
                    </a:lnTo>
                    <a:lnTo>
                      <a:pt x="571" y="811"/>
                    </a:lnTo>
                    <a:lnTo>
                      <a:pt x="561" y="815"/>
                    </a:lnTo>
                    <a:lnTo>
                      <a:pt x="552" y="820"/>
                    </a:lnTo>
                    <a:lnTo>
                      <a:pt x="541" y="822"/>
                    </a:lnTo>
                    <a:lnTo>
                      <a:pt x="541" y="822"/>
                    </a:lnTo>
                    <a:close/>
                    <a:moveTo>
                      <a:pt x="689" y="794"/>
                    </a:moveTo>
                    <a:lnTo>
                      <a:pt x="689" y="794"/>
                    </a:lnTo>
                    <a:lnTo>
                      <a:pt x="703" y="777"/>
                    </a:lnTo>
                    <a:lnTo>
                      <a:pt x="716" y="756"/>
                    </a:lnTo>
                    <a:lnTo>
                      <a:pt x="728" y="736"/>
                    </a:lnTo>
                    <a:lnTo>
                      <a:pt x="738" y="714"/>
                    </a:lnTo>
                    <a:lnTo>
                      <a:pt x="738" y="714"/>
                    </a:lnTo>
                    <a:lnTo>
                      <a:pt x="765" y="727"/>
                    </a:lnTo>
                    <a:lnTo>
                      <a:pt x="790" y="741"/>
                    </a:lnTo>
                    <a:lnTo>
                      <a:pt x="790" y="741"/>
                    </a:lnTo>
                    <a:lnTo>
                      <a:pt x="766" y="756"/>
                    </a:lnTo>
                    <a:lnTo>
                      <a:pt x="742" y="770"/>
                    </a:lnTo>
                    <a:lnTo>
                      <a:pt x="716" y="783"/>
                    </a:lnTo>
                    <a:lnTo>
                      <a:pt x="689" y="794"/>
                    </a:lnTo>
                    <a:lnTo>
                      <a:pt x="689" y="794"/>
                    </a:lnTo>
                    <a:close/>
                    <a:moveTo>
                      <a:pt x="841" y="698"/>
                    </a:moveTo>
                    <a:lnTo>
                      <a:pt x="841" y="698"/>
                    </a:lnTo>
                    <a:lnTo>
                      <a:pt x="824" y="687"/>
                    </a:lnTo>
                    <a:lnTo>
                      <a:pt x="805" y="675"/>
                    </a:lnTo>
                    <a:lnTo>
                      <a:pt x="785" y="664"/>
                    </a:lnTo>
                    <a:lnTo>
                      <a:pt x="763" y="654"/>
                    </a:lnTo>
                    <a:lnTo>
                      <a:pt x="763" y="654"/>
                    </a:lnTo>
                    <a:lnTo>
                      <a:pt x="769" y="634"/>
                    </a:lnTo>
                    <a:lnTo>
                      <a:pt x="775" y="613"/>
                    </a:lnTo>
                    <a:lnTo>
                      <a:pt x="780" y="591"/>
                    </a:lnTo>
                    <a:lnTo>
                      <a:pt x="785" y="570"/>
                    </a:lnTo>
                    <a:lnTo>
                      <a:pt x="789" y="547"/>
                    </a:lnTo>
                    <a:lnTo>
                      <a:pt x="791" y="525"/>
                    </a:lnTo>
                    <a:lnTo>
                      <a:pt x="793" y="501"/>
                    </a:lnTo>
                    <a:lnTo>
                      <a:pt x="795" y="477"/>
                    </a:lnTo>
                    <a:lnTo>
                      <a:pt x="953" y="477"/>
                    </a:lnTo>
                    <a:lnTo>
                      <a:pt x="953" y="477"/>
                    </a:lnTo>
                    <a:lnTo>
                      <a:pt x="951" y="492"/>
                    </a:lnTo>
                    <a:lnTo>
                      <a:pt x="949" y="508"/>
                    </a:lnTo>
                    <a:lnTo>
                      <a:pt x="945" y="523"/>
                    </a:lnTo>
                    <a:lnTo>
                      <a:pt x="941" y="538"/>
                    </a:lnTo>
                    <a:lnTo>
                      <a:pt x="936" y="554"/>
                    </a:lnTo>
                    <a:lnTo>
                      <a:pt x="930" y="569"/>
                    </a:lnTo>
                    <a:lnTo>
                      <a:pt x="924" y="582"/>
                    </a:lnTo>
                    <a:lnTo>
                      <a:pt x="918" y="596"/>
                    </a:lnTo>
                    <a:lnTo>
                      <a:pt x="910" y="610"/>
                    </a:lnTo>
                    <a:lnTo>
                      <a:pt x="903" y="624"/>
                    </a:lnTo>
                    <a:lnTo>
                      <a:pt x="894" y="637"/>
                    </a:lnTo>
                    <a:lnTo>
                      <a:pt x="884" y="650"/>
                    </a:lnTo>
                    <a:lnTo>
                      <a:pt x="875" y="663"/>
                    </a:lnTo>
                    <a:lnTo>
                      <a:pt x="864" y="675"/>
                    </a:lnTo>
                    <a:lnTo>
                      <a:pt x="841" y="698"/>
                    </a:lnTo>
                    <a:lnTo>
                      <a:pt x="841" y="6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90" name="椭圆 89"/>
            <p:cNvSpPr/>
            <p:nvPr/>
          </p:nvSpPr>
          <p:spPr>
            <a:xfrm>
              <a:off x="8506770" y="1927672"/>
              <a:ext cx="482505" cy="4825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Freeform 93"/>
            <p:cNvSpPr>
              <a:spLocks noEditPoints="1"/>
            </p:cNvSpPr>
            <p:nvPr/>
          </p:nvSpPr>
          <p:spPr bwMode="auto">
            <a:xfrm>
              <a:off x="8621450" y="2047490"/>
              <a:ext cx="241679" cy="242869"/>
            </a:xfrm>
            <a:custGeom>
              <a:avLst/>
              <a:gdLst>
                <a:gd name="T0" fmla="*/ 11 w 1017"/>
                <a:gd name="T1" fmla="*/ 50 h 1018"/>
                <a:gd name="T2" fmla="*/ 28 w 1017"/>
                <a:gd name="T3" fmla="*/ 450 h 1018"/>
                <a:gd name="T4" fmla="*/ 148 w 1017"/>
                <a:gd name="T5" fmla="*/ 461 h 1018"/>
                <a:gd name="T6" fmla="*/ 328 w 1017"/>
                <a:gd name="T7" fmla="*/ 461 h 1018"/>
                <a:gd name="T8" fmla="*/ 449 w 1017"/>
                <a:gd name="T9" fmla="*/ 450 h 1018"/>
                <a:gd name="T10" fmla="*/ 456 w 1017"/>
                <a:gd name="T11" fmla="*/ 322 h 1018"/>
                <a:gd name="T12" fmla="*/ 466 w 1017"/>
                <a:gd name="T13" fmla="*/ 141 h 1018"/>
                <a:gd name="T14" fmla="*/ 442 w 1017"/>
                <a:gd name="T15" fmla="*/ 21 h 1018"/>
                <a:gd name="T16" fmla="*/ 236 w 1017"/>
                <a:gd name="T17" fmla="*/ 133 h 1018"/>
                <a:gd name="T18" fmla="*/ 403 w 1017"/>
                <a:gd name="T19" fmla="*/ 359 h 1018"/>
                <a:gd name="T20" fmla="*/ 369 w 1017"/>
                <a:gd name="T21" fmla="*/ 411 h 1018"/>
                <a:gd name="T22" fmla="*/ 138 w 1017"/>
                <a:gd name="T23" fmla="*/ 231 h 1018"/>
                <a:gd name="T24" fmla="*/ 102 w 1017"/>
                <a:gd name="T25" fmla="*/ 413 h 1018"/>
                <a:gd name="T26" fmla="*/ 69 w 1017"/>
                <a:gd name="T27" fmla="*/ 78 h 1018"/>
                <a:gd name="T28" fmla="*/ 412 w 1017"/>
                <a:gd name="T29" fmla="*/ 89 h 1018"/>
                <a:gd name="T30" fmla="*/ 975 w 1017"/>
                <a:gd name="T31" fmla="*/ 16 h 1018"/>
                <a:gd name="T32" fmla="*/ 575 w 1017"/>
                <a:gd name="T33" fmla="*/ 21 h 1018"/>
                <a:gd name="T34" fmla="*/ 552 w 1017"/>
                <a:gd name="T35" fmla="*/ 141 h 1018"/>
                <a:gd name="T36" fmla="*/ 562 w 1017"/>
                <a:gd name="T37" fmla="*/ 322 h 1018"/>
                <a:gd name="T38" fmla="*/ 569 w 1017"/>
                <a:gd name="T39" fmla="*/ 450 h 1018"/>
                <a:gd name="T40" fmla="*/ 689 w 1017"/>
                <a:gd name="T41" fmla="*/ 461 h 1018"/>
                <a:gd name="T42" fmla="*/ 869 w 1017"/>
                <a:gd name="T43" fmla="*/ 461 h 1018"/>
                <a:gd name="T44" fmla="*/ 989 w 1017"/>
                <a:gd name="T45" fmla="*/ 450 h 1018"/>
                <a:gd name="T46" fmla="*/ 1006 w 1017"/>
                <a:gd name="T47" fmla="*/ 50 h 1018"/>
                <a:gd name="T48" fmla="*/ 922 w 1017"/>
                <a:gd name="T49" fmla="*/ 413 h 1018"/>
                <a:gd name="T50" fmla="*/ 882 w 1017"/>
                <a:gd name="T51" fmla="*/ 234 h 1018"/>
                <a:gd name="T52" fmla="*/ 648 w 1017"/>
                <a:gd name="T53" fmla="*/ 411 h 1018"/>
                <a:gd name="T54" fmla="*/ 614 w 1017"/>
                <a:gd name="T55" fmla="*/ 359 h 1018"/>
                <a:gd name="T56" fmla="*/ 780 w 1017"/>
                <a:gd name="T57" fmla="*/ 133 h 1018"/>
                <a:gd name="T58" fmla="*/ 604 w 1017"/>
                <a:gd name="T59" fmla="*/ 95 h 1018"/>
                <a:gd name="T60" fmla="*/ 944 w 1017"/>
                <a:gd name="T61" fmla="*/ 73 h 1018"/>
                <a:gd name="T62" fmla="*/ 854 w 1017"/>
                <a:gd name="T63" fmla="*/ 569 h 1018"/>
                <a:gd name="T64" fmla="*/ 672 w 1017"/>
                <a:gd name="T65" fmla="*/ 548 h 1018"/>
                <a:gd name="T66" fmla="*/ 556 w 1017"/>
                <a:gd name="T67" fmla="*/ 584 h 1018"/>
                <a:gd name="T68" fmla="*/ 688 w 1017"/>
                <a:gd name="T69" fmla="*/ 827 h 1018"/>
                <a:gd name="T70" fmla="*/ 545 w 1017"/>
                <a:gd name="T71" fmla="*/ 894 h 1018"/>
                <a:gd name="T72" fmla="*/ 590 w 1017"/>
                <a:gd name="T73" fmla="*/ 1006 h 1018"/>
                <a:gd name="T74" fmla="*/ 989 w 1017"/>
                <a:gd name="T75" fmla="*/ 990 h 1018"/>
                <a:gd name="T76" fmla="*/ 1010 w 1017"/>
                <a:gd name="T77" fmla="*/ 599 h 1018"/>
                <a:gd name="T78" fmla="*/ 954 w 1017"/>
                <a:gd name="T79" fmla="*/ 923 h 1018"/>
                <a:gd name="T80" fmla="*/ 614 w 1017"/>
                <a:gd name="T81" fmla="*/ 945 h 1018"/>
                <a:gd name="T82" fmla="*/ 763 w 1017"/>
                <a:gd name="T83" fmla="*/ 891 h 1018"/>
                <a:gd name="T84" fmla="*/ 791 w 1017"/>
                <a:gd name="T85" fmla="*/ 844 h 1018"/>
                <a:gd name="T86" fmla="*/ 623 w 1017"/>
                <a:gd name="T87" fmla="*/ 607 h 1018"/>
                <a:gd name="T88" fmla="*/ 866 w 1017"/>
                <a:gd name="T89" fmla="*/ 794 h 1018"/>
                <a:gd name="T90" fmla="*/ 896 w 1017"/>
                <a:gd name="T91" fmla="*/ 618 h 1018"/>
                <a:gd name="T92" fmla="*/ 954 w 1017"/>
                <a:gd name="T93" fmla="*/ 923 h 1018"/>
                <a:gd name="T94" fmla="*/ 473 w 1017"/>
                <a:gd name="T95" fmla="*/ 609 h 1018"/>
                <a:gd name="T96" fmla="*/ 372 w 1017"/>
                <a:gd name="T97" fmla="*/ 542 h 1018"/>
                <a:gd name="T98" fmla="*/ 179 w 1017"/>
                <a:gd name="T99" fmla="*/ 591 h 1018"/>
                <a:gd name="T100" fmla="*/ 67 w 1017"/>
                <a:gd name="T101" fmla="*/ 545 h 1018"/>
                <a:gd name="T102" fmla="*/ 0 w 1017"/>
                <a:gd name="T103" fmla="*/ 923 h 1018"/>
                <a:gd name="T104" fmla="*/ 76 w 1017"/>
                <a:gd name="T105" fmla="*/ 1016 h 1018"/>
                <a:gd name="T106" fmla="*/ 466 w 1017"/>
                <a:gd name="T107" fmla="*/ 968 h 1018"/>
                <a:gd name="T108" fmla="*/ 442 w 1017"/>
                <a:gd name="T109" fmla="*/ 849 h 1018"/>
                <a:gd name="T110" fmla="*/ 73 w 1017"/>
                <a:gd name="T111" fmla="*/ 945 h 1018"/>
                <a:gd name="T112" fmla="*/ 96 w 1017"/>
                <a:gd name="T113" fmla="*/ 604 h 1018"/>
                <a:gd name="T114" fmla="*/ 132 w 1017"/>
                <a:gd name="T115" fmla="*/ 781 h 1018"/>
                <a:gd name="T116" fmla="*/ 358 w 1017"/>
                <a:gd name="T117" fmla="*/ 614 h 1018"/>
                <a:gd name="T118" fmla="*/ 411 w 1017"/>
                <a:gd name="T119" fmla="*/ 648 h 1018"/>
                <a:gd name="T120" fmla="*/ 230 w 1017"/>
                <a:gd name="T121" fmla="*/ 879 h 1018"/>
                <a:gd name="T122" fmla="*/ 412 w 1017"/>
                <a:gd name="T123" fmla="*/ 91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7" h="1018">
                  <a:moveTo>
                    <a:pt x="381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6" y="2"/>
                  </a:lnTo>
                  <a:lnTo>
                    <a:pt x="68" y="4"/>
                  </a:lnTo>
                  <a:lnTo>
                    <a:pt x="59" y="8"/>
                  </a:lnTo>
                  <a:lnTo>
                    <a:pt x="50" y="12"/>
                  </a:lnTo>
                  <a:lnTo>
                    <a:pt x="42" y="16"/>
                  </a:lnTo>
                  <a:lnTo>
                    <a:pt x="34" y="21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1" y="35"/>
                  </a:lnTo>
                  <a:lnTo>
                    <a:pt x="16" y="43"/>
                  </a:lnTo>
                  <a:lnTo>
                    <a:pt x="11" y="50"/>
                  </a:lnTo>
                  <a:lnTo>
                    <a:pt x="6" y="59"/>
                  </a:lnTo>
                  <a:lnTo>
                    <a:pt x="4" y="68"/>
                  </a:lnTo>
                  <a:lnTo>
                    <a:pt x="1" y="77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92"/>
                  </a:lnTo>
                  <a:lnTo>
                    <a:pt x="2" y="401"/>
                  </a:lnTo>
                  <a:lnTo>
                    <a:pt x="4" y="410"/>
                  </a:lnTo>
                  <a:lnTo>
                    <a:pt x="8" y="418"/>
                  </a:lnTo>
                  <a:lnTo>
                    <a:pt x="11" y="427"/>
                  </a:lnTo>
                  <a:lnTo>
                    <a:pt x="16" y="436"/>
                  </a:lnTo>
                  <a:lnTo>
                    <a:pt x="21" y="442"/>
                  </a:lnTo>
                  <a:lnTo>
                    <a:pt x="28" y="450"/>
                  </a:lnTo>
                  <a:lnTo>
                    <a:pt x="34" y="455"/>
                  </a:lnTo>
                  <a:lnTo>
                    <a:pt x="42" y="461"/>
                  </a:lnTo>
                  <a:lnTo>
                    <a:pt x="49" y="466"/>
                  </a:lnTo>
                  <a:lnTo>
                    <a:pt x="58" y="470"/>
                  </a:lnTo>
                  <a:lnTo>
                    <a:pt x="67" y="473"/>
                  </a:lnTo>
                  <a:lnTo>
                    <a:pt x="76" y="475"/>
                  </a:lnTo>
                  <a:lnTo>
                    <a:pt x="86" y="476"/>
                  </a:lnTo>
                  <a:lnTo>
                    <a:pt x="96" y="477"/>
                  </a:lnTo>
                  <a:lnTo>
                    <a:pt x="96" y="477"/>
                  </a:lnTo>
                  <a:lnTo>
                    <a:pt x="105" y="476"/>
                  </a:lnTo>
                  <a:lnTo>
                    <a:pt x="115" y="475"/>
                  </a:lnTo>
                  <a:lnTo>
                    <a:pt x="123" y="473"/>
                  </a:lnTo>
                  <a:lnTo>
                    <a:pt x="132" y="470"/>
                  </a:lnTo>
                  <a:lnTo>
                    <a:pt x="141" y="466"/>
                  </a:lnTo>
                  <a:lnTo>
                    <a:pt x="148" y="461"/>
                  </a:lnTo>
                  <a:lnTo>
                    <a:pt x="156" y="455"/>
                  </a:lnTo>
                  <a:lnTo>
                    <a:pt x="162" y="450"/>
                  </a:lnTo>
                  <a:lnTo>
                    <a:pt x="168" y="442"/>
                  </a:lnTo>
                  <a:lnTo>
                    <a:pt x="174" y="436"/>
                  </a:lnTo>
                  <a:lnTo>
                    <a:pt x="179" y="427"/>
                  </a:lnTo>
                  <a:lnTo>
                    <a:pt x="184" y="418"/>
                  </a:lnTo>
                  <a:lnTo>
                    <a:pt x="187" y="410"/>
                  </a:lnTo>
                  <a:lnTo>
                    <a:pt x="189" y="401"/>
                  </a:lnTo>
                  <a:lnTo>
                    <a:pt x="190" y="392"/>
                  </a:lnTo>
                  <a:lnTo>
                    <a:pt x="191" y="382"/>
                  </a:lnTo>
                  <a:lnTo>
                    <a:pt x="191" y="329"/>
                  </a:lnTo>
                  <a:lnTo>
                    <a:pt x="314" y="450"/>
                  </a:lnTo>
                  <a:lnTo>
                    <a:pt x="314" y="450"/>
                  </a:lnTo>
                  <a:lnTo>
                    <a:pt x="321" y="456"/>
                  </a:lnTo>
                  <a:lnTo>
                    <a:pt x="328" y="461"/>
                  </a:lnTo>
                  <a:lnTo>
                    <a:pt x="337" y="466"/>
                  </a:lnTo>
                  <a:lnTo>
                    <a:pt x="346" y="470"/>
                  </a:lnTo>
                  <a:lnTo>
                    <a:pt x="354" y="472"/>
                  </a:lnTo>
                  <a:lnTo>
                    <a:pt x="363" y="474"/>
                  </a:lnTo>
                  <a:lnTo>
                    <a:pt x="372" y="475"/>
                  </a:lnTo>
                  <a:lnTo>
                    <a:pt x="381" y="476"/>
                  </a:lnTo>
                  <a:lnTo>
                    <a:pt x="391" y="475"/>
                  </a:lnTo>
                  <a:lnTo>
                    <a:pt x="400" y="474"/>
                  </a:lnTo>
                  <a:lnTo>
                    <a:pt x="409" y="472"/>
                  </a:lnTo>
                  <a:lnTo>
                    <a:pt x="417" y="470"/>
                  </a:lnTo>
                  <a:lnTo>
                    <a:pt x="426" y="466"/>
                  </a:lnTo>
                  <a:lnTo>
                    <a:pt x="435" y="461"/>
                  </a:lnTo>
                  <a:lnTo>
                    <a:pt x="442" y="456"/>
                  </a:lnTo>
                  <a:lnTo>
                    <a:pt x="449" y="450"/>
                  </a:lnTo>
                  <a:lnTo>
                    <a:pt x="449" y="450"/>
                  </a:lnTo>
                  <a:lnTo>
                    <a:pt x="455" y="442"/>
                  </a:lnTo>
                  <a:lnTo>
                    <a:pt x="461" y="435"/>
                  </a:lnTo>
                  <a:lnTo>
                    <a:pt x="466" y="426"/>
                  </a:lnTo>
                  <a:lnTo>
                    <a:pt x="470" y="417"/>
                  </a:lnTo>
                  <a:lnTo>
                    <a:pt x="473" y="409"/>
                  </a:lnTo>
                  <a:lnTo>
                    <a:pt x="475" y="400"/>
                  </a:lnTo>
                  <a:lnTo>
                    <a:pt x="476" y="391"/>
                  </a:lnTo>
                  <a:lnTo>
                    <a:pt x="476" y="382"/>
                  </a:lnTo>
                  <a:lnTo>
                    <a:pt x="476" y="372"/>
                  </a:lnTo>
                  <a:lnTo>
                    <a:pt x="475" y="364"/>
                  </a:lnTo>
                  <a:lnTo>
                    <a:pt x="473" y="355"/>
                  </a:lnTo>
                  <a:lnTo>
                    <a:pt x="470" y="345"/>
                  </a:lnTo>
                  <a:lnTo>
                    <a:pt x="466" y="338"/>
                  </a:lnTo>
                  <a:lnTo>
                    <a:pt x="461" y="329"/>
                  </a:lnTo>
                  <a:lnTo>
                    <a:pt x="456" y="322"/>
                  </a:lnTo>
                  <a:lnTo>
                    <a:pt x="450" y="314"/>
                  </a:lnTo>
                  <a:lnTo>
                    <a:pt x="329" y="191"/>
                  </a:lnTo>
                  <a:lnTo>
                    <a:pt x="381" y="191"/>
                  </a:lnTo>
                  <a:lnTo>
                    <a:pt x="381" y="191"/>
                  </a:lnTo>
                  <a:lnTo>
                    <a:pt x="391" y="191"/>
                  </a:lnTo>
                  <a:lnTo>
                    <a:pt x="400" y="189"/>
                  </a:lnTo>
                  <a:lnTo>
                    <a:pt x="410" y="187"/>
                  </a:lnTo>
                  <a:lnTo>
                    <a:pt x="418" y="183"/>
                  </a:lnTo>
                  <a:lnTo>
                    <a:pt x="427" y="179"/>
                  </a:lnTo>
                  <a:lnTo>
                    <a:pt x="435" y="175"/>
                  </a:lnTo>
                  <a:lnTo>
                    <a:pt x="442" y="170"/>
                  </a:lnTo>
                  <a:lnTo>
                    <a:pt x="449" y="163"/>
                  </a:lnTo>
                  <a:lnTo>
                    <a:pt x="455" y="157"/>
                  </a:lnTo>
                  <a:lnTo>
                    <a:pt x="460" y="149"/>
                  </a:lnTo>
                  <a:lnTo>
                    <a:pt x="466" y="141"/>
                  </a:lnTo>
                  <a:lnTo>
                    <a:pt x="469" y="133"/>
                  </a:lnTo>
                  <a:lnTo>
                    <a:pt x="472" y="123"/>
                  </a:lnTo>
                  <a:lnTo>
                    <a:pt x="475" y="115"/>
                  </a:lnTo>
                  <a:lnTo>
                    <a:pt x="476" y="105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86"/>
                  </a:lnTo>
                  <a:lnTo>
                    <a:pt x="475" y="76"/>
                  </a:lnTo>
                  <a:lnTo>
                    <a:pt x="472" y="68"/>
                  </a:lnTo>
                  <a:lnTo>
                    <a:pt x="469" y="58"/>
                  </a:lnTo>
                  <a:lnTo>
                    <a:pt x="466" y="50"/>
                  </a:lnTo>
                  <a:lnTo>
                    <a:pt x="460" y="42"/>
                  </a:lnTo>
                  <a:lnTo>
                    <a:pt x="455" y="35"/>
                  </a:lnTo>
                  <a:lnTo>
                    <a:pt x="449" y="28"/>
                  </a:lnTo>
                  <a:lnTo>
                    <a:pt x="442" y="21"/>
                  </a:lnTo>
                  <a:lnTo>
                    <a:pt x="435" y="16"/>
                  </a:lnTo>
                  <a:lnTo>
                    <a:pt x="427" y="12"/>
                  </a:lnTo>
                  <a:lnTo>
                    <a:pt x="418" y="8"/>
                  </a:lnTo>
                  <a:lnTo>
                    <a:pt x="410" y="4"/>
                  </a:lnTo>
                  <a:lnTo>
                    <a:pt x="400" y="2"/>
                  </a:lnTo>
                  <a:lnTo>
                    <a:pt x="391" y="1"/>
                  </a:lnTo>
                  <a:lnTo>
                    <a:pt x="381" y="0"/>
                  </a:lnTo>
                  <a:lnTo>
                    <a:pt x="381" y="0"/>
                  </a:lnTo>
                  <a:close/>
                  <a:moveTo>
                    <a:pt x="381" y="128"/>
                  </a:moveTo>
                  <a:lnTo>
                    <a:pt x="254" y="128"/>
                  </a:lnTo>
                  <a:lnTo>
                    <a:pt x="254" y="128"/>
                  </a:lnTo>
                  <a:lnTo>
                    <a:pt x="249" y="128"/>
                  </a:lnTo>
                  <a:lnTo>
                    <a:pt x="245" y="129"/>
                  </a:lnTo>
                  <a:lnTo>
                    <a:pt x="240" y="131"/>
                  </a:lnTo>
                  <a:lnTo>
                    <a:pt x="236" y="133"/>
                  </a:lnTo>
                  <a:lnTo>
                    <a:pt x="233" y="135"/>
                  </a:lnTo>
                  <a:lnTo>
                    <a:pt x="230" y="138"/>
                  </a:lnTo>
                  <a:lnTo>
                    <a:pt x="227" y="143"/>
                  </a:lnTo>
                  <a:lnTo>
                    <a:pt x="225" y="147"/>
                  </a:lnTo>
                  <a:lnTo>
                    <a:pt x="225" y="147"/>
                  </a:lnTo>
                  <a:lnTo>
                    <a:pt x="223" y="151"/>
                  </a:lnTo>
                  <a:lnTo>
                    <a:pt x="222" y="156"/>
                  </a:lnTo>
                  <a:lnTo>
                    <a:pt x="222" y="161"/>
                  </a:lnTo>
                  <a:lnTo>
                    <a:pt x="223" y="165"/>
                  </a:lnTo>
                  <a:lnTo>
                    <a:pt x="224" y="170"/>
                  </a:lnTo>
                  <a:lnTo>
                    <a:pt x="225" y="174"/>
                  </a:lnTo>
                  <a:lnTo>
                    <a:pt x="229" y="178"/>
                  </a:lnTo>
                  <a:lnTo>
                    <a:pt x="232" y="181"/>
                  </a:lnTo>
                  <a:lnTo>
                    <a:pt x="403" y="359"/>
                  </a:lnTo>
                  <a:lnTo>
                    <a:pt x="403" y="359"/>
                  </a:lnTo>
                  <a:lnTo>
                    <a:pt x="408" y="365"/>
                  </a:lnTo>
                  <a:lnTo>
                    <a:pt x="411" y="370"/>
                  </a:lnTo>
                  <a:lnTo>
                    <a:pt x="412" y="376"/>
                  </a:lnTo>
                  <a:lnTo>
                    <a:pt x="413" y="382"/>
                  </a:lnTo>
                  <a:lnTo>
                    <a:pt x="412" y="387"/>
                  </a:lnTo>
                  <a:lnTo>
                    <a:pt x="411" y="394"/>
                  </a:lnTo>
                  <a:lnTo>
                    <a:pt x="408" y="399"/>
                  </a:lnTo>
                  <a:lnTo>
                    <a:pt x="403" y="404"/>
                  </a:lnTo>
                  <a:lnTo>
                    <a:pt x="403" y="404"/>
                  </a:lnTo>
                  <a:lnTo>
                    <a:pt x="399" y="408"/>
                  </a:lnTo>
                  <a:lnTo>
                    <a:pt x="394" y="411"/>
                  </a:lnTo>
                  <a:lnTo>
                    <a:pt x="387" y="413"/>
                  </a:lnTo>
                  <a:lnTo>
                    <a:pt x="381" y="413"/>
                  </a:lnTo>
                  <a:lnTo>
                    <a:pt x="376" y="413"/>
                  </a:lnTo>
                  <a:lnTo>
                    <a:pt x="369" y="411"/>
                  </a:lnTo>
                  <a:lnTo>
                    <a:pt x="364" y="408"/>
                  </a:lnTo>
                  <a:lnTo>
                    <a:pt x="358" y="403"/>
                  </a:lnTo>
                  <a:lnTo>
                    <a:pt x="181" y="232"/>
                  </a:lnTo>
                  <a:lnTo>
                    <a:pt x="181" y="232"/>
                  </a:lnTo>
                  <a:lnTo>
                    <a:pt x="177" y="229"/>
                  </a:lnTo>
                  <a:lnTo>
                    <a:pt x="173" y="226"/>
                  </a:lnTo>
                  <a:lnTo>
                    <a:pt x="168" y="224"/>
                  </a:lnTo>
                  <a:lnTo>
                    <a:pt x="164" y="223"/>
                  </a:lnTo>
                  <a:lnTo>
                    <a:pt x="160" y="223"/>
                  </a:lnTo>
                  <a:lnTo>
                    <a:pt x="156" y="223"/>
                  </a:lnTo>
                  <a:lnTo>
                    <a:pt x="151" y="224"/>
                  </a:lnTo>
                  <a:lnTo>
                    <a:pt x="146" y="225"/>
                  </a:lnTo>
                  <a:lnTo>
                    <a:pt x="146" y="225"/>
                  </a:lnTo>
                  <a:lnTo>
                    <a:pt x="142" y="227"/>
                  </a:lnTo>
                  <a:lnTo>
                    <a:pt x="138" y="231"/>
                  </a:lnTo>
                  <a:lnTo>
                    <a:pt x="135" y="234"/>
                  </a:lnTo>
                  <a:lnTo>
                    <a:pt x="132" y="237"/>
                  </a:lnTo>
                  <a:lnTo>
                    <a:pt x="130" y="241"/>
                  </a:lnTo>
                  <a:lnTo>
                    <a:pt x="129" y="246"/>
                  </a:lnTo>
                  <a:lnTo>
                    <a:pt x="128" y="250"/>
                  </a:lnTo>
                  <a:lnTo>
                    <a:pt x="127" y="254"/>
                  </a:lnTo>
                  <a:lnTo>
                    <a:pt x="127" y="382"/>
                  </a:lnTo>
                  <a:lnTo>
                    <a:pt x="127" y="382"/>
                  </a:lnTo>
                  <a:lnTo>
                    <a:pt x="127" y="388"/>
                  </a:lnTo>
                  <a:lnTo>
                    <a:pt x="124" y="394"/>
                  </a:lnTo>
                  <a:lnTo>
                    <a:pt x="121" y="399"/>
                  </a:lnTo>
                  <a:lnTo>
                    <a:pt x="118" y="404"/>
                  </a:lnTo>
                  <a:lnTo>
                    <a:pt x="113" y="408"/>
                  </a:lnTo>
                  <a:lnTo>
                    <a:pt x="107" y="411"/>
                  </a:lnTo>
                  <a:lnTo>
                    <a:pt x="102" y="413"/>
                  </a:lnTo>
                  <a:lnTo>
                    <a:pt x="96" y="413"/>
                  </a:lnTo>
                  <a:lnTo>
                    <a:pt x="96" y="413"/>
                  </a:lnTo>
                  <a:lnTo>
                    <a:pt x="89" y="413"/>
                  </a:lnTo>
                  <a:lnTo>
                    <a:pt x="83" y="411"/>
                  </a:lnTo>
                  <a:lnTo>
                    <a:pt x="77" y="408"/>
                  </a:lnTo>
                  <a:lnTo>
                    <a:pt x="73" y="404"/>
                  </a:lnTo>
                  <a:lnTo>
                    <a:pt x="69" y="399"/>
                  </a:lnTo>
                  <a:lnTo>
                    <a:pt x="65" y="394"/>
                  </a:lnTo>
                  <a:lnTo>
                    <a:pt x="64" y="388"/>
                  </a:lnTo>
                  <a:lnTo>
                    <a:pt x="63" y="382"/>
                  </a:lnTo>
                  <a:lnTo>
                    <a:pt x="63" y="95"/>
                  </a:lnTo>
                  <a:lnTo>
                    <a:pt x="63" y="95"/>
                  </a:lnTo>
                  <a:lnTo>
                    <a:pt x="64" y="89"/>
                  </a:lnTo>
                  <a:lnTo>
                    <a:pt x="65" y="84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3" y="73"/>
                  </a:lnTo>
                  <a:lnTo>
                    <a:pt x="77" y="69"/>
                  </a:lnTo>
                  <a:lnTo>
                    <a:pt x="83" y="67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381" y="63"/>
                  </a:lnTo>
                  <a:lnTo>
                    <a:pt x="381" y="63"/>
                  </a:lnTo>
                  <a:lnTo>
                    <a:pt x="387" y="64"/>
                  </a:lnTo>
                  <a:lnTo>
                    <a:pt x="394" y="67"/>
                  </a:lnTo>
                  <a:lnTo>
                    <a:pt x="399" y="69"/>
                  </a:lnTo>
                  <a:lnTo>
                    <a:pt x="403" y="73"/>
                  </a:lnTo>
                  <a:lnTo>
                    <a:pt x="408" y="78"/>
                  </a:lnTo>
                  <a:lnTo>
                    <a:pt x="411" y="84"/>
                  </a:lnTo>
                  <a:lnTo>
                    <a:pt x="412" y="89"/>
                  </a:lnTo>
                  <a:lnTo>
                    <a:pt x="413" y="95"/>
                  </a:lnTo>
                  <a:lnTo>
                    <a:pt x="413" y="95"/>
                  </a:lnTo>
                  <a:lnTo>
                    <a:pt x="412" y="102"/>
                  </a:lnTo>
                  <a:lnTo>
                    <a:pt x="411" y="108"/>
                  </a:lnTo>
                  <a:lnTo>
                    <a:pt x="408" y="114"/>
                  </a:lnTo>
                  <a:lnTo>
                    <a:pt x="403" y="118"/>
                  </a:lnTo>
                  <a:lnTo>
                    <a:pt x="399" y="122"/>
                  </a:lnTo>
                  <a:lnTo>
                    <a:pt x="394" y="124"/>
                  </a:lnTo>
                  <a:lnTo>
                    <a:pt x="387" y="127"/>
                  </a:lnTo>
                  <a:lnTo>
                    <a:pt x="381" y="128"/>
                  </a:lnTo>
                  <a:lnTo>
                    <a:pt x="381" y="128"/>
                  </a:lnTo>
                  <a:close/>
                  <a:moveTo>
                    <a:pt x="989" y="28"/>
                  </a:moveTo>
                  <a:lnTo>
                    <a:pt x="989" y="28"/>
                  </a:lnTo>
                  <a:lnTo>
                    <a:pt x="983" y="21"/>
                  </a:lnTo>
                  <a:lnTo>
                    <a:pt x="975" y="16"/>
                  </a:lnTo>
                  <a:lnTo>
                    <a:pt x="967" y="12"/>
                  </a:lnTo>
                  <a:lnTo>
                    <a:pt x="958" y="8"/>
                  </a:lnTo>
                  <a:lnTo>
                    <a:pt x="950" y="4"/>
                  </a:lnTo>
                  <a:lnTo>
                    <a:pt x="941" y="2"/>
                  </a:lnTo>
                  <a:lnTo>
                    <a:pt x="931" y="1"/>
                  </a:lnTo>
                  <a:lnTo>
                    <a:pt x="922" y="0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626" y="1"/>
                  </a:lnTo>
                  <a:lnTo>
                    <a:pt x="617" y="2"/>
                  </a:lnTo>
                  <a:lnTo>
                    <a:pt x="607" y="4"/>
                  </a:lnTo>
                  <a:lnTo>
                    <a:pt x="599" y="8"/>
                  </a:lnTo>
                  <a:lnTo>
                    <a:pt x="590" y="12"/>
                  </a:lnTo>
                  <a:lnTo>
                    <a:pt x="583" y="16"/>
                  </a:lnTo>
                  <a:lnTo>
                    <a:pt x="575" y="21"/>
                  </a:lnTo>
                  <a:lnTo>
                    <a:pt x="569" y="28"/>
                  </a:lnTo>
                  <a:lnTo>
                    <a:pt x="562" y="35"/>
                  </a:lnTo>
                  <a:lnTo>
                    <a:pt x="557" y="42"/>
                  </a:lnTo>
                  <a:lnTo>
                    <a:pt x="552" y="50"/>
                  </a:lnTo>
                  <a:lnTo>
                    <a:pt x="548" y="58"/>
                  </a:lnTo>
                  <a:lnTo>
                    <a:pt x="545" y="68"/>
                  </a:lnTo>
                  <a:lnTo>
                    <a:pt x="542" y="76"/>
                  </a:lnTo>
                  <a:lnTo>
                    <a:pt x="541" y="86"/>
                  </a:lnTo>
                  <a:lnTo>
                    <a:pt x="541" y="95"/>
                  </a:lnTo>
                  <a:lnTo>
                    <a:pt x="541" y="95"/>
                  </a:lnTo>
                  <a:lnTo>
                    <a:pt x="541" y="105"/>
                  </a:lnTo>
                  <a:lnTo>
                    <a:pt x="542" y="115"/>
                  </a:lnTo>
                  <a:lnTo>
                    <a:pt x="545" y="123"/>
                  </a:lnTo>
                  <a:lnTo>
                    <a:pt x="548" y="133"/>
                  </a:lnTo>
                  <a:lnTo>
                    <a:pt x="552" y="141"/>
                  </a:lnTo>
                  <a:lnTo>
                    <a:pt x="557" y="149"/>
                  </a:lnTo>
                  <a:lnTo>
                    <a:pt x="562" y="157"/>
                  </a:lnTo>
                  <a:lnTo>
                    <a:pt x="569" y="163"/>
                  </a:lnTo>
                  <a:lnTo>
                    <a:pt x="575" y="170"/>
                  </a:lnTo>
                  <a:lnTo>
                    <a:pt x="583" y="175"/>
                  </a:lnTo>
                  <a:lnTo>
                    <a:pt x="590" y="179"/>
                  </a:lnTo>
                  <a:lnTo>
                    <a:pt x="599" y="183"/>
                  </a:lnTo>
                  <a:lnTo>
                    <a:pt x="607" y="187"/>
                  </a:lnTo>
                  <a:lnTo>
                    <a:pt x="617" y="189"/>
                  </a:lnTo>
                  <a:lnTo>
                    <a:pt x="626" y="191"/>
                  </a:lnTo>
                  <a:lnTo>
                    <a:pt x="636" y="191"/>
                  </a:lnTo>
                  <a:lnTo>
                    <a:pt x="688" y="191"/>
                  </a:lnTo>
                  <a:lnTo>
                    <a:pt x="569" y="314"/>
                  </a:lnTo>
                  <a:lnTo>
                    <a:pt x="569" y="314"/>
                  </a:lnTo>
                  <a:lnTo>
                    <a:pt x="562" y="322"/>
                  </a:lnTo>
                  <a:lnTo>
                    <a:pt x="556" y="329"/>
                  </a:lnTo>
                  <a:lnTo>
                    <a:pt x="552" y="337"/>
                  </a:lnTo>
                  <a:lnTo>
                    <a:pt x="547" y="345"/>
                  </a:lnTo>
                  <a:lnTo>
                    <a:pt x="544" y="354"/>
                  </a:lnTo>
                  <a:lnTo>
                    <a:pt x="542" y="364"/>
                  </a:lnTo>
                  <a:lnTo>
                    <a:pt x="541" y="372"/>
                  </a:lnTo>
                  <a:lnTo>
                    <a:pt x="541" y="382"/>
                  </a:lnTo>
                  <a:lnTo>
                    <a:pt x="541" y="391"/>
                  </a:lnTo>
                  <a:lnTo>
                    <a:pt x="542" y="400"/>
                  </a:lnTo>
                  <a:lnTo>
                    <a:pt x="544" y="409"/>
                  </a:lnTo>
                  <a:lnTo>
                    <a:pt x="547" y="417"/>
                  </a:lnTo>
                  <a:lnTo>
                    <a:pt x="552" y="426"/>
                  </a:lnTo>
                  <a:lnTo>
                    <a:pt x="556" y="435"/>
                  </a:lnTo>
                  <a:lnTo>
                    <a:pt x="562" y="442"/>
                  </a:lnTo>
                  <a:lnTo>
                    <a:pt x="569" y="450"/>
                  </a:lnTo>
                  <a:lnTo>
                    <a:pt x="569" y="450"/>
                  </a:lnTo>
                  <a:lnTo>
                    <a:pt x="575" y="456"/>
                  </a:lnTo>
                  <a:lnTo>
                    <a:pt x="583" y="461"/>
                  </a:lnTo>
                  <a:lnTo>
                    <a:pt x="591" y="466"/>
                  </a:lnTo>
                  <a:lnTo>
                    <a:pt x="600" y="470"/>
                  </a:lnTo>
                  <a:lnTo>
                    <a:pt x="608" y="472"/>
                  </a:lnTo>
                  <a:lnTo>
                    <a:pt x="617" y="474"/>
                  </a:lnTo>
                  <a:lnTo>
                    <a:pt x="627" y="475"/>
                  </a:lnTo>
                  <a:lnTo>
                    <a:pt x="636" y="476"/>
                  </a:lnTo>
                  <a:lnTo>
                    <a:pt x="645" y="475"/>
                  </a:lnTo>
                  <a:lnTo>
                    <a:pt x="655" y="474"/>
                  </a:lnTo>
                  <a:lnTo>
                    <a:pt x="663" y="472"/>
                  </a:lnTo>
                  <a:lnTo>
                    <a:pt x="672" y="470"/>
                  </a:lnTo>
                  <a:lnTo>
                    <a:pt x="680" y="466"/>
                  </a:lnTo>
                  <a:lnTo>
                    <a:pt x="689" y="461"/>
                  </a:lnTo>
                  <a:lnTo>
                    <a:pt x="696" y="456"/>
                  </a:lnTo>
                  <a:lnTo>
                    <a:pt x="703" y="450"/>
                  </a:lnTo>
                  <a:lnTo>
                    <a:pt x="826" y="329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27" y="392"/>
                  </a:lnTo>
                  <a:lnTo>
                    <a:pt x="828" y="401"/>
                  </a:lnTo>
                  <a:lnTo>
                    <a:pt x="830" y="410"/>
                  </a:lnTo>
                  <a:lnTo>
                    <a:pt x="834" y="418"/>
                  </a:lnTo>
                  <a:lnTo>
                    <a:pt x="838" y="427"/>
                  </a:lnTo>
                  <a:lnTo>
                    <a:pt x="843" y="436"/>
                  </a:lnTo>
                  <a:lnTo>
                    <a:pt x="849" y="442"/>
                  </a:lnTo>
                  <a:lnTo>
                    <a:pt x="854" y="450"/>
                  </a:lnTo>
                  <a:lnTo>
                    <a:pt x="862" y="455"/>
                  </a:lnTo>
                  <a:lnTo>
                    <a:pt x="869" y="461"/>
                  </a:lnTo>
                  <a:lnTo>
                    <a:pt x="877" y="466"/>
                  </a:lnTo>
                  <a:lnTo>
                    <a:pt x="885" y="470"/>
                  </a:lnTo>
                  <a:lnTo>
                    <a:pt x="894" y="473"/>
                  </a:lnTo>
                  <a:lnTo>
                    <a:pt x="902" y="475"/>
                  </a:lnTo>
                  <a:lnTo>
                    <a:pt x="912" y="476"/>
                  </a:lnTo>
                  <a:lnTo>
                    <a:pt x="922" y="477"/>
                  </a:lnTo>
                  <a:lnTo>
                    <a:pt x="922" y="477"/>
                  </a:lnTo>
                  <a:lnTo>
                    <a:pt x="931" y="476"/>
                  </a:lnTo>
                  <a:lnTo>
                    <a:pt x="941" y="475"/>
                  </a:lnTo>
                  <a:lnTo>
                    <a:pt x="951" y="473"/>
                  </a:lnTo>
                  <a:lnTo>
                    <a:pt x="959" y="470"/>
                  </a:lnTo>
                  <a:lnTo>
                    <a:pt x="968" y="466"/>
                  </a:lnTo>
                  <a:lnTo>
                    <a:pt x="975" y="461"/>
                  </a:lnTo>
                  <a:lnTo>
                    <a:pt x="983" y="455"/>
                  </a:lnTo>
                  <a:lnTo>
                    <a:pt x="989" y="450"/>
                  </a:lnTo>
                  <a:lnTo>
                    <a:pt x="996" y="442"/>
                  </a:lnTo>
                  <a:lnTo>
                    <a:pt x="1001" y="436"/>
                  </a:lnTo>
                  <a:lnTo>
                    <a:pt x="1006" y="427"/>
                  </a:lnTo>
                  <a:lnTo>
                    <a:pt x="1010" y="418"/>
                  </a:lnTo>
                  <a:lnTo>
                    <a:pt x="1013" y="410"/>
                  </a:lnTo>
                  <a:lnTo>
                    <a:pt x="1015" y="401"/>
                  </a:lnTo>
                  <a:lnTo>
                    <a:pt x="1017" y="392"/>
                  </a:lnTo>
                  <a:lnTo>
                    <a:pt x="1017" y="382"/>
                  </a:lnTo>
                  <a:lnTo>
                    <a:pt x="1017" y="95"/>
                  </a:lnTo>
                  <a:lnTo>
                    <a:pt x="1017" y="95"/>
                  </a:lnTo>
                  <a:lnTo>
                    <a:pt x="1017" y="86"/>
                  </a:lnTo>
                  <a:lnTo>
                    <a:pt x="1016" y="77"/>
                  </a:lnTo>
                  <a:lnTo>
                    <a:pt x="1013" y="68"/>
                  </a:lnTo>
                  <a:lnTo>
                    <a:pt x="1011" y="59"/>
                  </a:lnTo>
                  <a:lnTo>
                    <a:pt x="1006" y="50"/>
                  </a:lnTo>
                  <a:lnTo>
                    <a:pt x="1001" y="43"/>
                  </a:lnTo>
                  <a:lnTo>
                    <a:pt x="996" y="35"/>
                  </a:lnTo>
                  <a:lnTo>
                    <a:pt x="989" y="28"/>
                  </a:lnTo>
                  <a:lnTo>
                    <a:pt x="989" y="28"/>
                  </a:lnTo>
                  <a:close/>
                  <a:moveTo>
                    <a:pt x="954" y="382"/>
                  </a:moveTo>
                  <a:lnTo>
                    <a:pt x="954" y="382"/>
                  </a:lnTo>
                  <a:lnTo>
                    <a:pt x="953" y="388"/>
                  </a:lnTo>
                  <a:lnTo>
                    <a:pt x="952" y="394"/>
                  </a:lnTo>
                  <a:lnTo>
                    <a:pt x="949" y="399"/>
                  </a:lnTo>
                  <a:lnTo>
                    <a:pt x="944" y="404"/>
                  </a:lnTo>
                  <a:lnTo>
                    <a:pt x="940" y="408"/>
                  </a:lnTo>
                  <a:lnTo>
                    <a:pt x="935" y="411"/>
                  </a:lnTo>
                  <a:lnTo>
                    <a:pt x="928" y="413"/>
                  </a:lnTo>
                  <a:lnTo>
                    <a:pt x="922" y="413"/>
                  </a:lnTo>
                  <a:lnTo>
                    <a:pt x="922" y="413"/>
                  </a:lnTo>
                  <a:lnTo>
                    <a:pt x="915" y="413"/>
                  </a:lnTo>
                  <a:lnTo>
                    <a:pt x="910" y="411"/>
                  </a:lnTo>
                  <a:lnTo>
                    <a:pt x="905" y="408"/>
                  </a:lnTo>
                  <a:lnTo>
                    <a:pt x="899" y="404"/>
                  </a:lnTo>
                  <a:lnTo>
                    <a:pt x="896" y="399"/>
                  </a:lnTo>
                  <a:lnTo>
                    <a:pt x="893" y="394"/>
                  </a:lnTo>
                  <a:lnTo>
                    <a:pt x="891" y="388"/>
                  </a:lnTo>
                  <a:lnTo>
                    <a:pt x="891" y="382"/>
                  </a:lnTo>
                  <a:lnTo>
                    <a:pt x="891" y="254"/>
                  </a:lnTo>
                  <a:lnTo>
                    <a:pt x="891" y="254"/>
                  </a:lnTo>
                  <a:lnTo>
                    <a:pt x="890" y="250"/>
                  </a:lnTo>
                  <a:lnTo>
                    <a:pt x="888" y="246"/>
                  </a:lnTo>
                  <a:lnTo>
                    <a:pt x="887" y="241"/>
                  </a:lnTo>
                  <a:lnTo>
                    <a:pt x="885" y="237"/>
                  </a:lnTo>
                  <a:lnTo>
                    <a:pt x="882" y="234"/>
                  </a:lnTo>
                  <a:lnTo>
                    <a:pt x="879" y="231"/>
                  </a:lnTo>
                  <a:lnTo>
                    <a:pt x="876" y="227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65" y="223"/>
                  </a:lnTo>
                  <a:lnTo>
                    <a:pt x="858" y="223"/>
                  </a:lnTo>
                  <a:lnTo>
                    <a:pt x="858" y="223"/>
                  </a:lnTo>
                  <a:lnTo>
                    <a:pt x="852" y="223"/>
                  </a:lnTo>
                  <a:lnTo>
                    <a:pt x="847" y="225"/>
                  </a:lnTo>
                  <a:lnTo>
                    <a:pt x="841" y="227"/>
                  </a:lnTo>
                  <a:lnTo>
                    <a:pt x="836" y="232"/>
                  </a:lnTo>
                  <a:lnTo>
                    <a:pt x="659" y="404"/>
                  </a:lnTo>
                  <a:lnTo>
                    <a:pt x="659" y="404"/>
                  </a:lnTo>
                  <a:lnTo>
                    <a:pt x="653" y="408"/>
                  </a:lnTo>
                  <a:lnTo>
                    <a:pt x="648" y="411"/>
                  </a:lnTo>
                  <a:lnTo>
                    <a:pt x="642" y="413"/>
                  </a:lnTo>
                  <a:lnTo>
                    <a:pt x="636" y="413"/>
                  </a:lnTo>
                  <a:lnTo>
                    <a:pt x="630" y="413"/>
                  </a:lnTo>
                  <a:lnTo>
                    <a:pt x="623" y="411"/>
                  </a:lnTo>
                  <a:lnTo>
                    <a:pt x="618" y="408"/>
                  </a:lnTo>
                  <a:lnTo>
                    <a:pt x="614" y="404"/>
                  </a:lnTo>
                  <a:lnTo>
                    <a:pt x="614" y="404"/>
                  </a:lnTo>
                  <a:lnTo>
                    <a:pt x="609" y="399"/>
                  </a:lnTo>
                  <a:lnTo>
                    <a:pt x="606" y="394"/>
                  </a:lnTo>
                  <a:lnTo>
                    <a:pt x="604" y="387"/>
                  </a:lnTo>
                  <a:lnTo>
                    <a:pt x="604" y="382"/>
                  </a:lnTo>
                  <a:lnTo>
                    <a:pt x="605" y="376"/>
                  </a:lnTo>
                  <a:lnTo>
                    <a:pt x="606" y="370"/>
                  </a:lnTo>
                  <a:lnTo>
                    <a:pt x="609" y="364"/>
                  </a:lnTo>
                  <a:lnTo>
                    <a:pt x="614" y="359"/>
                  </a:lnTo>
                  <a:lnTo>
                    <a:pt x="785" y="181"/>
                  </a:lnTo>
                  <a:lnTo>
                    <a:pt x="785" y="181"/>
                  </a:lnTo>
                  <a:lnTo>
                    <a:pt x="789" y="178"/>
                  </a:lnTo>
                  <a:lnTo>
                    <a:pt x="791" y="174"/>
                  </a:lnTo>
                  <a:lnTo>
                    <a:pt x="793" y="170"/>
                  </a:lnTo>
                  <a:lnTo>
                    <a:pt x="794" y="165"/>
                  </a:lnTo>
                  <a:lnTo>
                    <a:pt x="795" y="161"/>
                  </a:lnTo>
                  <a:lnTo>
                    <a:pt x="795" y="156"/>
                  </a:lnTo>
                  <a:lnTo>
                    <a:pt x="794" y="151"/>
                  </a:lnTo>
                  <a:lnTo>
                    <a:pt x="792" y="147"/>
                  </a:lnTo>
                  <a:lnTo>
                    <a:pt x="792" y="147"/>
                  </a:lnTo>
                  <a:lnTo>
                    <a:pt x="790" y="143"/>
                  </a:lnTo>
                  <a:lnTo>
                    <a:pt x="788" y="138"/>
                  </a:lnTo>
                  <a:lnTo>
                    <a:pt x="784" y="135"/>
                  </a:lnTo>
                  <a:lnTo>
                    <a:pt x="780" y="133"/>
                  </a:lnTo>
                  <a:lnTo>
                    <a:pt x="777" y="131"/>
                  </a:lnTo>
                  <a:lnTo>
                    <a:pt x="773" y="129"/>
                  </a:lnTo>
                  <a:lnTo>
                    <a:pt x="768" y="128"/>
                  </a:lnTo>
                  <a:lnTo>
                    <a:pt x="763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0" y="127"/>
                  </a:lnTo>
                  <a:lnTo>
                    <a:pt x="623" y="124"/>
                  </a:lnTo>
                  <a:lnTo>
                    <a:pt x="618" y="122"/>
                  </a:lnTo>
                  <a:lnTo>
                    <a:pt x="614" y="118"/>
                  </a:lnTo>
                  <a:lnTo>
                    <a:pt x="609" y="114"/>
                  </a:lnTo>
                  <a:lnTo>
                    <a:pt x="606" y="108"/>
                  </a:lnTo>
                  <a:lnTo>
                    <a:pt x="605" y="102"/>
                  </a:lnTo>
                  <a:lnTo>
                    <a:pt x="604" y="95"/>
                  </a:lnTo>
                  <a:lnTo>
                    <a:pt x="604" y="95"/>
                  </a:lnTo>
                  <a:lnTo>
                    <a:pt x="605" y="89"/>
                  </a:lnTo>
                  <a:lnTo>
                    <a:pt x="606" y="84"/>
                  </a:lnTo>
                  <a:lnTo>
                    <a:pt x="609" y="78"/>
                  </a:lnTo>
                  <a:lnTo>
                    <a:pt x="614" y="73"/>
                  </a:lnTo>
                  <a:lnTo>
                    <a:pt x="618" y="69"/>
                  </a:lnTo>
                  <a:lnTo>
                    <a:pt x="623" y="67"/>
                  </a:lnTo>
                  <a:lnTo>
                    <a:pt x="630" y="64"/>
                  </a:lnTo>
                  <a:lnTo>
                    <a:pt x="636" y="63"/>
                  </a:lnTo>
                  <a:lnTo>
                    <a:pt x="922" y="63"/>
                  </a:lnTo>
                  <a:lnTo>
                    <a:pt x="922" y="63"/>
                  </a:lnTo>
                  <a:lnTo>
                    <a:pt x="928" y="64"/>
                  </a:lnTo>
                  <a:lnTo>
                    <a:pt x="935" y="67"/>
                  </a:lnTo>
                  <a:lnTo>
                    <a:pt x="940" y="69"/>
                  </a:lnTo>
                  <a:lnTo>
                    <a:pt x="944" y="73"/>
                  </a:lnTo>
                  <a:lnTo>
                    <a:pt x="944" y="73"/>
                  </a:lnTo>
                  <a:lnTo>
                    <a:pt x="949" y="78"/>
                  </a:lnTo>
                  <a:lnTo>
                    <a:pt x="952" y="84"/>
                  </a:lnTo>
                  <a:lnTo>
                    <a:pt x="953" y="89"/>
                  </a:lnTo>
                  <a:lnTo>
                    <a:pt x="954" y="95"/>
                  </a:lnTo>
                  <a:lnTo>
                    <a:pt x="954" y="382"/>
                  </a:lnTo>
                  <a:close/>
                  <a:moveTo>
                    <a:pt x="922" y="541"/>
                  </a:moveTo>
                  <a:lnTo>
                    <a:pt x="922" y="541"/>
                  </a:lnTo>
                  <a:lnTo>
                    <a:pt x="912" y="542"/>
                  </a:lnTo>
                  <a:lnTo>
                    <a:pt x="902" y="543"/>
                  </a:lnTo>
                  <a:lnTo>
                    <a:pt x="894" y="545"/>
                  </a:lnTo>
                  <a:lnTo>
                    <a:pt x="885" y="548"/>
                  </a:lnTo>
                  <a:lnTo>
                    <a:pt x="877" y="553"/>
                  </a:lnTo>
                  <a:lnTo>
                    <a:pt x="869" y="557"/>
                  </a:lnTo>
                  <a:lnTo>
                    <a:pt x="862" y="562"/>
                  </a:lnTo>
                  <a:lnTo>
                    <a:pt x="854" y="569"/>
                  </a:lnTo>
                  <a:lnTo>
                    <a:pt x="849" y="575"/>
                  </a:lnTo>
                  <a:lnTo>
                    <a:pt x="843" y="583"/>
                  </a:lnTo>
                  <a:lnTo>
                    <a:pt x="838" y="591"/>
                  </a:lnTo>
                  <a:lnTo>
                    <a:pt x="834" y="599"/>
                  </a:lnTo>
                  <a:lnTo>
                    <a:pt x="830" y="608"/>
                  </a:lnTo>
                  <a:lnTo>
                    <a:pt x="828" y="617"/>
                  </a:lnTo>
                  <a:lnTo>
                    <a:pt x="827" y="627"/>
                  </a:lnTo>
                  <a:lnTo>
                    <a:pt x="826" y="636"/>
                  </a:lnTo>
                  <a:lnTo>
                    <a:pt x="826" y="689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696" y="562"/>
                  </a:lnTo>
                  <a:lnTo>
                    <a:pt x="689" y="557"/>
                  </a:lnTo>
                  <a:lnTo>
                    <a:pt x="680" y="553"/>
                  </a:lnTo>
                  <a:lnTo>
                    <a:pt x="672" y="548"/>
                  </a:lnTo>
                  <a:lnTo>
                    <a:pt x="663" y="545"/>
                  </a:lnTo>
                  <a:lnTo>
                    <a:pt x="655" y="544"/>
                  </a:lnTo>
                  <a:lnTo>
                    <a:pt x="645" y="542"/>
                  </a:lnTo>
                  <a:lnTo>
                    <a:pt x="636" y="542"/>
                  </a:lnTo>
                  <a:lnTo>
                    <a:pt x="627" y="542"/>
                  </a:lnTo>
                  <a:lnTo>
                    <a:pt x="617" y="544"/>
                  </a:lnTo>
                  <a:lnTo>
                    <a:pt x="608" y="545"/>
                  </a:lnTo>
                  <a:lnTo>
                    <a:pt x="600" y="548"/>
                  </a:lnTo>
                  <a:lnTo>
                    <a:pt x="591" y="553"/>
                  </a:lnTo>
                  <a:lnTo>
                    <a:pt x="583" y="557"/>
                  </a:lnTo>
                  <a:lnTo>
                    <a:pt x="575" y="562"/>
                  </a:lnTo>
                  <a:lnTo>
                    <a:pt x="569" y="569"/>
                  </a:lnTo>
                  <a:lnTo>
                    <a:pt x="569" y="569"/>
                  </a:lnTo>
                  <a:lnTo>
                    <a:pt x="562" y="576"/>
                  </a:lnTo>
                  <a:lnTo>
                    <a:pt x="556" y="584"/>
                  </a:lnTo>
                  <a:lnTo>
                    <a:pt x="552" y="592"/>
                  </a:lnTo>
                  <a:lnTo>
                    <a:pt x="547" y="601"/>
                  </a:lnTo>
                  <a:lnTo>
                    <a:pt x="544" y="609"/>
                  </a:lnTo>
                  <a:lnTo>
                    <a:pt x="542" y="618"/>
                  </a:lnTo>
                  <a:lnTo>
                    <a:pt x="541" y="627"/>
                  </a:lnTo>
                  <a:lnTo>
                    <a:pt x="541" y="636"/>
                  </a:lnTo>
                  <a:lnTo>
                    <a:pt x="541" y="646"/>
                  </a:lnTo>
                  <a:lnTo>
                    <a:pt x="542" y="654"/>
                  </a:lnTo>
                  <a:lnTo>
                    <a:pt x="544" y="663"/>
                  </a:lnTo>
                  <a:lnTo>
                    <a:pt x="547" y="672"/>
                  </a:lnTo>
                  <a:lnTo>
                    <a:pt x="552" y="680"/>
                  </a:lnTo>
                  <a:lnTo>
                    <a:pt x="556" y="689"/>
                  </a:lnTo>
                  <a:lnTo>
                    <a:pt x="561" y="696"/>
                  </a:lnTo>
                  <a:lnTo>
                    <a:pt x="568" y="704"/>
                  </a:lnTo>
                  <a:lnTo>
                    <a:pt x="688" y="827"/>
                  </a:lnTo>
                  <a:lnTo>
                    <a:pt x="636" y="827"/>
                  </a:lnTo>
                  <a:lnTo>
                    <a:pt x="636" y="827"/>
                  </a:lnTo>
                  <a:lnTo>
                    <a:pt x="626" y="827"/>
                  </a:lnTo>
                  <a:lnTo>
                    <a:pt x="617" y="829"/>
                  </a:lnTo>
                  <a:lnTo>
                    <a:pt x="607" y="832"/>
                  </a:lnTo>
                  <a:lnTo>
                    <a:pt x="599" y="835"/>
                  </a:lnTo>
                  <a:lnTo>
                    <a:pt x="590" y="839"/>
                  </a:lnTo>
                  <a:lnTo>
                    <a:pt x="583" y="843"/>
                  </a:lnTo>
                  <a:lnTo>
                    <a:pt x="575" y="849"/>
                  </a:lnTo>
                  <a:lnTo>
                    <a:pt x="569" y="855"/>
                  </a:lnTo>
                  <a:lnTo>
                    <a:pt x="562" y="862"/>
                  </a:lnTo>
                  <a:lnTo>
                    <a:pt x="557" y="869"/>
                  </a:lnTo>
                  <a:lnTo>
                    <a:pt x="552" y="877"/>
                  </a:lnTo>
                  <a:lnTo>
                    <a:pt x="548" y="885"/>
                  </a:lnTo>
                  <a:lnTo>
                    <a:pt x="545" y="894"/>
                  </a:lnTo>
                  <a:lnTo>
                    <a:pt x="542" y="903"/>
                  </a:lnTo>
                  <a:lnTo>
                    <a:pt x="541" y="913"/>
                  </a:lnTo>
                  <a:lnTo>
                    <a:pt x="541" y="923"/>
                  </a:lnTo>
                  <a:lnTo>
                    <a:pt x="541" y="923"/>
                  </a:lnTo>
                  <a:lnTo>
                    <a:pt x="541" y="932"/>
                  </a:lnTo>
                  <a:lnTo>
                    <a:pt x="542" y="942"/>
                  </a:lnTo>
                  <a:lnTo>
                    <a:pt x="545" y="951"/>
                  </a:lnTo>
                  <a:lnTo>
                    <a:pt x="548" y="959"/>
                  </a:lnTo>
                  <a:lnTo>
                    <a:pt x="552" y="968"/>
                  </a:lnTo>
                  <a:lnTo>
                    <a:pt x="557" y="975"/>
                  </a:lnTo>
                  <a:lnTo>
                    <a:pt x="562" y="983"/>
                  </a:lnTo>
                  <a:lnTo>
                    <a:pt x="569" y="990"/>
                  </a:lnTo>
                  <a:lnTo>
                    <a:pt x="575" y="996"/>
                  </a:lnTo>
                  <a:lnTo>
                    <a:pt x="583" y="1001"/>
                  </a:lnTo>
                  <a:lnTo>
                    <a:pt x="590" y="1006"/>
                  </a:lnTo>
                  <a:lnTo>
                    <a:pt x="599" y="1011"/>
                  </a:lnTo>
                  <a:lnTo>
                    <a:pt x="607" y="1014"/>
                  </a:lnTo>
                  <a:lnTo>
                    <a:pt x="617" y="1016"/>
                  </a:lnTo>
                  <a:lnTo>
                    <a:pt x="626" y="1017"/>
                  </a:lnTo>
                  <a:lnTo>
                    <a:pt x="63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0" y="1014"/>
                  </a:lnTo>
                  <a:lnTo>
                    <a:pt x="958" y="1011"/>
                  </a:lnTo>
                  <a:lnTo>
                    <a:pt x="967" y="1006"/>
                  </a:lnTo>
                  <a:lnTo>
                    <a:pt x="975" y="1002"/>
                  </a:lnTo>
                  <a:lnTo>
                    <a:pt x="983" y="997"/>
                  </a:lnTo>
                  <a:lnTo>
                    <a:pt x="989" y="990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5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3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7" y="923"/>
                  </a:lnTo>
                  <a:lnTo>
                    <a:pt x="1017" y="636"/>
                  </a:lnTo>
                  <a:lnTo>
                    <a:pt x="1017" y="636"/>
                  </a:lnTo>
                  <a:lnTo>
                    <a:pt x="1017" y="627"/>
                  </a:lnTo>
                  <a:lnTo>
                    <a:pt x="1015" y="617"/>
                  </a:lnTo>
                  <a:lnTo>
                    <a:pt x="1013" y="608"/>
                  </a:lnTo>
                  <a:lnTo>
                    <a:pt x="1010" y="599"/>
                  </a:lnTo>
                  <a:lnTo>
                    <a:pt x="1006" y="591"/>
                  </a:lnTo>
                  <a:lnTo>
                    <a:pt x="1001" y="583"/>
                  </a:lnTo>
                  <a:lnTo>
                    <a:pt x="996" y="575"/>
                  </a:lnTo>
                  <a:lnTo>
                    <a:pt x="989" y="569"/>
                  </a:lnTo>
                  <a:lnTo>
                    <a:pt x="983" y="562"/>
                  </a:lnTo>
                  <a:lnTo>
                    <a:pt x="975" y="557"/>
                  </a:lnTo>
                  <a:lnTo>
                    <a:pt x="968" y="553"/>
                  </a:lnTo>
                  <a:lnTo>
                    <a:pt x="959" y="548"/>
                  </a:lnTo>
                  <a:lnTo>
                    <a:pt x="951" y="545"/>
                  </a:lnTo>
                  <a:lnTo>
                    <a:pt x="941" y="543"/>
                  </a:lnTo>
                  <a:lnTo>
                    <a:pt x="931" y="542"/>
                  </a:lnTo>
                  <a:lnTo>
                    <a:pt x="922" y="541"/>
                  </a:lnTo>
                  <a:lnTo>
                    <a:pt x="922" y="541"/>
                  </a:lnTo>
                  <a:close/>
                  <a:moveTo>
                    <a:pt x="954" y="923"/>
                  </a:moveTo>
                  <a:lnTo>
                    <a:pt x="954" y="923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0"/>
                  </a:lnTo>
                  <a:lnTo>
                    <a:pt x="944" y="945"/>
                  </a:lnTo>
                  <a:lnTo>
                    <a:pt x="944" y="945"/>
                  </a:lnTo>
                  <a:lnTo>
                    <a:pt x="940" y="948"/>
                  </a:lnTo>
                  <a:lnTo>
                    <a:pt x="935" y="952"/>
                  </a:lnTo>
                  <a:lnTo>
                    <a:pt x="928" y="954"/>
                  </a:lnTo>
                  <a:lnTo>
                    <a:pt x="922" y="954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0" y="954"/>
                  </a:lnTo>
                  <a:lnTo>
                    <a:pt x="623" y="952"/>
                  </a:lnTo>
                  <a:lnTo>
                    <a:pt x="618" y="948"/>
                  </a:lnTo>
                  <a:lnTo>
                    <a:pt x="614" y="945"/>
                  </a:lnTo>
                  <a:lnTo>
                    <a:pt x="609" y="940"/>
                  </a:lnTo>
                  <a:lnTo>
                    <a:pt x="606" y="935"/>
                  </a:lnTo>
                  <a:lnTo>
                    <a:pt x="605" y="929"/>
                  </a:lnTo>
                  <a:lnTo>
                    <a:pt x="604" y="923"/>
                  </a:lnTo>
                  <a:lnTo>
                    <a:pt x="604" y="923"/>
                  </a:lnTo>
                  <a:lnTo>
                    <a:pt x="605" y="916"/>
                  </a:lnTo>
                  <a:lnTo>
                    <a:pt x="606" y="910"/>
                  </a:lnTo>
                  <a:lnTo>
                    <a:pt x="609" y="904"/>
                  </a:lnTo>
                  <a:lnTo>
                    <a:pt x="614" y="900"/>
                  </a:lnTo>
                  <a:lnTo>
                    <a:pt x="618" y="896"/>
                  </a:lnTo>
                  <a:lnTo>
                    <a:pt x="623" y="893"/>
                  </a:lnTo>
                  <a:lnTo>
                    <a:pt x="630" y="892"/>
                  </a:lnTo>
                  <a:lnTo>
                    <a:pt x="636" y="891"/>
                  </a:lnTo>
                  <a:lnTo>
                    <a:pt x="763" y="891"/>
                  </a:lnTo>
                  <a:lnTo>
                    <a:pt x="763" y="891"/>
                  </a:lnTo>
                  <a:lnTo>
                    <a:pt x="768" y="891"/>
                  </a:lnTo>
                  <a:lnTo>
                    <a:pt x="773" y="889"/>
                  </a:lnTo>
                  <a:lnTo>
                    <a:pt x="777" y="887"/>
                  </a:lnTo>
                  <a:lnTo>
                    <a:pt x="780" y="885"/>
                  </a:lnTo>
                  <a:lnTo>
                    <a:pt x="784" y="883"/>
                  </a:lnTo>
                  <a:lnTo>
                    <a:pt x="788" y="879"/>
                  </a:lnTo>
                  <a:lnTo>
                    <a:pt x="790" y="875"/>
                  </a:lnTo>
                  <a:lnTo>
                    <a:pt x="792" y="871"/>
                  </a:lnTo>
                  <a:lnTo>
                    <a:pt x="792" y="871"/>
                  </a:lnTo>
                  <a:lnTo>
                    <a:pt x="794" y="867"/>
                  </a:lnTo>
                  <a:lnTo>
                    <a:pt x="795" y="863"/>
                  </a:lnTo>
                  <a:lnTo>
                    <a:pt x="795" y="857"/>
                  </a:lnTo>
                  <a:lnTo>
                    <a:pt x="794" y="853"/>
                  </a:lnTo>
                  <a:lnTo>
                    <a:pt x="793" y="849"/>
                  </a:lnTo>
                  <a:lnTo>
                    <a:pt x="791" y="844"/>
                  </a:lnTo>
                  <a:lnTo>
                    <a:pt x="789" y="840"/>
                  </a:lnTo>
                  <a:lnTo>
                    <a:pt x="785" y="837"/>
                  </a:lnTo>
                  <a:lnTo>
                    <a:pt x="614" y="659"/>
                  </a:lnTo>
                  <a:lnTo>
                    <a:pt x="614" y="659"/>
                  </a:lnTo>
                  <a:lnTo>
                    <a:pt x="609" y="653"/>
                  </a:lnTo>
                  <a:lnTo>
                    <a:pt x="606" y="648"/>
                  </a:lnTo>
                  <a:lnTo>
                    <a:pt x="604" y="643"/>
                  </a:lnTo>
                  <a:lnTo>
                    <a:pt x="604" y="636"/>
                  </a:lnTo>
                  <a:lnTo>
                    <a:pt x="604" y="630"/>
                  </a:lnTo>
                  <a:lnTo>
                    <a:pt x="606" y="624"/>
                  </a:lnTo>
                  <a:lnTo>
                    <a:pt x="609" y="619"/>
                  </a:lnTo>
                  <a:lnTo>
                    <a:pt x="614" y="614"/>
                  </a:lnTo>
                  <a:lnTo>
                    <a:pt x="614" y="614"/>
                  </a:lnTo>
                  <a:lnTo>
                    <a:pt x="618" y="609"/>
                  </a:lnTo>
                  <a:lnTo>
                    <a:pt x="623" y="607"/>
                  </a:lnTo>
                  <a:lnTo>
                    <a:pt x="630" y="605"/>
                  </a:lnTo>
                  <a:lnTo>
                    <a:pt x="635" y="605"/>
                  </a:lnTo>
                  <a:lnTo>
                    <a:pt x="642" y="605"/>
                  </a:lnTo>
                  <a:lnTo>
                    <a:pt x="648" y="607"/>
                  </a:lnTo>
                  <a:lnTo>
                    <a:pt x="653" y="609"/>
                  </a:lnTo>
                  <a:lnTo>
                    <a:pt x="659" y="614"/>
                  </a:lnTo>
                  <a:lnTo>
                    <a:pt x="836" y="786"/>
                  </a:lnTo>
                  <a:lnTo>
                    <a:pt x="836" y="786"/>
                  </a:lnTo>
                  <a:lnTo>
                    <a:pt x="840" y="790"/>
                  </a:lnTo>
                  <a:lnTo>
                    <a:pt x="844" y="792"/>
                  </a:lnTo>
                  <a:lnTo>
                    <a:pt x="848" y="794"/>
                  </a:lnTo>
                  <a:lnTo>
                    <a:pt x="853" y="795"/>
                  </a:lnTo>
                  <a:lnTo>
                    <a:pt x="857" y="795"/>
                  </a:lnTo>
                  <a:lnTo>
                    <a:pt x="862" y="795"/>
                  </a:lnTo>
                  <a:lnTo>
                    <a:pt x="866" y="794"/>
                  </a:lnTo>
                  <a:lnTo>
                    <a:pt x="871" y="793"/>
                  </a:lnTo>
                  <a:lnTo>
                    <a:pt x="871" y="793"/>
                  </a:lnTo>
                  <a:lnTo>
                    <a:pt x="876" y="791"/>
                  </a:lnTo>
                  <a:lnTo>
                    <a:pt x="879" y="788"/>
                  </a:lnTo>
                  <a:lnTo>
                    <a:pt x="882" y="784"/>
                  </a:lnTo>
                  <a:lnTo>
                    <a:pt x="885" y="781"/>
                  </a:lnTo>
                  <a:lnTo>
                    <a:pt x="887" y="777"/>
                  </a:lnTo>
                  <a:lnTo>
                    <a:pt x="888" y="772"/>
                  </a:lnTo>
                  <a:lnTo>
                    <a:pt x="890" y="768"/>
                  </a:lnTo>
                  <a:lnTo>
                    <a:pt x="891" y="764"/>
                  </a:lnTo>
                  <a:lnTo>
                    <a:pt x="891" y="636"/>
                  </a:lnTo>
                  <a:lnTo>
                    <a:pt x="891" y="636"/>
                  </a:lnTo>
                  <a:lnTo>
                    <a:pt x="891" y="630"/>
                  </a:lnTo>
                  <a:lnTo>
                    <a:pt x="893" y="623"/>
                  </a:lnTo>
                  <a:lnTo>
                    <a:pt x="896" y="618"/>
                  </a:lnTo>
                  <a:lnTo>
                    <a:pt x="899" y="614"/>
                  </a:lnTo>
                  <a:lnTo>
                    <a:pt x="905" y="609"/>
                  </a:lnTo>
                  <a:lnTo>
                    <a:pt x="910" y="607"/>
                  </a:lnTo>
                  <a:lnTo>
                    <a:pt x="915" y="605"/>
                  </a:lnTo>
                  <a:lnTo>
                    <a:pt x="922" y="604"/>
                  </a:lnTo>
                  <a:lnTo>
                    <a:pt x="922" y="604"/>
                  </a:lnTo>
                  <a:lnTo>
                    <a:pt x="928" y="605"/>
                  </a:lnTo>
                  <a:lnTo>
                    <a:pt x="935" y="607"/>
                  </a:lnTo>
                  <a:lnTo>
                    <a:pt x="940" y="609"/>
                  </a:lnTo>
                  <a:lnTo>
                    <a:pt x="944" y="614"/>
                  </a:lnTo>
                  <a:lnTo>
                    <a:pt x="949" y="618"/>
                  </a:lnTo>
                  <a:lnTo>
                    <a:pt x="952" y="623"/>
                  </a:lnTo>
                  <a:lnTo>
                    <a:pt x="953" y="630"/>
                  </a:lnTo>
                  <a:lnTo>
                    <a:pt x="954" y="636"/>
                  </a:lnTo>
                  <a:lnTo>
                    <a:pt x="954" y="923"/>
                  </a:lnTo>
                  <a:close/>
                  <a:moveTo>
                    <a:pt x="381" y="827"/>
                  </a:moveTo>
                  <a:lnTo>
                    <a:pt x="329" y="827"/>
                  </a:lnTo>
                  <a:lnTo>
                    <a:pt x="449" y="704"/>
                  </a:lnTo>
                  <a:lnTo>
                    <a:pt x="449" y="704"/>
                  </a:lnTo>
                  <a:lnTo>
                    <a:pt x="455" y="696"/>
                  </a:lnTo>
                  <a:lnTo>
                    <a:pt x="461" y="689"/>
                  </a:lnTo>
                  <a:lnTo>
                    <a:pt x="466" y="680"/>
                  </a:lnTo>
                  <a:lnTo>
                    <a:pt x="470" y="673"/>
                  </a:lnTo>
                  <a:lnTo>
                    <a:pt x="473" y="663"/>
                  </a:lnTo>
                  <a:lnTo>
                    <a:pt x="475" y="654"/>
                  </a:lnTo>
                  <a:lnTo>
                    <a:pt x="476" y="646"/>
                  </a:lnTo>
                  <a:lnTo>
                    <a:pt x="476" y="636"/>
                  </a:lnTo>
                  <a:lnTo>
                    <a:pt x="476" y="627"/>
                  </a:lnTo>
                  <a:lnTo>
                    <a:pt x="475" y="618"/>
                  </a:lnTo>
                  <a:lnTo>
                    <a:pt x="473" y="609"/>
                  </a:lnTo>
                  <a:lnTo>
                    <a:pt x="470" y="601"/>
                  </a:lnTo>
                  <a:lnTo>
                    <a:pt x="466" y="592"/>
                  </a:lnTo>
                  <a:lnTo>
                    <a:pt x="461" y="584"/>
                  </a:lnTo>
                  <a:lnTo>
                    <a:pt x="455" y="576"/>
                  </a:lnTo>
                  <a:lnTo>
                    <a:pt x="449" y="569"/>
                  </a:lnTo>
                  <a:lnTo>
                    <a:pt x="449" y="569"/>
                  </a:lnTo>
                  <a:lnTo>
                    <a:pt x="442" y="562"/>
                  </a:lnTo>
                  <a:lnTo>
                    <a:pt x="435" y="557"/>
                  </a:lnTo>
                  <a:lnTo>
                    <a:pt x="426" y="553"/>
                  </a:lnTo>
                  <a:lnTo>
                    <a:pt x="417" y="548"/>
                  </a:lnTo>
                  <a:lnTo>
                    <a:pt x="409" y="546"/>
                  </a:lnTo>
                  <a:lnTo>
                    <a:pt x="400" y="544"/>
                  </a:lnTo>
                  <a:lnTo>
                    <a:pt x="391" y="542"/>
                  </a:lnTo>
                  <a:lnTo>
                    <a:pt x="381" y="542"/>
                  </a:lnTo>
                  <a:lnTo>
                    <a:pt x="372" y="542"/>
                  </a:lnTo>
                  <a:lnTo>
                    <a:pt x="363" y="544"/>
                  </a:lnTo>
                  <a:lnTo>
                    <a:pt x="354" y="546"/>
                  </a:lnTo>
                  <a:lnTo>
                    <a:pt x="346" y="548"/>
                  </a:lnTo>
                  <a:lnTo>
                    <a:pt x="337" y="553"/>
                  </a:lnTo>
                  <a:lnTo>
                    <a:pt x="328" y="557"/>
                  </a:lnTo>
                  <a:lnTo>
                    <a:pt x="321" y="562"/>
                  </a:lnTo>
                  <a:lnTo>
                    <a:pt x="314" y="569"/>
                  </a:lnTo>
                  <a:lnTo>
                    <a:pt x="191" y="689"/>
                  </a:lnTo>
                  <a:lnTo>
                    <a:pt x="191" y="636"/>
                  </a:lnTo>
                  <a:lnTo>
                    <a:pt x="191" y="636"/>
                  </a:lnTo>
                  <a:lnTo>
                    <a:pt x="190" y="627"/>
                  </a:lnTo>
                  <a:lnTo>
                    <a:pt x="189" y="617"/>
                  </a:lnTo>
                  <a:lnTo>
                    <a:pt x="187" y="608"/>
                  </a:lnTo>
                  <a:lnTo>
                    <a:pt x="184" y="599"/>
                  </a:lnTo>
                  <a:lnTo>
                    <a:pt x="179" y="591"/>
                  </a:lnTo>
                  <a:lnTo>
                    <a:pt x="174" y="583"/>
                  </a:lnTo>
                  <a:lnTo>
                    <a:pt x="168" y="575"/>
                  </a:lnTo>
                  <a:lnTo>
                    <a:pt x="162" y="569"/>
                  </a:lnTo>
                  <a:lnTo>
                    <a:pt x="156" y="562"/>
                  </a:lnTo>
                  <a:lnTo>
                    <a:pt x="148" y="557"/>
                  </a:lnTo>
                  <a:lnTo>
                    <a:pt x="141" y="553"/>
                  </a:lnTo>
                  <a:lnTo>
                    <a:pt x="132" y="548"/>
                  </a:lnTo>
                  <a:lnTo>
                    <a:pt x="123" y="545"/>
                  </a:lnTo>
                  <a:lnTo>
                    <a:pt x="115" y="543"/>
                  </a:lnTo>
                  <a:lnTo>
                    <a:pt x="105" y="542"/>
                  </a:lnTo>
                  <a:lnTo>
                    <a:pt x="96" y="541"/>
                  </a:lnTo>
                  <a:lnTo>
                    <a:pt x="96" y="541"/>
                  </a:lnTo>
                  <a:lnTo>
                    <a:pt x="86" y="542"/>
                  </a:lnTo>
                  <a:lnTo>
                    <a:pt x="76" y="543"/>
                  </a:lnTo>
                  <a:lnTo>
                    <a:pt x="67" y="545"/>
                  </a:lnTo>
                  <a:lnTo>
                    <a:pt x="58" y="548"/>
                  </a:lnTo>
                  <a:lnTo>
                    <a:pt x="49" y="553"/>
                  </a:lnTo>
                  <a:lnTo>
                    <a:pt x="42" y="557"/>
                  </a:lnTo>
                  <a:lnTo>
                    <a:pt x="34" y="562"/>
                  </a:lnTo>
                  <a:lnTo>
                    <a:pt x="28" y="569"/>
                  </a:lnTo>
                  <a:lnTo>
                    <a:pt x="21" y="575"/>
                  </a:lnTo>
                  <a:lnTo>
                    <a:pt x="16" y="583"/>
                  </a:lnTo>
                  <a:lnTo>
                    <a:pt x="11" y="591"/>
                  </a:lnTo>
                  <a:lnTo>
                    <a:pt x="8" y="599"/>
                  </a:lnTo>
                  <a:lnTo>
                    <a:pt x="4" y="608"/>
                  </a:lnTo>
                  <a:lnTo>
                    <a:pt x="2" y="617"/>
                  </a:lnTo>
                  <a:lnTo>
                    <a:pt x="0" y="627"/>
                  </a:lnTo>
                  <a:lnTo>
                    <a:pt x="0" y="636"/>
                  </a:lnTo>
                  <a:lnTo>
                    <a:pt x="0" y="923"/>
                  </a:lnTo>
                  <a:lnTo>
                    <a:pt x="0" y="923"/>
                  </a:lnTo>
                  <a:lnTo>
                    <a:pt x="0" y="932"/>
                  </a:lnTo>
                  <a:lnTo>
                    <a:pt x="1" y="941"/>
                  </a:lnTo>
                  <a:lnTo>
                    <a:pt x="4" y="951"/>
                  </a:lnTo>
                  <a:lnTo>
                    <a:pt x="6" y="959"/>
                  </a:lnTo>
                  <a:lnTo>
                    <a:pt x="11" y="968"/>
                  </a:lnTo>
                  <a:lnTo>
                    <a:pt x="16" y="975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4" y="997"/>
                  </a:lnTo>
                  <a:lnTo>
                    <a:pt x="42" y="1002"/>
                  </a:lnTo>
                  <a:lnTo>
                    <a:pt x="50" y="1006"/>
                  </a:lnTo>
                  <a:lnTo>
                    <a:pt x="59" y="1011"/>
                  </a:lnTo>
                  <a:lnTo>
                    <a:pt x="68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91" y="1017"/>
                  </a:lnTo>
                  <a:lnTo>
                    <a:pt x="400" y="1016"/>
                  </a:lnTo>
                  <a:lnTo>
                    <a:pt x="410" y="1014"/>
                  </a:lnTo>
                  <a:lnTo>
                    <a:pt x="418" y="1011"/>
                  </a:lnTo>
                  <a:lnTo>
                    <a:pt x="427" y="1006"/>
                  </a:lnTo>
                  <a:lnTo>
                    <a:pt x="435" y="1001"/>
                  </a:lnTo>
                  <a:lnTo>
                    <a:pt x="442" y="996"/>
                  </a:lnTo>
                  <a:lnTo>
                    <a:pt x="449" y="990"/>
                  </a:lnTo>
                  <a:lnTo>
                    <a:pt x="455" y="983"/>
                  </a:lnTo>
                  <a:lnTo>
                    <a:pt x="460" y="975"/>
                  </a:lnTo>
                  <a:lnTo>
                    <a:pt x="466" y="968"/>
                  </a:lnTo>
                  <a:lnTo>
                    <a:pt x="469" y="959"/>
                  </a:lnTo>
                  <a:lnTo>
                    <a:pt x="472" y="951"/>
                  </a:lnTo>
                  <a:lnTo>
                    <a:pt x="475" y="942"/>
                  </a:lnTo>
                  <a:lnTo>
                    <a:pt x="476" y="932"/>
                  </a:lnTo>
                  <a:lnTo>
                    <a:pt x="476" y="923"/>
                  </a:lnTo>
                  <a:lnTo>
                    <a:pt x="476" y="923"/>
                  </a:lnTo>
                  <a:lnTo>
                    <a:pt x="476" y="913"/>
                  </a:lnTo>
                  <a:lnTo>
                    <a:pt x="475" y="903"/>
                  </a:lnTo>
                  <a:lnTo>
                    <a:pt x="472" y="894"/>
                  </a:lnTo>
                  <a:lnTo>
                    <a:pt x="469" y="885"/>
                  </a:lnTo>
                  <a:lnTo>
                    <a:pt x="466" y="877"/>
                  </a:lnTo>
                  <a:lnTo>
                    <a:pt x="460" y="869"/>
                  </a:lnTo>
                  <a:lnTo>
                    <a:pt x="455" y="862"/>
                  </a:lnTo>
                  <a:lnTo>
                    <a:pt x="449" y="855"/>
                  </a:lnTo>
                  <a:lnTo>
                    <a:pt x="442" y="849"/>
                  </a:lnTo>
                  <a:lnTo>
                    <a:pt x="435" y="843"/>
                  </a:lnTo>
                  <a:lnTo>
                    <a:pt x="427" y="839"/>
                  </a:lnTo>
                  <a:lnTo>
                    <a:pt x="418" y="835"/>
                  </a:lnTo>
                  <a:lnTo>
                    <a:pt x="410" y="832"/>
                  </a:lnTo>
                  <a:lnTo>
                    <a:pt x="400" y="829"/>
                  </a:lnTo>
                  <a:lnTo>
                    <a:pt x="391" y="827"/>
                  </a:lnTo>
                  <a:lnTo>
                    <a:pt x="381" y="827"/>
                  </a:lnTo>
                  <a:lnTo>
                    <a:pt x="381" y="827"/>
                  </a:lnTo>
                  <a:close/>
                  <a:moveTo>
                    <a:pt x="381" y="954"/>
                  </a:moveTo>
                  <a:lnTo>
                    <a:pt x="96" y="954"/>
                  </a:lnTo>
                  <a:lnTo>
                    <a:pt x="96" y="954"/>
                  </a:lnTo>
                  <a:lnTo>
                    <a:pt x="89" y="954"/>
                  </a:lnTo>
                  <a:lnTo>
                    <a:pt x="83" y="952"/>
                  </a:lnTo>
                  <a:lnTo>
                    <a:pt x="77" y="948"/>
                  </a:lnTo>
                  <a:lnTo>
                    <a:pt x="73" y="945"/>
                  </a:lnTo>
                  <a:lnTo>
                    <a:pt x="73" y="945"/>
                  </a:lnTo>
                  <a:lnTo>
                    <a:pt x="69" y="940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3"/>
                  </a:lnTo>
                  <a:lnTo>
                    <a:pt x="63" y="636"/>
                  </a:lnTo>
                  <a:lnTo>
                    <a:pt x="63" y="636"/>
                  </a:lnTo>
                  <a:lnTo>
                    <a:pt x="64" y="630"/>
                  </a:lnTo>
                  <a:lnTo>
                    <a:pt x="65" y="623"/>
                  </a:lnTo>
                  <a:lnTo>
                    <a:pt x="69" y="618"/>
                  </a:lnTo>
                  <a:lnTo>
                    <a:pt x="73" y="614"/>
                  </a:lnTo>
                  <a:lnTo>
                    <a:pt x="77" y="609"/>
                  </a:lnTo>
                  <a:lnTo>
                    <a:pt x="83" y="607"/>
                  </a:lnTo>
                  <a:lnTo>
                    <a:pt x="89" y="605"/>
                  </a:lnTo>
                  <a:lnTo>
                    <a:pt x="96" y="604"/>
                  </a:lnTo>
                  <a:lnTo>
                    <a:pt x="96" y="604"/>
                  </a:lnTo>
                  <a:lnTo>
                    <a:pt x="102" y="605"/>
                  </a:lnTo>
                  <a:lnTo>
                    <a:pt x="107" y="607"/>
                  </a:lnTo>
                  <a:lnTo>
                    <a:pt x="113" y="609"/>
                  </a:lnTo>
                  <a:lnTo>
                    <a:pt x="118" y="614"/>
                  </a:lnTo>
                  <a:lnTo>
                    <a:pt x="121" y="618"/>
                  </a:lnTo>
                  <a:lnTo>
                    <a:pt x="124" y="623"/>
                  </a:lnTo>
                  <a:lnTo>
                    <a:pt x="127" y="630"/>
                  </a:lnTo>
                  <a:lnTo>
                    <a:pt x="127" y="636"/>
                  </a:lnTo>
                  <a:lnTo>
                    <a:pt x="127" y="764"/>
                  </a:lnTo>
                  <a:lnTo>
                    <a:pt x="127" y="764"/>
                  </a:lnTo>
                  <a:lnTo>
                    <a:pt x="128" y="768"/>
                  </a:lnTo>
                  <a:lnTo>
                    <a:pt x="129" y="772"/>
                  </a:lnTo>
                  <a:lnTo>
                    <a:pt x="130" y="777"/>
                  </a:lnTo>
                  <a:lnTo>
                    <a:pt x="132" y="781"/>
                  </a:lnTo>
                  <a:lnTo>
                    <a:pt x="135" y="784"/>
                  </a:lnTo>
                  <a:lnTo>
                    <a:pt x="138" y="788"/>
                  </a:lnTo>
                  <a:lnTo>
                    <a:pt x="142" y="791"/>
                  </a:lnTo>
                  <a:lnTo>
                    <a:pt x="146" y="793"/>
                  </a:lnTo>
                  <a:lnTo>
                    <a:pt x="146" y="793"/>
                  </a:lnTo>
                  <a:lnTo>
                    <a:pt x="151" y="794"/>
                  </a:lnTo>
                  <a:lnTo>
                    <a:pt x="156" y="795"/>
                  </a:lnTo>
                  <a:lnTo>
                    <a:pt x="160" y="795"/>
                  </a:lnTo>
                  <a:lnTo>
                    <a:pt x="164" y="795"/>
                  </a:lnTo>
                  <a:lnTo>
                    <a:pt x="168" y="794"/>
                  </a:lnTo>
                  <a:lnTo>
                    <a:pt x="173" y="792"/>
                  </a:lnTo>
                  <a:lnTo>
                    <a:pt x="177" y="790"/>
                  </a:lnTo>
                  <a:lnTo>
                    <a:pt x="181" y="786"/>
                  </a:lnTo>
                  <a:lnTo>
                    <a:pt x="358" y="614"/>
                  </a:lnTo>
                  <a:lnTo>
                    <a:pt x="358" y="614"/>
                  </a:lnTo>
                  <a:lnTo>
                    <a:pt x="364" y="609"/>
                  </a:lnTo>
                  <a:lnTo>
                    <a:pt x="369" y="607"/>
                  </a:lnTo>
                  <a:lnTo>
                    <a:pt x="376" y="605"/>
                  </a:lnTo>
                  <a:lnTo>
                    <a:pt x="381" y="605"/>
                  </a:lnTo>
                  <a:lnTo>
                    <a:pt x="387" y="605"/>
                  </a:lnTo>
                  <a:lnTo>
                    <a:pt x="394" y="607"/>
                  </a:lnTo>
                  <a:lnTo>
                    <a:pt x="399" y="609"/>
                  </a:lnTo>
                  <a:lnTo>
                    <a:pt x="403" y="614"/>
                  </a:lnTo>
                  <a:lnTo>
                    <a:pt x="403" y="614"/>
                  </a:lnTo>
                  <a:lnTo>
                    <a:pt x="408" y="619"/>
                  </a:lnTo>
                  <a:lnTo>
                    <a:pt x="411" y="624"/>
                  </a:lnTo>
                  <a:lnTo>
                    <a:pt x="412" y="630"/>
                  </a:lnTo>
                  <a:lnTo>
                    <a:pt x="413" y="636"/>
                  </a:lnTo>
                  <a:lnTo>
                    <a:pt x="412" y="643"/>
                  </a:lnTo>
                  <a:lnTo>
                    <a:pt x="411" y="648"/>
                  </a:lnTo>
                  <a:lnTo>
                    <a:pt x="408" y="654"/>
                  </a:lnTo>
                  <a:lnTo>
                    <a:pt x="403" y="659"/>
                  </a:lnTo>
                  <a:lnTo>
                    <a:pt x="232" y="837"/>
                  </a:lnTo>
                  <a:lnTo>
                    <a:pt x="232" y="837"/>
                  </a:lnTo>
                  <a:lnTo>
                    <a:pt x="229" y="840"/>
                  </a:lnTo>
                  <a:lnTo>
                    <a:pt x="225" y="844"/>
                  </a:lnTo>
                  <a:lnTo>
                    <a:pt x="224" y="849"/>
                  </a:lnTo>
                  <a:lnTo>
                    <a:pt x="223" y="853"/>
                  </a:lnTo>
                  <a:lnTo>
                    <a:pt x="222" y="857"/>
                  </a:lnTo>
                  <a:lnTo>
                    <a:pt x="222" y="863"/>
                  </a:lnTo>
                  <a:lnTo>
                    <a:pt x="223" y="867"/>
                  </a:lnTo>
                  <a:lnTo>
                    <a:pt x="225" y="871"/>
                  </a:lnTo>
                  <a:lnTo>
                    <a:pt x="225" y="871"/>
                  </a:lnTo>
                  <a:lnTo>
                    <a:pt x="227" y="875"/>
                  </a:lnTo>
                  <a:lnTo>
                    <a:pt x="230" y="879"/>
                  </a:lnTo>
                  <a:lnTo>
                    <a:pt x="233" y="883"/>
                  </a:lnTo>
                  <a:lnTo>
                    <a:pt x="236" y="885"/>
                  </a:lnTo>
                  <a:lnTo>
                    <a:pt x="240" y="887"/>
                  </a:lnTo>
                  <a:lnTo>
                    <a:pt x="245" y="889"/>
                  </a:lnTo>
                  <a:lnTo>
                    <a:pt x="249" y="891"/>
                  </a:lnTo>
                  <a:lnTo>
                    <a:pt x="254" y="891"/>
                  </a:lnTo>
                  <a:lnTo>
                    <a:pt x="381" y="891"/>
                  </a:lnTo>
                  <a:lnTo>
                    <a:pt x="381" y="891"/>
                  </a:lnTo>
                  <a:lnTo>
                    <a:pt x="387" y="892"/>
                  </a:lnTo>
                  <a:lnTo>
                    <a:pt x="394" y="893"/>
                  </a:lnTo>
                  <a:lnTo>
                    <a:pt x="399" y="896"/>
                  </a:lnTo>
                  <a:lnTo>
                    <a:pt x="403" y="900"/>
                  </a:lnTo>
                  <a:lnTo>
                    <a:pt x="408" y="904"/>
                  </a:lnTo>
                  <a:lnTo>
                    <a:pt x="411" y="910"/>
                  </a:lnTo>
                  <a:lnTo>
                    <a:pt x="412" y="916"/>
                  </a:lnTo>
                  <a:lnTo>
                    <a:pt x="413" y="923"/>
                  </a:lnTo>
                  <a:lnTo>
                    <a:pt x="413" y="923"/>
                  </a:lnTo>
                  <a:lnTo>
                    <a:pt x="412" y="929"/>
                  </a:lnTo>
                  <a:lnTo>
                    <a:pt x="411" y="935"/>
                  </a:lnTo>
                  <a:lnTo>
                    <a:pt x="408" y="940"/>
                  </a:lnTo>
                  <a:lnTo>
                    <a:pt x="403" y="945"/>
                  </a:lnTo>
                  <a:lnTo>
                    <a:pt x="399" y="948"/>
                  </a:lnTo>
                  <a:lnTo>
                    <a:pt x="394" y="952"/>
                  </a:lnTo>
                  <a:lnTo>
                    <a:pt x="387" y="954"/>
                  </a:lnTo>
                  <a:lnTo>
                    <a:pt x="381" y="954"/>
                  </a:lnTo>
                  <a:lnTo>
                    <a:pt x="381" y="9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2" name="Freeform 47"/>
            <p:cNvSpPr>
              <a:spLocks noEditPoints="1"/>
            </p:cNvSpPr>
            <p:nvPr/>
          </p:nvSpPr>
          <p:spPr bwMode="auto">
            <a:xfrm>
              <a:off x="8589352" y="2669673"/>
              <a:ext cx="322263" cy="263525"/>
            </a:xfrm>
            <a:custGeom>
              <a:avLst/>
              <a:gdLst>
                <a:gd name="T0" fmla="*/ 53 w 1017"/>
                <a:gd name="T1" fmla="*/ 288 h 828"/>
                <a:gd name="T2" fmla="*/ 19 w 1017"/>
                <a:gd name="T3" fmla="*/ 329 h 828"/>
                <a:gd name="T4" fmla="*/ 0 w 1017"/>
                <a:gd name="T5" fmla="*/ 415 h 828"/>
                <a:gd name="T6" fmla="*/ 25 w 1017"/>
                <a:gd name="T7" fmla="*/ 512 h 828"/>
                <a:gd name="T8" fmla="*/ 158 w 1017"/>
                <a:gd name="T9" fmla="*/ 573 h 828"/>
                <a:gd name="T10" fmla="*/ 166 w 1017"/>
                <a:gd name="T11" fmla="*/ 737 h 828"/>
                <a:gd name="T12" fmla="*/ 209 w 1017"/>
                <a:gd name="T13" fmla="*/ 785 h 828"/>
                <a:gd name="T14" fmla="*/ 413 w 1017"/>
                <a:gd name="T15" fmla="*/ 795 h 828"/>
                <a:gd name="T16" fmla="*/ 474 w 1017"/>
                <a:gd name="T17" fmla="*/ 774 h 828"/>
                <a:gd name="T18" fmla="*/ 506 w 1017"/>
                <a:gd name="T19" fmla="*/ 719 h 828"/>
                <a:gd name="T20" fmla="*/ 654 w 1017"/>
                <a:gd name="T21" fmla="*/ 731 h 828"/>
                <a:gd name="T22" fmla="*/ 693 w 1017"/>
                <a:gd name="T23" fmla="*/ 727 h 828"/>
                <a:gd name="T24" fmla="*/ 745 w 1017"/>
                <a:gd name="T25" fmla="*/ 629 h 828"/>
                <a:gd name="T26" fmla="*/ 763 w 1017"/>
                <a:gd name="T27" fmla="*/ 358 h 828"/>
                <a:gd name="T28" fmla="*/ 724 w 1017"/>
                <a:gd name="T29" fmla="*/ 136 h 828"/>
                <a:gd name="T30" fmla="*/ 667 w 1017"/>
                <a:gd name="T31" fmla="*/ 96 h 828"/>
                <a:gd name="T32" fmla="*/ 440 w 1017"/>
                <a:gd name="T33" fmla="*/ 718 h 828"/>
                <a:gd name="T34" fmla="*/ 254 w 1017"/>
                <a:gd name="T35" fmla="*/ 732 h 828"/>
                <a:gd name="T36" fmla="*/ 223 w 1017"/>
                <a:gd name="T37" fmla="*/ 706 h 828"/>
                <a:gd name="T38" fmla="*/ 593 w 1017"/>
                <a:gd name="T39" fmla="*/ 643 h 828"/>
                <a:gd name="T40" fmla="*/ 64 w 1017"/>
                <a:gd name="T41" fmla="*/ 427 h 828"/>
                <a:gd name="T42" fmla="*/ 76 w 1017"/>
                <a:gd name="T43" fmla="*/ 356 h 828"/>
                <a:gd name="T44" fmla="*/ 578 w 1017"/>
                <a:gd name="T45" fmla="*/ 276 h 828"/>
                <a:gd name="T46" fmla="*/ 574 w 1017"/>
                <a:gd name="T47" fmla="*/ 490 h 828"/>
                <a:gd name="T48" fmla="*/ 593 w 1017"/>
                <a:gd name="T49" fmla="*/ 643 h 828"/>
                <a:gd name="T50" fmla="*/ 642 w 1017"/>
                <a:gd name="T51" fmla="*/ 557 h 828"/>
                <a:gd name="T52" fmla="*/ 642 w 1017"/>
                <a:gd name="T53" fmla="*/ 271 h 828"/>
                <a:gd name="T54" fmla="*/ 672 w 1017"/>
                <a:gd name="T55" fmla="*/ 175 h 828"/>
                <a:gd name="T56" fmla="*/ 699 w 1017"/>
                <a:gd name="T57" fmla="*/ 415 h 828"/>
                <a:gd name="T58" fmla="*/ 678 w 1017"/>
                <a:gd name="T59" fmla="*/ 638 h 828"/>
                <a:gd name="T60" fmla="*/ 857 w 1017"/>
                <a:gd name="T61" fmla="*/ 621 h 828"/>
                <a:gd name="T62" fmla="*/ 890 w 1017"/>
                <a:gd name="T63" fmla="*/ 415 h 828"/>
                <a:gd name="T64" fmla="*/ 846 w 1017"/>
                <a:gd name="T65" fmla="*/ 176 h 828"/>
                <a:gd name="T66" fmla="*/ 809 w 1017"/>
                <a:gd name="T67" fmla="*/ 128 h 828"/>
                <a:gd name="T68" fmla="*/ 776 w 1017"/>
                <a:gd name="T69" fmla="*/ 143 h 828"/>
                <a:gd name="T70" fmla="*/ 787 w 1017"/>
                <a:gd name="T71" fmla="*/ 200 h 828"/>
                <a:gd name="T72" fmla="*/ 827 w 1017"/>
                <a:gd name="T73" fmla="*/ 415 h 828"/>
                <a:gd name="T74" fmla="*/ 797 w 1017"/>
                <a:gd name="T75" fmla="*/ 599 h 828"/>
                <a:gd name="T76" fmla="*/ 774 w 1017"/>
                <a:gd name="T77" fmla="*/ 680 h 828"/>
                <a:gd name="T78" fmla="*/ 804 w 1017"/>
                <a:gd name="T79" fmla="*/ 700 h 828"/>
                <a:gd name="T80" fmla="*/ 832 w 1017"/>
                <a:gd name="T81" fmla="*/ 682 h 828"/>
                <a:gd name="T82" fmla="*/ 830 w 1017"/>
                <a:gd name="T83" fmla="*/ 1 h 828"/>
                <a:gd name="T84" fmla="*/ 807 w 1017"/>
                <a:gd name="T85" fmla="*/ 28 h 828"/>
                <a:gd name="T86" fmla="*/ 832 w 1017"/>
                <a:gd name="T87" fmla="*/ 71 h 828"/>
                <a:gd name="T88" fmla="*/ 917 w 1017"/>
                <a:gd name="T89" fmla="*/ 209 h 828"/>
                <a:gd name="T90" fmla="*/ 954 w 1017"/>
                <a:gd name="T91" fmla="*/ 387 h 828"/>
                <a:gd name="T92" fmla="*/ 938 w 1017"/>
                <a:gd name="T93" fmla="*/ 547 h 828"/>
                <a:gd name="T94" fmla="*/ 874 w 1017"/>
                <a:gd name="T95" fmla="*/ 705 h 828"/>
                <a:gd name="T96" fmla="*/ 810 w 1017"/>
                <a:gd name="T97" fmla="*/ 781 h 828"/>
                <a:gd name="T98" fmla="*/ 814 w 1017"/>
                <a:gd name="T99" fmla="*/ 817 h 828"/>
                <a:gd name="T100" fmla="*/ 849 w 1017"/>
                <a:gd name="T101" fmla="*/ 825 h 828"/>
                <a:gd name="T102" fmla="*/ 926 w 1017"/>
                <a:gd name="T103" fmla="*/ 743 h 828"/>
                <a:gd name="T104" fmla="*/ 1001 w 1017"/>
                <a:gd name="T105" fmla="*/ 565 h 828"/>
                <a:gd name="T106" fmla="*/ 1017 w 1017"/>
                <a:gd name="T107" fmla="*/ 383 h 828"/>
                <a:gd name="T108" fmla="*/ 975 w 1017"/>
                <a:gd name="T109" fmla="*/ 182 h 828"/>
                <a:gd name="T110" fmla="*/ 877 w 1017"/>
                <a:gd name="T111" fmla="*/ 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28">
                  <a:moveTo>
                    <a:pt x="667" y="96"/>
                  </a:moveTo>
                  <a:lnTo>
                    <a:pt x="667" y="96"/>
                  </a:lnTo>
                  <a:lnTo>
                    <a:pt x="662" y="96"/>
                  </a:lnTo>
                  <a:lnTo>
                    <a:pt x="654" y="97"/>
                  </a:lnTo>
                  <a:lnTo>
                    <a:pt x="647" y="99"/>
                  </a:lnTo>
                  <a:lnTo>
                    <a:pt x="637" y="104"/>
                  </a:lnTo>
                  <a:lnTo>
                    <a:pt x="53" y="288"/>
                  </a:lnTo>
                  <a:lnTo>
                    <a:pt x="53" y="288"/>
                  </a:lnTo>
                  <a:lnTo>
                    <a:pt x="47" y="291"/>
                  </a:lnTo>
                  <a:lnTo>
                    <a:pt x="40" y="297"/>
                  </a:lnTo>
                  <a:lnTo>
                    <a:pt x="40" y="297"/>
                  </a:lnTo>
                  <a:lnTo>
                    <a:pt x="33" y="306"/>
                  </a:lnTo>
                  <a:lnTo>
                    <a:pt x="25" y="316"/>
                  </a:lnTo>
                  <a:lnTo>
                    <a:pt x="19" y="329"/>
                  </a:lnTo>
                  <a:lnTo>
                    <a:pt x="11" y="345"/>
                  </a:lnTo>
                  <a:lnTo>
                    <a:pt x="5" y="365"/>
                  </a:lnTo>
                  <a:lnTo>
                    <a:pt x="3" y="376"/>
                  </a:lnTo>
                  <a:lnTo>
                    <a:pt x="1" y="388"/>
                  </a:lnTo>
                  <a:lnTo>
                    <a:pt x="0" y="401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0" y="427"/>
                  </a:lnTo>
                  <a:lnTo>
                    <a:pt x="1" y="440"/>
                  </a:lnTo>
                  <a:lnTo>
                    <a:pt x="3" y="452"/>
                  </a:lnTo>
                  <a:lnTo>
                    <a:pt x="5" y="464"/>
                  </a:lnTo>
                  <a:lnTo>
                    <a:pt x="11" y="483"/>
                  </a:lnTo>
                  <a:lnTo>
                    <a:pt x="19" y="499"/>
                  </a:lnTo>
                  <a:lnTo>
                    <a:pt x="25" y="512"/>
                  </a:lnTo>
                  <a:lnTo>
                    <a:pt x="33" y="522"/>
                  </a:lnTo>
                  <a:lnTo>
                    <a:pt x="40" y="531"/>
                  </a:lnTo>
                  <a:lnTo>
                    <a:pt x="40" y="531"/>
                  </a:lnTo>
                  <a:lnTo>
                    <a:pt x="47" y="537"/>
                  </a:lnTo>
                  <a:lnTo>
                    <a:pt x="53" y="540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700"/>
                  </a:lnTo>
                  <a:lnTo>
                    <a:pt x="158" y="700"/>
                  </a:lnTo>
                  <a:lnTo>
                    <a:pt x="160" y="710"/>
                  </a:lnTo>
                  <a:lnTo>
                    <a:pt x="161" y="719"/>
                  </a:lnTo>
                  <a:lnTo>
                    <a:pt x="163" y="729"/>
                  </a:lnTo>
                  <a:lnTo>
                    <a:pt x="166" y="737"/>
                  </a:lnTo>
                  <a:lnTo>
                    <a:pt x="170" y="746"/>
                  </a:lnTo>
                  <a:lnTo>
                    <a:pt x="175" y="754"/>
                  </a:lnTo>
                  <a:lnTo>
                    <a:pt x="180" y="761"/>
                  </a:lnTo>
                  <a:lnTo>
                    <a:pt x="186" y="768"/>
                  </a:lnTo>
                  <a:lnTo>
                    <a:pt x="193" y="774"/>
                  </a:lnTo>
                  <a:lnTo>
                    <a:pt x="200" y="779"/>
                  </a:lnTo>
                  <a:lnTo>
                    <a:pt x="209" y="785"/>
                  </a:lnTo>
                  <a:lnTo>
                    <a:pt x="216" y="788"/>
                  </a:lnTo>
                  <a:lnTo>
                    <a:pt x="226" y="791"/>
                  </a:lnTo>
                  <a:lnTo>
                    <a:pt x="235" y="793"/>
                  </a:lnTo>
                  <a:lnTo>
                    <a:pt x="244" y="795"/>
                  </a:lnTo>
                  <a:lnTo>
                    <a:pt x="254" y="795"/>
                  </a:lnTo>
                  <a:lnTo>
                    <a:pt x="413" y="795"/>
                  </a:lnTo>
                  <a:lnTo>
                    <a:pt x="413" y="795"/>
                  </a:lnTo>
                  <a:lnTo>
                    <a:pt x="422" y="795"/>
                  </a:lnTo>
                  <a:lnTo>
                    <a:pt x="432" y="793"/>
                  </a:lnTo>
                  <a:lnTo>
                    <a:pt x="442" y="791"/>
                  </a:lnTo>
                  <a:lnTo>
                    <a:pt x="450" y="788"/>
                  </a:lnTo>
                  <a:lnTo>
                    <a:pt x="459" y="785"/>
                  </a:lnTo>
                  <a:lnTo>
                    <a:pt x="466" y="779"/>
                  </a:lnTo>
                  <a:lnTo>
                    <a:pt x="474" y="774"/>
                  </a:lnTo>
                  <a:lnTo>
                    <a:pt x="480" y="768"/>
                  </a:lnTo>
                  <a:lnTo>
                    <a:pt x="487" y="761"/>
                  </a:lnTo>
                  <a:lnTo>
                    <a:pt x="492" y="754"/>
                  </a:lnTo>
                  <a:lnTo>
                    <a:pt x="496" y="746"/>
                  </a:lnTo>
                  <a:lnTo>
                    <a:pt x="501" y="737"/>
                  </a:lnTo>
                  <a:lnTo>
                    <a:pt x="504" y="729"/>
                  </a:lnTo>
                  <a:lnTo>
                    <a:pt x="506" y="719"/>
                  </a:lnTo>
                  <a:lnTo>
                    <a:pt x="508" y="710"/>
                  </a:lnTo>
                  <a:lnTo>
                    <a:pt x="508" y="700"/>
                  </a:lnTo>
                  <a:lnTo>
                    <a:pt x="508" y="684"/>
                  </a:lnTo>
                  <a:lnTo>
                    <a:pt x="637" y="725"/>
                  </a:lnTo>
                  <a:lnTo>
                    <a:pt x="637" y="725"/>
                  </a:lnTo>
                  <a:lnTo>
                    <a:pt x="647" y="729"/>
                  </a:lnTo>
                  <a:lnTo>
                    <a:pt x="654" y="731"/>
                  </a:lnTo>
                  <a:lnTo>
                    <a:pt x="662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79" y="731"/>
                  </a:lnTo>
                  <a:lnTo>
                    <a:pt x="685" y="730"/>
                  </a:lnTo>
                  <a:lnTo>
                    <a:pt x="693" y="727"/>
                  </a:lnTo>
                  <a:lnTo>
                    <a:pt x="700" y="722"/>
                  </a:lnTo>
                  <a:lnTo>
                    <a:pt x="708" y="715"/>
                  </a:lnTo>
                  <a:lnTo>
                    <a:pt x="716" y="705"/>
                  </a:lnTo>
                  <a:lnTo>
                    <a:pt x="724" y="692"/>
                  </a:lnTo>
                  <a:lnTo>
                    <a:pt x="731" y="675"/>
                  </a:lnTo>
                  <a:lnTo>
                    <a:pt x="739" y="654"/>
                  </a:lnTo>
                  <a:lnTo>
                    <a:pt x="745" y="629"/>
                  </a:lnTo>
                  <a:lnTo>
                    <a:pt x="752" y="598"/>
                  </a:lnTo>
                  <a:lnTo>
                    <a:pt x="756" y="562"/>
                  </a:lnTo>
                  <a:lnTo>
                    <a:pt x="759" y="519"/>
                  </a:lnTo>
                  <a:lnTo>
                    <a:pt x="763" y="470"/>
                  </a:lnTo>
                  <a:lnTo>
                    <a:pt x="763" y="415"/>
                  </a:lnTo>
                  <a:lnTo>
                    <a:pt x="763" y="415"/>
                  </a:lnTo>
                  <a:lnTo>
                    <a:pt x="763" y="358"/>
                  </a:lnTo>
                  <a:lnTo>
                    <a:pt x="759" y="309"/>
                  </a:lnTo>
                  <a:lnTo>
                    <a:pt x="756" y="266"/>
                  </a:lnTo>
                  <a:lnTo>
                    <a:pt x="751" y="230"/>
                  </a:lnTo>
                  <a:lnTo>
                    <a:pt x="745" y="199"/>
                  </a:lnTo>
                  <a:lnTo>
                    <a:pt x="739" y="174"/>
                  </a:lnTo>
                  <a:lnTo>
                    <a:pt x="731" y="153"/>
                  </a:lnTo>
                  <a:lnTo>
                    <a:pt x="724" y="136"/>
                  </a:lnTo>
                  <a:lnTo>
                    <a:pt x="716" y="123"/>
                  </a:lnTo>
                  <a:lnTo>
                    <a:pt x="708" y="113"/>
                  </a:lnTo>
                  <a:lnTo>
                    <a:pt x="700" y="106"/>
                  </a:lnTo>
                  <a:lnTo>
                    <a:pt x="693" y="101"/>
                  </a:lnTo>
                  <a:lnTo>
                    <a:pt x="685" y="98"/>
                  </a:lnTo>
                  <a:lnTo>
                    <a:pt x="678" y="97"/>
                  </a:lnTo>
                  <a:lnTo>
                    <a:pt x="667" y="96"/>
                  </a:lnTo>
                  <a:lnTo>
                    <a:pt x="667" y="96"/>
                  </a:lnTo>
                  <a:close/>
                  <a:moveTo>
                    <a:pt x="445" y="669"/>
                  </a:moveTo>
                  <a:lnTo>
                    <a:pt x="445" y="700"/>
                  </a:lnTo>
                  <a:lnTo>
                    <a:pt x="445" y="700"/>
                  </a:lnTo>
                  <a:lnTo>
                    <a:pt x="444" y="706"/>
                  </a:lnTo>
                  <a:lnTo>
                    <a:pt x="443" y="713"/>
                  </a:lnTo>
                  <a:lnTo>
                    <a:pt x="440" y="718"/>
                  </a:lnTo>
                  <a:lnTo>
                    <a:pt x="435" y="722"/>
                  </a:lnTo>
                  <a:lnTo>
                    <a:pt x="431" y="727"/>
                  </a:lnTo>
                  <a:lnTo>
                    <a:pt x="426" y="730"/>
                  </a:lnTo>
                  <a:lnTo>
                    <a:pt x="419" y="731"/>
                  </a:lnTo>
                  <a:lnTo>
                    <a:pt x="413" y="732"/>
                  </a:lnTo>
                  <a:lnTo>
                    <a:pt x="254" y="732"/>
                  </a:lnTo>
                  <a:lnTo>
                    <a:pt x="254" y="732"/>
                  </a:lnTo>
                  <a:lnTo>
                    <a:pt x="248" y="731"/>
                  </a:lnTo>
                  <a:lnTo>
                    <a:pt x="241" y="730"/>
                  </a:lnTo>
                  <a:lnTo>
                    <a:pt x="236" y="727"/>
                  </a:lnTo>
                  <a:lnTo>
                    <a:pt x="231" y="722"/>
                  </a:lnTo>
                  <a:lnTo>
                    <a:pt x="227" y="718"/>
                  </a:lnTo>
                  <a:lnTo>
                    <a:pt x="225" y="713"/>
                  </a:lnTo>
                  <a:lnTo>
                    <a:pt x="223" y="706"/>
                  </a:lnTo>
                  <a:lnTo>
                    <a:pt x="222" y="700"/>
                  </a:lnTo>
                  <a:lnTo>
                    <a:pt x="222" y="593"/>
                  </a:lnTo>
                  <a:lnTo>
                    <a:pt x="446" y="663"/>
                  </a:lnTo>
                  <a:lnTo>
                    <a:pt x="446" y="663"/>
                  </a:lnTo>
                  <a:lnTo>
                    <a:pt x="445" y="669"/>
                  </a:lnTo>
                  <a:lnTo>
                    <a:pt x="445" y="669"/>
                  </a:lnTo>
                  <a:close/>
                  <a:moveTo>
                    <a:pt x="593" y="643"/>
                  </a:moveTo>
                  <a:lnTo>
                    <a:pt x="82" y="482"/>
                  </a:lnTo>
                  <a:lnTo>
                    <a:pt x="82" y="482"/>
                  </a:lnTo>
                  <a:lnTo>
                    <a:pt x="76" y="472"/>
                  </a:lnTo>
                  <a:lnTo>
                    <a:pt x="70" y="457"/>
                  </a:lnTo>
                  <a:lnTo>
                    <a:pt x="67" y="449"/>
                  </a:lnTo>
                  <a:lnTo>
                    <a:pt x="65" y="438"/>
                  </a:lnTo>
                  <a:lnTo>
                    <a:pt x="64" y="427"/>
                  </a:lnTo>
                  <a:lnTo>
                    <a:pt x="63" y="415"/>
                  </a:lnTo>
                  <a:lnTo>
                    <a:pt x="63" y="415"/>
                  </a:lnTo>
                  <a:lnTo>
                    <a:pt x="64" y="402"/>
                  </a:lnTo>
                  <a:lnTo>
                    <a:pt x="65" y="390"/>
                  </a:lnTo>
                  <a:lnTo>
                    <a:pt x="67" y="379"/>
                  </a:lnTo>
                  <a:lnTo>
                    <a:pt x="70" y="371"/>
                  </a:lnTo>
                  <a:lnTo>
                    <a:pt x="76" y="356"/>
                  </a:lnTo>
                  <a:lnTo>
                    <a:pt x="82" y="346"/>
                  </a:lnTo>
                  <a:lnTo>
                    <a:pt x="593" y="185"/>
                  </a:lnTo>
                  <a:lnTo>
                    <a:pt x="593" y="185"/>
                  </a:lnTo>
                  <a:lnTo>
                    <a:pt x="589" y="203"/>
                  </a:lnTo>
                  <a:lnTo>
                    <a:pt x="584" y="225"/>
                  </a:lnTo>
                  <a:lnTo>
                    <a:pt x="581" y="249"/>
                  </a:lnTo>
                  <a:lnTo>
                    <a:pt x="578" y="276"/>
                  </a:lnTo>
                  <a:lnTo>
                    <a:pt x="576" y="305"/>
                  </a:lnTo>
                  <a:lnTo>
                    <a:pt x="574" y="338"/>
                  </a:lnTo>
                  <a:lnTo>
                    <a:pt x="573" y="375"/>
                  </a:lnTo>
                  <a:lnTo>
                    <a:pt x="572" y="415"/>
                  </a:lnTo>
                  <a:lnTo>
                    <a:pt x="572" y="415"/>
                  </a:lnTo>
                  <a:lnTo>
                    <a:pt x="573" y="453"/>
                  </a:lnTo>
                  <a:lnTo>
                    <a:pt x="574" y="490"/>
                  </a:lnTo>
                  <a:lnTo>
                    <a:pt x="576" y="523"/>
                  </a:lnTo>
                  <a:lnTo>
                    <a:pt x="578" y="553"/>
                  </a:lnTo>
                  <a:lnTo>
                    <a:pt x="581" y="580"/>
                  </a:lnTo>
                  <a:lnTo>
                    <a:pt x="584" y="603"/>
                  </a:lnTo>
                  <a:lnTo>
                    <a:pt x="589" y="625"/>
                  </a:lnTo>
                  <a:lnTo>
                    <a:pt x="593" y="643"/>
                  </a:lnTo>
                  <a:lnTo>
                    <a:pt x="593" y="643"/>
                  </a:lnTo>
                  <a:close/>
                  <a:moveTo>
                    <a:pt x="667" y="662"/>
                  </a:moveTo>
                  <a:lnTo>
                    <a:pt x="667" y="662"/>
                  </a:lnTo>
                  <a:lnTo>
                    <a:pt x="663" y="653"/>
                  </a:lnTo>
                  <a:lnTo>
                    <a:pt x="657" y="638"/>
                  </a:lnTo>
                  <a:lnTo>
                    <a:pt x="652" y="616"/>
                  </a:lnTo>
                  <a:lnTo>
                    <a:pt x="647" y="590"/>
                  </a:lnTo>
                  <a:lnTo>
                    <a:pt x="642" y="557"/>
                  </a:lnTo>
                  <a:lnTo>
                    <a:pt x="639" y="518"/>
                  </a:lnTo>
                  <a:lnTo>
                    <a:pt x="637" y="469"/>
                  </a:lnTo>
                  <a:lnTo>
                    <a:pt x="636" y="415"/>
                  </a:lnTo>
                  <a:lnTo>
                    <a:pt x="636" y="415"/>
                  </a:lnTo>
                  <a:lnTo>
                    <a:pt x="637" y="359"/>
                  </a:lnTo>
                  <a:lnTo>
                    <a:pt x="639" y="312"/>
                  </a:lnTo>
                  <a:lnTo>
                    <a:pt x="642" y="271"/>
                  </a:lnTo>
                  <a:lnTo>
                    <a:pt x="647" y="239"/>
                  </a:lnTo>
                  <a:lnTo>
                    <a:pt x="652" y="212"/>
                  </a:lnTo>
                  <a:lnTo>
                    <a:pt x="657" y="191"/>
                  </a:lnTo>
                  <a:lnTo>
                    <a:pt x="663" y="175"/>
                  </a:lnTo>
                  <a:lnTo>
                    <a:pt x="667" y="166"/>
                  </a:lnTo>
                  <a:lnTo>
                    <a:pt x="667" y="166"/>
                  </a:lnTo>
                  <a:lnTo>
                    <a:pt x="672" y="175"/>
                  </a:lnTo>
                  <a:lnTo>
                    <a:pt x="678" y="191"/>
                  </a:lnTo>
                  <a:lnTo>
                    <a:pt x="683" y="212"/>
                  </a:lnTo>
                  <a:lnTo>
                    <a:pt x="687" y="239"/>
                  </a:lnTo>
                  <a:lnTo>
                    <a:pt x="693" y="271"/>
                  </a:lnTo>
                  <a:lnTo>
                    <a:pt x="696" y="312"/>
                  </a:lnTo>
                  <a:lnTo>
                    <a:pt x="698" y="359"/>
                  </a:lnTo>
                  <a:lnTo>
                    <a:pt x="699" y="415"/>
                  </a:lnTo>
                  <a:lnTo>
                    <a:pt x="699" y="415"/>
                  </a:lnTo>
                  <a:lnTo>
                    <a:pt x="698" y="469"/>
                  </a:lnTo>
                  <a:lnTo>
                    <a:pt x="696" y="518"/>
                  </a:lnTo>
                  <a:lnTo>
                    <a:pt x="693" y="557"/>
                  </a:lnTo>
                  <a:lnTo>
                    <a:pt x="687" y="590"/>
                  </a:lnTo>
                  <a:lnTo>
                    <a:pt x="683" y="616"/>
                  </a:lnTo>
                  <a:lnTo>
                    <a:pt x="678" y="638"/>
                  </a:lnTo>
                  <a:lnTo>
                    <a:pt x="672" y="653"/>
                  </a:lnTo>
                  <a:lnTo>
                    <a:pt x="667" y="662"/>
                  </a:lnTo>
                  <a:lnTo>
                    <a:pt x="667" y="662"/>
                  </a:lnTo>
                  <a:close/>
                  <a:moveTo>
                    <a:pt x="832" y="682"/>
                  </a:moveTo>
                  <a:lnTo>
                    <a:pt x="832" y="682"/>
                  </a:lnTo>
                  <a:lnTo>
                    <a:pt x="846" y="652"/>
                  </a:lnTo>
                  <a:lnTo>
                    <a:pt x="857" y="621"/>
                  </a:lnTo>
                  <a:lnTo>
                    <a:pt x="868" y="588"/>
                  </a:lnTo>
                  <a:lnTo>
                    <a:pt x="875" y="554"/>
                  </a:lnTo>
                  <a:lnTo>
                    <a:pt x="882" y="521"/>
                  </a:lnTo>
                  <a:lnTo>
                    <a:pt x="886" y="485"/>
                  </a:lnTo>
                  <a:lnTo>
                    <a:pt x="889" y="450"/>
                  </a:lnTo>
                  <a:lnTo>
                    <a:pt x="890" y="415"/>
                  </a:lnTo>
                  <a:lnTo>
                    <a:pt x="890" y="415"/>
                  </a:lnTo>
                  <a:lnTo>
                    <a:pt x="889" y="378"/>
                  </a:lnTo>
                  <a:lnTo>
                    <a:pt x="886" y="343"/>
                  </a:lnTo>
                  <a:lnTo>
                    <a:pt x="882" y="308"/>
                  </a:lnTo>
                  <a:lnTo>
                    <a:pt x="875" y="274"/>
                  </a:lnTo>
                  <a:lnTo>
                    <a:pt x="868" y="241"/>
                  </a:lnTo>
                  <a:lnTo>
                    <a:pt x="857" y="207"/>
                  </a:lnTo>
                  <a:lnTo>
                    <a:pt x="846" y="176"/>
                  </a:lnTo>
                  <a:lnTo>
                    <a:pt x="832" y="146"/>
                  </a:lnTo>
                  <a:lnTo>
                    <a:pt x="832" y="146"/>
                  </a:lnTo>
                  <a:lnTo>
                    <a:pt x="829" y="141"/>
                  </a:lnTo>
                  <a:lnTo>
                    <a:pt x="825" y="136"/>
                  </a:lnTo>
                  <a:lnTo>
                    <a:pt x="820" y="132"/>
                  </a:lnTo>
                  <a:lnTo>
                    <a:pt x="815" y="130"/>
                  </a:lnTo>
                  <a:lnTo>
                    <a:pt x="809" y="128"/>
                  </a:lnTo>
                  <a:lnTo>
                    <a:pt x="802" y="128"/>
                  </a:lnTo>
                  <a:lnTo>
                    <a:pt x="796" y="129"/>
                  </a:lnTo>
                  <a:lnTo>
                    <a:pt x="790" y="131"/>
                  </a:lnTo>
                  <a:lnTo>
                    <a:pt x="790" y="131"/>
                  </a:lnTo>
                  <a:lnTo>
                    <a:pt x="785" y="135"/>
                  </a:lnTo>
                  <a:lnTo>
                    <a:pt x="780" y="139"/>
                  </a:lnTo>
                  <a:lnTo>
                    <a:pt x="776" y="143"/>
                  </a:lnTo>
                  <a:lnTo>
                    <a:pt x="774" y="148"/>
                  </a:lnTo>
                  <a:lnTo>
                    <a:pt x="772" y="155"/>
                  </a:lnTo>
                  <a:lnTo>
                    <a:pt x="772" y="161"/>
                  </a:lnTo>
                  <a:lnTo>
                    <a:pt x="773" y="167"/>
                  </a:lnTo>
                  <a:lnTo>
                    <a:pt x="775" y="173"/>
                  </a:lnTo>
                  <a:lnTo>
                    <a:pt x="775" y="173"/>
                  </a:lnTo>
                  <a:lnTo>
                    <a:pt x="787" y="200"/>
                  </a:lnTo>
                  <a:lnTo>
                    <a:pt x="797" y="229"/>
                  </a:lnTo>
                  <a:lnTo>
                    <a:pt x="807" y="258"/>
                  </a:lnTo>
                  <a:lnTo>
                    <a:pt x="813" y="288"/>
                  </a:lnTo>
                  <a:lnTo>
                    <a:pt x="819" y="318"/>
                  </a:lnTo>
                  <a:lnTo>
                    <a:pt x="824" y="350"/>
                  </a:lnTo>
                  <a:lnTo>
                    <a:pt x="826" y="381"/>
                  </a:lnTo>
                  <a:lnTo>
                    <a:pt x="827" y="415"/>
                  </a:lnTo>
                  <a:lnTo>
                    <a:pt x="827" y="415"/>
                  </a:lnTo>
                  <a:lnTo>
                    <a:pt x="826" y="447"/>
                  </a:lnTo>
                  <a:lnTo>
                    <a:pt x="824" y="478"/>
                  </a:lnTo>
                  <a:lnTo>
                    <a:pt x="819" y="510"/>
                  </a:lnTo>
                  <a:lnTo>
                    <a:pt x="813" y="540"/>
                  </a:lnTo>
                  <a:lnTo>
                    <a:pt x="807" y="570"/>
                  </a:lnTo>
                  <a:lnTo>
                    <a:pt x="797" y="599"/>
                  </a:lnTo>
                  <a:lnTo>
                    <a:pt x="787" y="628"/>
                  </a:lnTo>
                  <a:lnTo>
                    <a:pt x="775" y="655"/>
                  </a:lnTo>
                  <a:lnTo>
                    <a:pt x="775" y="655"/>
                  </a:lnTo>
                  <a:lnTo>
                    <a:pt x="773" y="661"/>
                  </a:lnTo>
                  <a:lnTo>
                    <a:pt x="772" y="667"/>
                  </a:lnTo>
                  <a:lnTo>
                    <a:pt x="772" y="673"/>
                  </a:lnTo>
                  <a:lnTo>
                    <a:pt x="774" y="680"/>
                  </a:lnTo>
                  <a:lnTo>
                    <a:pt x="776" y="685"/>
                  </a:lnTo>
                  <a:lnTo>
                    <a:pt x="780" y="689"/>
                  </a:lnTo>
                  <a:lnTo>
                    <a:pt x="785" y="693"/>
                  </a:lnTo>
                  <a:lnTo>
                    <a:pt x="790" y="698"/>
                  </a:lnTo>
                  <a:lnTo>
                    <a:pt x="790" y="698"/>
                  </a:lnTo>
                  <a:lnTo>
                    <a:pt x="797" y="700"/>
                  </a:lnTo>
                  <a:lnTo>
                    <a:pt x="804" y="700"/>
                  </a:lnTo>
                  <a:lnTo>
                    <a:pt x="804" y="700"/>
                  </a:lnTo>
                  <a:lnTo>
                    <a:pt x="813" y="699"/>
                  </a:lnTo>
                  <a:lnTo>
                    <a:pt x="820" y="696"/>
                  </a:lnTo>
                  <a:lnTo>
                    <a:pt x="828" y="690"/>
                  </a:lnTo>
                  <a:lnTo>
                    <a:pt x="830" y="686"/>
                  </a:lnTo>
                  <a:lnTo>
                    <a:pt x="832" y="682"/>
                  </a:lnTo>
                  <a:lnTo>
                    <a:pt x="832" y="682"/>
                  </a:lnTo>
                  <a:close/>
                  <a:moveTo>
                    <a:pt x="859" y="9"/>
                  </a:moveTo>
                  <a:lnTo>
                    <a:pt x="859" y="9"/>
                  </a:lnTo>
                  <a:lnTo>
                    <a:pt x="854" y="5"/>
                  </a:lnTo>
                  <a:lnTo>
                    <a:pt x="848" y="3"/>
                  </a:lnTo>
                  <a:lnTo>
                    <a:pt x="843" y="0"/>
                  </a:lnTo>
                  <a:lnTo>
                    <a:pt x="837" y="0"/>
                  </a:lnTo>
                  <a:lnTo>
                    <a:pt x="830" y="1"/>
                  </a:lnTo>
                  <a:lnTo>
                    <a:pt x="825" y="4"/>
                  </a:lnTo>
                  <a:lnTo>
                    <a:pt x="819" y="7"/>
                  </a:lnTo>
                  <a:lnTo>
                    <a:pt x="814" y="11"/>
                  </a:lnTo>
                  <a:lnTo>
                    <a:pt x="814" y="11"/>
                  </a:lnTo>
                  <a:lnTo>
                    <a:pt x="811" y="16"/>
                  </a:lnTo>
                  <a:lnTo>
                    <a:pt x="809" y="22"/>
                  </a:lnTo>
                  <a:lnTo>
                    <a:pt x="807" y="28"/>
                  </a:lnTo>
                  <a:lnTo>
                    <a:pt x="807" y="35"/>
                  </a:lnTo>
                  <a:lnTo>
                    <a:pt x="808" y="40"/>
                  </a:lnTo>
                  <a:lnTo>
                    <a:pt x="810" y="47"/>
                  </a:lnTo>
                  <a:lnTo>
                    <a:pt x="813" y="52"/>
                  </a:lnTo>
                  <a:lnTo>
                    <a:pt x="817" y="56"/>
                  </a:lnTo>
                  <a:lnTo>
                    <a:pt x="817" y="56"/>
                  </a:lnTo>
                  <a:lnTo>
                    <a:pt x="832" y="71"/>
                  </a:lnTo>
                  <a:lnTo>
                    <a:pt x="847" y="87"/>
                  </a:lnTo>
                  <a:lnTo>
                    <a:pt x="861" y="104"/>
                  </a:lnTo>
                  <a:lnTo>
                    <a:pt x="874" y="123"/>
                  </a:lnTo>
                  <a:lnTo>
                    <a:pt x="886" y="143"/>
                  </a:lnTo>
                  <a:lnTo>
                    <a:pt x="898" y="163"/>
                  </a:lnTo>
                  <a:lnTo>
                    <a:pt x="907" y="185"/>
                  </a:lnTo>
                  <a:lnTo>
                    <a:pt x="917" y="209"/>
                  </a:lnTo>
                  <a:lnTo>
                    <a:pt x="926" y="232"/>
                  </a:lnTo>
                  <a:lnTo>
                    <a:pt x="933" y="256"/>
                  </a:lnTo>
                  <a:lnTo>
                    <a:pt x="938" y="281"/>
                  </a:lnTo>
                  <a:lnTo>
                    <a:pt x="944" y="307"/>
                  </a:lnTo>
                  <a:lnTo>
                    <a:pt x="948" y="333"/>
                  </a:lnTo>
                  <a:lnTo>
                    <a:pt x="951" y="360"/>
                  </a:lnTo>
                  <a:lnTo>
                    <a:pt x="954" y="387"/>
                  </a:lnTo>
                  <a:lnTo>
                    <a:pt x="954" y="415"/>
                  </a:lnTo>
                  <a:lnTo>
                    <a:pt x="954" y="415"/>
                  </a:lnTo>
                  <a:lnTo>
                    <a:pt x="954" y="441"/>
                  </a:lnTo>
                  <a:lnTo>
                    <a:pt x="951" y="468"/>
                  </a:lnTo>
                  <a:lnTo>
                    <a:pt x="948" y="495"/>
                  </a:lnTo>
                  <a:lnTo>
                    <a:pt x="944" y="521"/>
                  </a:lnTo>
                  <a:lnTo>
                    <a:pt x="938" y="547"/>
                  </a:lnTo>
                  <a:lnTo>
                    <a:pt x="933" y="572"/>
                  </a:lnTo>
                  <a:lnTo>
                    <a:pt x="926" y="596"/>
                  </a:lnTo>
                  <a:lnTo>
                    <a:pt x="917" y="619"/>
                  </a:lnTo>
                  <a:lnTo>
                    <a:pt x="907" y="643"/>
                  </a:lnTo>
                  <a:lnTo>
                    <a:pt x="898" y="665"/>
                  </a:lnTo>
                  <a:lnTo>
                    <a:pt x="886" y="685"/>
                  </a:lnTo>
                  <a:lnTo>
                    <a:pt x="874" y="705"/>
                  </a:lnTo>
                  <a:lnTo>
                    <a:pt x="861" y="724"/>
                  </a:lnTo>
                  <a:lnTo>
                    <a:pt x="847" y="741"/>
                  </a:lnTo>
                  <a:lnTo>
                    <a:pt x="832" y="757"/>
                  </a:lnTo>
                  <a:lnTo>
                    <a:pt x="817" y="772"/>
                  </a:lnTo>
                  <a:lnTo>
                    <a:pt x="817" y="772"/>
                  </a:lnTo>
                  <a:lnTo>
                    <a:pt x="813" y="777"/>
                  </a:lnTo>
                  <a:lnTo>
                    <a:pt x="810" y="781"/>
                  </a:lnTo>
                  <a:lnTo>
                    <a:pt x="808" y="788"/>
                  </a:lnTo>
                  <a:lnTo>
                    <a:pt x="807" y="793"/>
                  </a:lnTo>
                  <a:lnTo>
                    <a:pt x="807" y="800"/>
                  </a:lnTo>
                  <a:lnTo>
                    <a:pt x="809" y="806"/>
                  </a:lnTo>
                  <a:lnTo>
                    <a:pt x="811" y="812"/>
                  </a:lnTo>
                  <a:lnTo>
                    <a:pt x="814" y="817"/>
                  </a:lnTo>
                  <a:lnTo>
                    <a:pt x="814" y="817"/>
                  </a:lnTo>
                  <a:lnTo>
                    <a:pt x="819" y="821"/>
                  </a:lnTo>
                  <a:lnTo>
                    <a:pt x="826" y="824"/>
                  </a:lnTo>
                  <a:lnTo>
                    <a:pt x="832" y="827"/>
                  </a:lnTo>
                  <a:lnTo>
                    <a:pt x="839" y="828"/>
                  </a:lnTo>
                  <a:lnTo>
                    <a:pt x="839" y="828"/>
                  </a:lnTo>
                  <a:lnTo>
                    <a:pt x="844" y="827"/>
                  </a:lnTo>
                  <a:lnTo>
                    <a:pt x="849" y="825"/>
                  </a:lnTo>
                  <a:lnTo>
                    <a:pt x="855" y="823"/>
                  </a:lnTo>
                  <a:lnTo>
                    <a:pt x="859" y="820"/>
                  </a:lnTo>
                  <a:lnTo>
                    <a:pt x="859" y="820"/>
                  </a:lnTo>
                  <a:lnTo>
                    <a:pt x="877" y="803"/>
                  </a:lnTo>
                  <a:lnTo>
                    <a:pt x="895" y="784"/>
                  </a:lnTo>
                  <a:lnTo>
                    <a:pt x="911" y="764"/>
                  </a:lnTo>
                  <a:lnTo>
                    <a:pt x="926" y="743"/>
                  </a:lnTo>
                  <a:lnTo>
                    <a:pt x="940" y="720"/>
                  </a:lnTo>
                  <a:lnTo>
                    <a:pt x="952" y="697"/>
                  </a:lnTo>
                  <a:lnTo>
                    <a:pt x="964" y="672"/>
                  </a:lnTo>
                  <a:lnTo>
                    <a:pt x="975" y="646"/>
                  </a:lnTo>
                  <a:lnTo>
                    <a:pt x="985" y="619"/>
                  </a:lnTo>
                  <a:lnTo>
                    <a:pt x="993" y="593"/>
                  </a:lnTo>
                  <a:lnTo>
                    <a:pt x="1001" y="565"/>
                  </a:lnTo>
                  <a:lnTo>
                    <a:pt x="1006" y="536"/>
                  </a:lnTo>
                  <a:lnTo>
                    <a:pt x="1011" y="506"/>
                  </a:lnTo>
                  <a:lnTo>
                    <a:pt x="1015" y="476"/>
                  </a:lnTo>
                  <a:lnTo>
                    <a:pt x="1017" y="446"/>
                  </a:lnTo>
                  <a:lnTo>
                    <a:pt x="1017" y="415"/>
                  </a:lnTo>
                  <a:lnTo>
                    <a:pt x="1017" y="415"/>
                  </a:lnTo>
                  <a:lnTo>
                    <a:pt x="1017" y="383"/>
                  </a:lnTo>
                  <a:lnTo>
                    <a:pt x="1015" y="352"/>
                  </a:lnTo>
                  <a:lnTo>
                    <a:pt x="1011" y="322"/>
                  </a:lnTo>
                  <a:lnTo>
                    <a:pt x="1006" y="293"/>
                  </a:lnTo>
                  <a:lnTo>
                    <a:pt x="1001" y="264"/>
                  </a:lnTo>
                  <a:lnTo>
                    <a:pt x="993" y="235"/>
                  </a:lnTo>
                  <a:lnTo>
                    <a:pt x="985" y="209"/>
                  </a:lnTo>
                  <a:lnTo>
                    <a:pt x="975" y="182"/>
                  </a:lnTo>
                  <a:lnTo>
                    <a:pt x="964" y="156"/>
                  </a:lnTo>
                  <a:lnTo>
                    <a:pt x="952" y="131"/>
                  </a:lnTo>
                  <a:lnTo>
                    <a:pt x="940" y="108"/>
                  </a:lnTo>
                  <a:lnTo>
                    <a:pt x="926" y="85"/>
                  </a:lnTo>
                  <a:lnTo>
                    <a:pt x="911" y="64"/>
                  </a:lnTo>
                  <a:lnTo>
                    <a:pt x="895" y="44"/>
                  </a:lnTo>
                  <a:lnTo>
                    <a:pt x="877" y="26"/>
                  </a:lnTo>
                  <a:lnTo>
                    <a:pt x="859" y="9"/>
                  </a:lnTo>
                  <a:lnTo>
                    <a:pt x="859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30" grpId="0" animBg="1"/>
      <p:bldP spid="154" grpId="0" animBg="1"/>
      <p:bldP spid="1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975" y="260950"/>
            <a:ext cx="10010486" cy="612775"/>
          </a:xfrm>
        </p:spPr>
        <p:txBody>
          <a:bodyPr/>
          <a:lstStyle/>
          <a:p>
            <a:r>
              <a:rPr lang="en-US" altLang="zh-CN" b="1" u="sng" dirty="0" smtClean="0">
                <a:solidFill>
                  <a:schemeClr val="accent5">
                    <a:lumMod val="50000"/>
                  </a:schemeClr>
                </a:solidFill>
              </a:rPr>
              <a:t>Chinaii</a:t>
            </a:r>
            <a:r>
              <a:rPr lang="zh-CN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解决之道：全网全媒监测 </a:t>
            </a:r>
            <a:r>
              <a:rPr lang="en-US" altLang="zh-CN" b="1" u="sng" dirty="0" smtClean="0">
                <a:solidFill>
                  <a:schemeClr val="accent5">
                    <a:lumMod val="50000"/>
                  </a:schemeClr>
                </a:solidFill>
              </a:rPr>
              <a:t>+ </a:t>
            </a:r>
            <a:r>
              <a:rPr lang="zh-CN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可定制化的服务模式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2"/>
            <a:ext cx="6487885" cy="50504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79534" y="3918970"/>
            <a:ext cx="4097257" cy="1220847"/>
            <a:chOff x="729894" y="3133741"/>
            <a:chExt cx="3496493" cy="1220847"/>
          </a:xfrm>
        </p:grpSpPr>
        <p:sp>
          <p:nvSpPr>
            <p:cNvPr id="14" name="TextBox 13"/>
            <p:cNvSpPr txBox="1"/>
            <p:nvPr/>
          </p:nvSpPr>
          <p:spPr>
            <a:xfrm>
              <a:off x="1069533" y="3133741"/>
              <a:ext cx="3156854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CN" altLang="en-US" sz="1400" b="1" dirty="0" smtClean="0">
                  <a:solidFill>
                    <a:srgbClr val="C00000"/>
                  </a:solidFill>
                </a:rPr>
                <a:t>全媒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覆盖</a:t>
              </a:r>
              <a:r>
                <a:rPr lang="en-US" altLang="zh-CN" sz="1400" dirty="0" smtClean="0">
                  <a:solidFill>
                    <a:schemeClr val="accent3"/>
                  </a:solidFill>
                  <a:latin typeface="+mn-ea"/>
                  <a:cs typeface="Arial Unicode MS" pitchFamily="34" charset="-122"/>
                </a:rPr>
                <a:t>13</a:t>
              </a:r>
              <a:r>
                <a:rPr lang="zh-CN" altLang="en-US" sz="1400" dirty="0" smtClean="0">
                  <a:solidFill>
                    <a:schemeClr val="accent3"/>
                  </a:solidFill>
                  <a:latin typeface="+mn-ea"/>
                  <a:cs typeface="Arial Unicode MS" pitchFamily="34" charset="-122"/>
                </a:rPr>
                <a:t>种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网络媒体类型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200"/>
                </a:lnSpc>
              </a:pPr>
              <a:r>
                <a:rPr lang="zh-CN" altLang="en-US" sz="1400" b="1" dirty="0" smtClean="0">
                  <a:solidFill>
                    <a:srgbClr val="C00000"/>
                  </a:solidFill>
                </a:rPr>
                <a:t>全网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境内网媒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 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指定的任意站点群（如企业站点、行业站点、专利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/HR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库等）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 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境外指定站点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Freeform 92"/>
            <p:cNvSpPr>
              <a:spLocks noEditPoints="1"/>
            </p:cNvSpPr>
            <p:nvPr/>
          </p:nvSpPr>
          <p:spPr bwMode="auto">
            <a:xfrm>
              <a:off x="729894" y="3290600"/>
              <a:ext cx="276366" cy="282575"/>
            </a:xfrm>
            <a:custGeom>
              <a:avLst/>
              <a:gdLst>
                <a:gd name="T0" fmla="*/ 359 w 1018"/>
                <a:gd name="T1" fmla="*/ 20 h 890"/>
                <a:gd name="T2" fmla="*/ 186 w 1018"/>
                <a:gd name="T3" fmla="*/ 102 h 890"/>
                <a:gd name="T4" fmla="*/ 62 w 1018"/>
                <a:gd name="T5" fmla="*/ 233 h 890"/>
                <a:gd name="T6" fmla="*/ 3 w 1018"/>
                <a:gd name="T7" fmla="*/ 400 h 890"/>
                <a:gd name="T8" fmla="*/ 16 w 1018"/>
                <a:gd name="T9" fmla="*/ 557 h 890"/>
                <a:gd name="T10" fmla="*/ 102 w 1018"/>
                <a:gd name="T11" fmla="*/ 711 h 890"/>
                <a:gd name="T12" fmla="*/ 246 w 1018"/>
                <a:gd name="T13" fmla="*/ 826 h 890"/>
                <a:gd name="T14" fmla="*/ 433 w 1018"/>
                <a:gd name="T15" fmla="*/ 885 h 890"/>
                <a:gd name="T16" fmla="*/ 612 w 1018"/>
                <a:gd name="T17" fmla="*/ 882 h 890"/>
                <a:gd name="T18" fmla="*/ 794 w 1018"/>
                <a:gd name="T19" fmla="*/ 814 h 890"/>
                <a:gd name="T20" fmla="*/ 931 w 1018"/>
                <a:gd name="T21" fmla="*/ 694 h 890"/>
                <a:gd name="T22" fmla="*/ 1008 w 1018"/>
                <a:gd name="T23" fmla="*/ 535 h 890"/>
                <a:gd name="T24" fmla="*/ 1013 w 1018"/>
                <a:gd name="T25" fmla="*/ 378 h 890"/>
                <a:gd name="T26" fmla="*/ 944 w 1018"/>
                <a:gd name="T27" fmla="*/ 214 h 890"/>
                <a:gd name="T28" fmla="*/ 813 w 1018"/>
                <a:gd name="T29" fmla="*/ 89 h 890"/>
                <a:gd name="T30" fmla="*/ 636 w 1018"/>
                <a:gd name="T31" fmla="*/ 14 h 890"/>
                <a:gd name="T32" fmla="*/ 330 w 1018"/>
                <a:gd name="T33" fmla="*/ 96 h 890"/>
                <a:gd name="T34" fmla="*/ 230 w 1018"/>
                <a:gd name="T35" fmla="*/ 149 h 890"/>
                <a:gd name="T36" fmla="*/ 195 w 1018"/>
                <a:gd name="T37" fmla="*/ 204 h 890"/>
                <a:gd name="T38" fmla="*/ 234 w 1018"/>
                <a:gd name="T39" fmla="*/ 321 h 890"/>
                <a:gd name="T40" fmla="*/ 71 w 1018"/>
                <a:gd name="T41" fmla="*/ 382 h 890"/>
                <a:gd name="T42" fmla="*/ 117 w 1018"/>
                <a:gd name="T43" fmla="*/ 266 h 890"/>
                <a:gd name="T44" fmla="*/ 224 w 1018"/>
                <a:gd name="T45" fmla="*/ 477 h 890"/>
                <a:gd name="T46" fmla="*/ 249 w 1018"/>
                <a:gd name="T47" fmla="*/ 634 h 890"/>
                <a:gd name="T48" fmla="*/ 155 w 1018"/>
                <a:gd name="T49" fmla="*/ 675 h 890"/>
                <a:gd name="T50" fmla="*/ 88 w 1018"/>
                <a:gd name="T51" fmla="*/ 569 h 890"/>
                <a:gd name="T52" fmla="*/ 230 w 1018"/>
                <a:gd name="T53" fmla="*/ 741 h 890"/>
                <a:gd name="T54" fmla="*/ 330 w 1018"/>
                <a:gd name="T55" fmla="*/ 794 h 890"/>
                <a:gd name="T56" fmla="*/ 478 w 1018"/>
                <a:gd name="T57" fmla="*/ 822 h 890"/>
                <a:gd name="T58" fmla="*/ 385 w 1018"/>
                <a:gd name="T59" fmla="*/ 760 h 890"/>
                <a:gd name="T60" fmla="*/ 478 w 1018"/>
                <a:gd name="T61" fmla="*/ 669 h 890"/>
                <a:gd name="T62" fmla="*/ 335 w 1018"/>
                <a:gd name="T63" fmla="*/ 626 h 890"/>
                <a:gd name="T64" fmla="*/ 291 w 1018"/>
                <a:gd name="T65" fmla="*/ 518 h 890"/>
                <a:gd name="T66" fmla="*/ 289 w 1018"/>
                <a:gd name="T67" fmla="*/ 393 h 890"/>
                <a:gd name="T68" fmla="*/ 317 w 1018"/>
                <a:gd name="T69" fmla="*/ 258 h 890"/>
                <a:gd name="T70" fmla="*/ 478 w 1018"/>
                <a:gd name="T71" fmla="*/ 221 h 890"/>
                <a:gd name="T72" fmla="*/ 385 w 1018"/>
                <a:gd name="T73" fmla="*/ 131 h 890"/>
                <a:gd name="T74" fmla="*/ 478 w 1018"/>
                <a:gd name="T75" fmla="*/ 69 h 890"/>
                <a:gd name="T76" fmla="*/ 785 w 1018"/>
                <a:gd name="T77" fmla="*/ 321 h 890"/>
                <a:gd name="T78" fmla="*/ 823 w 1018"/>
                <a:gd name="T79" fmla="*/ 204 h 890"/>
                <a:gd name="T80" fmla="*/ 910 w 1018"/>
                <a:gd name="T81" fmla="*/ 280 h 890"/>
                <a:gd name="T82" fmla="*/ 951 w 1018"/>
                <a:gd name="T83" fmla="*/ 398 h 890"/>
                <a:gd name="T84" fmla="*/ 728 w 1018"/>
                <a:gd name="T85" fmla="*/ 154 h 890"/>
                <a:gd name="T86" fmla="*/ 790 w 1018"/>
                <a:gd name="T87" fmla="*/ 149 h 890"/>
                <a:gd name="T88" fmla="*/ 590 w 1018"/>
                <a:gd name="T89" fmla="*/ 91 h 890"/>
                <a:gd name="T90" fmla="*/ 645 w 1018"/>
                <a:gd name="T91" fmla="*/ 207 h 890"/>
                <a:gd name="T92" fmla="*/ 625 w 1018"/>
                <a:gd name="T93" fmla="*/ 277 h 890"/>
                <a:gd name="T94" fmla="*/ 721 w 1018"/>
                <a:gd name="T95" fmla="*/ 332 h 890"/>
                <a:gd name="T96" fmla="*/ 731 w 1018"/>
                <a:gd name="T97" fmla="*/ 477 h 890"/>
                <a:gd name="T98" fmla="*/ 708 w 1018"/>
                <a:gd name="T99" fmla="*/ 615 h 890"/>
                <a:gd name="T100" fmla="*/ 541 w 1018"/>
                <a:gd name="T101" fmla="*/ 477 h 890"/>
                <a:gd name="T102" fmla="*/ 678 w 1018"/>
                <a:gd name="T103" fmla="*/ 692 h 890"/>
                <a:gd name="T104" fmla="*/ 571 w 1018"/>
                <a:gd name="T105" fmla="*/ 811 h 890"/>
                <a:gd name="T106" fmla="*/ 716 w 1018"/>
                <a:gd name="T107" fmla="*/ 756 h 890"/>
                <a:gd name="T108" fmla="*/ 742 w 1018"/>
                <a:gd name="T109" fmla="*/ 770 h 890"/>
                <a:gd name="T110" fmla="*/ 785 w 1018"/>
                <a:gd name="T111" fmla="*/ 664 h 890"/>
                <a:gd name="T112" fmla="*/ 791 w 1018"/>
                <a:gd name="T113" fmla="*/ 525 h 890"/>
                <a:gd name="T114" fmla="*/ 941 w 1018"/>
                <a:gd name="T115" fmla="*/ 538 h 890"/>
                <a:gd name="T116" fmla="*/ 884 w 1018"/>
                <a:gd name="T117" fmla="*/ 65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890">
                  <a:moveTo>
                    <a:pt x="510" y="0"/>
                  </a:moveTo>
                  <a:lnTo>
                    <a:pt x="510" y="0"/>
                  </a:lnTo>
                  <a:lnTo>
                    <a:pt x="483" y="1"/>
                  </a:lnTo>
                  <a:lnTo>
                    <a:pt x="457" y="2"/>
                  </a:lnTo>
                  <a:lnTo>
                    <a:pt x="433" y="5"/>
                  </a:lnTo>
                  <a:lnTo>
                    <a:pt x="407" y="8"/>
                  </a:lnTo>
                  <a:lnTo>
                    <a:pt x="382" y="14"/>
                  </a:lnTo>
                  <a:lnTo>
                    <a:pt x="359" y="20"/>
                  </a:lnTo>
                  <a:lnTo>
                    <a:pt x="335" y="27"/>
                  </a:lnTo>
                  <a:lnTo>
                    <a:pt x="311" y="35"/>
                  </a:lnTo>
                  <a:lnTo>
                    <a:pt x="289" y="44"/>
                  </a:lnTo>
                  <a:lnTo>
                    <a:pt x="267" y="54"/>
                  </a:lnTo>
                  <a:lnTo>
                    <a:pt x="246" y="64"/>
                  </a:lnTo>
                  <a:lnTo>
                    <a:pt x="225" y="76"/>
                  </a:lnTo>
                  <a:lnTo>
                    <a:pt x="205" y="89"/>
                  </a:lnTo>
                  <a:lnTo>
                    <a:pt x="186" y="102"/>
                  </a:lnTo>
                  <a:lnTo>
                    <a:pt x="168" y="116"/>
                  </a:lnTo>
                  <a:lnTo>
                    <a:pt x="150" y="131"/>
                  </a:lnTo>
                  <a:lnTo>
                    <a:pt x="133" y="146"/>
                  </a:lnTo>
                  <a:lnTo>
                    <a:pt x="117" y="162"/>
                  </a:lnTo>
                  <a:lnTo>
                    <a:pt x="102" y="179"/>
                  </a:lnTo>
                  <a:lnTo>
                    <a:pt x="88" y="196"/>
                  </a:lnTo>
                  <a:lnTo>
                    <a:pt x="74" y="214"/>
                  </a:lnTo>
                  <a:lnTo>
                    <a:pt x="62" y="233"/>
                  </a:lnTo>
                  <a:lnTo>
                    <a:pt x="51" y="252"/>
                  </a:lnTo>
                  <a:lnTo>
                    <a:pt x="41" y="272"/>
                  </a:lnTo>
                  <a:lnTo>
                    <a:pt x="31" y="292"/>
                  </a:lnTo>
                  <a:lnTo>
                    <a:pt x="24" y="313"/>
                  </a:lnTo>
                  <a:lnTo>
                    <a:pt x="16" y="334"/>
                  </a:lnTo>
                  <a:lnTo>
                    <a:pt x="11" y="355"/>
                  </a:lnTo>
                  <a:lnTo>
                    <a:pt x="7" y="378"/>
                  </a:lnTo>
                  <a:lnTo>
                    <a:pt x="3" y="400"/>
                  </a:lnTo>
                  <a:lnTo>
                    <a:pt x="1" y="423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1" y="468"/>
                  </a:lnTo>
                  <a:lnTo>
                    <a:pt x="3" y="490"/>
                  </a:lnTo>
                  <a:lnTo>
                    <a:pt x="7" y="513"/>
                  </a:lnTo>
                  <a:lnTo>
                    <a:pt x="11" y="535"/>
                  </a:lnTo>
                  <a:lnTo>
                    <a:pt x="16" y="557"/>
                  </a:lnTo>
                  <a:lnTo>
                    <a:pt x="24" y="577"/>
                  </a:lnTo>
                  <a:lnTo>
                    <a:pt x="31" y="599"/>
                  </a:lnTo>
                  <a:lnTo>
                    <a:pt x="41" y="618"/>
                  </a:lnTo>
                  <a:lnTo>
                    <a:pt x="51" y="638"/>
                  </a:lnTo>
                  <a:lnTo>
                    <a:pt x="62" y="658"/>
                  </a:lnTo>
                  <a:lnTo>
                    <a:pt x="74" y="676"/>
                  </a:lnTo>
                  <a:lnTo>
                    <a:pt x="88" y="694"/>
                  </a:lnTo>
                  <a:lnTo>
                    <a:pt x="102" y="711"/>
                  </a:lnTo>
                  <a:lnTo>
                    <a:pt x="117" y="728"/>
                  </a:lnTo>
                  <a:lnTo>
                    <a:pt x="133" y="744"/>
                  </a:lnTo>
                  <a:lnTo>
                    <a:pt x="150" y="760"/>
                  </a:lnTo>
                  <a:lnTo>
                    <a:pt x="168" y="775"/>
                  </a:lnTo>
                  <a:lnTo>
                    <a:pt x="186" y="788"/>
                  </a:lnTo>
                  <a:lnTo>
                    <a:pt x="205" y="801"/>
                  </a:lnTo>
                  <a:lnTo>
                    <a:pt x="225" y="814"/>
                  </a:lnTo>
                  <a:lnTo>
                    <a:pt x="246" y="826"/>
                  </a:lnTo>
                  <a:lnTo>
                    <a:pt x="267" y="837"/>
                  </a:lnTo>
                  <a:lnTo>
                    <a:pt x="289" y="846"/>
                  </a:lnTo>
                  <a:lnTo>
                    <a:pt x="311" y="855"/>
                  </a:lnTo>
                  <a:lnTo>
                    <a:pt x="335" y="864"/>
                  </a:lnTo>
                  <a:lnTo>
                    <a:pt x="359" y="870"/>
                  </a:lnTo>
                  <a:lnTo>
                    <a:pt x="382" y="876"/>
                  </a:lnTo>
                  <a:lnTo>
                    <a:pt x="407" y="882"/>
                  </a:lnTo>
                  <a:lnTo>
                    <a:pt x="433" y="885"/>
                  </a:lnTo>
                  <a:lnTo>
                    <a:pt x="457" y="888"/>
                  </a:lnTo>
                  <a:lnTo>
                    <a:pt x="483" y="889"/>
                  </a:lnTo>
                  <a:lnTo>
                    <a:pt x="510" y="890"/>
                  </a:lnTo>
                  <a:lnTo>
                    <a:pt x="510" y="890"/>
                  </a:lnTo>
                  <a:lnTo>
                    <a:pt x="536" y="889"/>
                  </a:lnTo>
                  <a:lnTo>
                    <a:pt x="561" y="888"/>
                  </a:lnTo>
                  <a:lnTo>
                    <a:pt x="587" y="885"/>
                  </a:lnTo>
                  <a:lnTo>
                    <a:pt x="612" y="882"/>
                  </a:lnTo>
                  <a:lnTo>
                    <a:pt x="636" y="876"/>
                  </a:lnTo>
                  <a:lnTo>
                    <a:pt x="661" y="870"/>
                  </a:lnTo>
                  <a:lnTo>
                    <a:pt x="685" y="864"/>
                  </a:lnTo>
                  <a:lnTo>
                    <a:pt x="707" y="855"/>
                  </a:lnTo>
                  <a:lnTo>
                    <a:pt x="730" y="846"/>
                  </a:lnTo>
                  <a:lnTo>
                    <a:pt x="752" y="837"/>
                  </a:lnTo>
                  <a:lnTo>
                    <a:pt x="773" y="826"/>
                  </a:lnTo>
                  <a:lnTo>
                    <a:pt x="794" y="814"/>
                  </a:lnTo>
                  <a:lnTo>
                    <a:pt x="813" y="801"/>
                  </a:lnTo>
                  <a:lnTo>
                    <a:pt x="833" y="788"/>
                  </a:lnTo>
                  <a:lnTo>
                    <a:pt x="851" y="775"/>
                  </a:lnTo>
                  <a:lnTo>
                    <a:pt x="869" y="760"/>
                  </a:lnTo>
                  <a:lnTo>
                    <a:pt x="886" y="744"/>
                  </a:lnTo>
                  <a:lnTo>
                    <a:pt x="903" y="728"/>
                  </a:lnTo>
                  <a:lnTo>
                    <a:pt x="918" y="711"/>
                  </a:lnTo>
                  <a:lnTo>
                    <a:pt x="931" y="694"/>
                  </a:lnTo>
                  <a:lnTo>
                    <a:pt x="944" y="676"/>
                  </a:lnTo>
                  <a:lnTo>
                    <a:pt x="957" y="658"/>
                  </a:lnTo>
                  <a:lnTo>
                    <a:pt x="968" y="638"/>
                  </a:lnTo>
                  <a:lnTo>
                    <a:pt x="979" y="618"/>
                  </a:lnTo>
                  <a:lnTo>
                    <a:pt x="987" y="599"/>
                  </a:lnTo>
                  <a:lnTo>
                    <a:pt x="996" y="577"/>
                  </a:lnTo>
                  <a:lnTo>
                    <a:pt x="1002" y="557"/>
                  </a:lnTo>
                  <a:lnTo>
                    <a:pt x="1008" y="535"/>
                  </a:lnTo>
                  <a:lnTo>
                    <a:pt x="1013" y="513"/>
                  </a:lnTo>
                  <a:lnTo>
                    <a:pt x="1016" y="490"/>
                  </a:lnTo>
                  <a:lnTo>
                    <a:pt x="1017" y="468"/>
                  </a:lnTo>
                  <a:lnTo>
                    <a:pt x="1018" y="445"/>
                  </a:lnTo>
                  <a:lnTo>
                    <a:pt x="1018" y="445"/>
                  </a:lnTo>
                  <a:lnTo>
                    <a:pt x="1017" y="423"/>
                  </a:lnTo>
                  <a:lnTo>
                    <a:pt x="1016" y="400"/>
                  </a:lnTo>
                  <a:lnTo>
                    <a:pt x="1013" y="378"/>
                  </a:lnTo>
                  <a:lnTo>
                    <a:pt x="1008" y="355"/>
                  </a:lnTo>
                  <a:lnTo>
                    <a:pt x="1002" y="334"/>
                  </a:lnTo>
                  <a:lnTo>
                    <a:pt x="996" y="313"/>
                  </a:lnTo>
                  <a:lnTo>
                    <a:pt x="987" y="292"/>
                  </a:lnTo>
                  <a:lnTo>
                    <a:pt x="979" y="272"/>
                  </a:lnTo>
                  <a:lnTo>
                    <a:pt x="968" y="252"/>
                  </a:lnTo>
                  <a:lnTo>
                    <a:pt x="957" y="233"/>
                  </a:lnTo>
                  <a:lnTo>
                    <a:pt x="944" y="214"/>
                  </a:lnTo>
                  <a:lnTo>
                    <a:pt x="931" y="196"/>
                  </a:lnTo>
                  <a:lnTo>
                    <a:pt x="918" y="179"/>
                  </a:lnTo>
                  <a:lnTo>
                    <a:pt x="903" y="162"/>
                  </a:lnTo>
                  <a:lnTo>
                    <a:pt x="886" y="146"/>
                  </a:lnTo>
                  <a:lnTo>
                    <a:pt x="869" y="131"/>
                  </a:lnTo>
                  <a:lnTo>
                    <a:pt x="851" y="116"/>
                  </a:lnTo>
                  <a:lnTo>
                    <a:pt x="833" y="102"/>
                  </a:lnTo>
                  <a:lnTo>
                    <a:pt x="813" y="89"/>
                  </a:lnTo>
                  <a:lnTo>
                    <a:pt x="794" y="76"/>
                  </a:lnTo>
                  <a:lnTo>
                    <a:pt x="773" y="64"/>
                  </a:lnTo>
                  <a:lnTo>
                    <a:pt x="752" y="54"/>
                  </a:lnTo>
                  <a:lnTo>
                    <a:pt x="730" y="44"/>
                  </a:lnTo>
                  <a:lnTo>
                    <a:pt x="707" y="35"/>
                  </a:lnTo>
                  <a:lnTo>
                    <a:pt x="685" y="27"/>
                  </a:lnTo>
                  <a:lnTo>
                    <a:pt x="661" y="20"/>
                  </a:lnTo>
                  <a:lnTo>
                    <a:pt x="636" y="14"/>
                  </a:lnTo>
                  <a:lnTo>
                    <a:pt x="612" y="8"/>
                  </a:lnTo>
                  <a:lnTo>
                    <a:pt x="587" y="5"/>
                  </a:lnTo>
                  <a:lnTo>
                    <a:pt x="561" y="2"/>
                  </a:lnTo>
                  <a:lnTo>
                    <a:pt x="536" y="1"/>
                  </a:lnTo>
                  <a:lnTo>
                    <a:pt x="510" y="0"/>
                  </a:lnTo>
                  <a:lnTo>
                    <a:pt x="510" y="0"/>
                  </a:lnTo>
                  <a:close/>
                  <a:moveTo>
                    <a:pt x="330" y="96"/>
                  </a:moveTo>
                  <a:lnTo>
                    <a:pt x="330" y="96"/>
                  </a:lnTo>
                  <a:lnTo>
                    <a:pt x="317" y="115"/>
                  </a:lnTo>
                  <a:lnTo>
                    <a:pt x="304" y="134"/>
                  </a:lnTo>
                  <a:lnTo>
                    <a:pt x="292" y="154"/>
                  </a:lnTo>
                  <a:lnTo>
                    <a:pt x="280" y="176"/>
                  </a:lnTo>
                  <a:lnTo>
                    <a:pt x="280" y="176"/>
                  </a:lnTo>
                  <a:lnTo>
                    <a:pt x="253" y="163"/>
                  </a:lnTo>
                  <a:lnTo>
                    <a:pt x="230" y="149"/>
                  </a:lnTo>
                  <a:lnTo>
                    <a:pt x="230" y="149"/>
                  </a:lnTo>
                  <a:lnTo>
                    <a:pt x="253" y="134"/>
                  </a:lnTo>
                  <a:lnTo>
                    <a:pt x="278" y="120"/>
                  </a:lnTo>
                  <a:lnTo>
                    <a:pt x="304" y="107"/>
                  </a:lnTo>
                  <a:lnTo>
                    <a:pt x="330" y="96"/>
                  </a:lnTo>
                  <a:lnTo>
                    <a:pt x="330" y="96"/>
                  </a:lnTo>
                  <a:close/>
                  <a:moveTo>
                    <a:pt x="177" y="192"/>
                  </a:moveTo>
                  <a:lnTo>
                    <a:pt x="177" y="192"/>
                  </a:lnTo>
                  <a:lnTo>
                    <a:pt x="195" y="204"/>
                  </a:lnTo>
                  <a:lnTo>
                    <a:pt x="215" y="216"/>
                  </a:lnTo>
                  <a:lnTo>
                    <a:pt x="235" y="226"/>
                  </a:lnTo>
                  <a:lnTo>
                    <a:pt x="256" y="236"/>
                  </a:lnTo>
                  <a:lnTo>
                    <a:pt x="256" y="236"/>
                  </a:lnTo>
                  <a:lnTo>
                    <a:pt x="249" y="256"/>
                  </a:lnTo>
                  <a:lnTo>
                    <a:pt x="244" y="278"/>
                  </a:lnTo>
                  <a:lnTo>
                    <a:pt x="238" y="299"/>
                  </a:lnTo>
                  <a:lnTo>
                    <a:pt x="234" y="321"/>
                  </a:lnTo>
                  <a:lnTo>
                    <a:pt x="231" y="343"/>
                  </a:lnTo>
                  <a:lnTo>
                    <a:pt x="228" y="366"/>
                  </a:lnTo>
                  <a:lnTo>
                    <a:pt x="225" y="389"/>
                  </a:lnTo>
                  <a:lnTo>
                    <a:pt x="224" y="413"/>
                  </a:lnTo>
                  <a:lnTo>
                    <a:pt x="66" y="413"/>
                  </a:lnTo>
                  <a:lnTo>
                    <a:pt x="66" y="413"/>
                  </a:lnTo>
                  <a:lnTo>
                    <a:pt x="68" y="398"/>
                  </a:lnTo>
                  <a:lnTo>
                    <a:pt x="71" y="382"/>
                  </a:lnTo>
                  <a:lnTo>
                    <a:pt x="74" y="367"/>
                  </a:lnTo>
                  <a:lnTo>
                    <a:pt x="78" y="352"/>
                  </a:lnTo>
                  <a:lnTo>
                    <a:pt x="83" y="337"/>
                  </a:lnTo>
                  <a:lnTo>
                    <a:pt x="88" y="322"/>
                  </a:lnTo>
                  <a:lnTo>
                    <a:pt x="95" y="308"/>
                  </a:lnTo>
                  <a:lnTo>
                    <a:pt x="101" y="294"/>
                  </a:lnTo>
                  <a:lnTo>
                    <a:pt x="109" y="280"/>
                  </a:lnTo>
                  <a:lnTo>
                    <a:pt x="117" y="266"/>
                  </a:lnTo>
                  <a:lnTo>
                    <a:pt x="126" y="253"/>
                  </a:lnTo>
                  <a:lnTo>
                    <a:pt x="134" y="240"/>
                  </a:lnTo>
                  <a:lnTo>
                    <a:pt x="145" y="227"/>
                  </a:lnTo>
                  <a:lnTo>
                    <a:pt x="155" y="216"/>
                  </a:lnTo>
                  <a:lnTo>
                    <a:pt x="177" y="192"/>
                  </a:lnTo>
                  <a:lnTo>
                    <a:pt x="177" y="192"/>
                  </a:lnTo>
                  <a:close/>
                  <a:moveTo>
                    <a:pt x="66" y="477"/>
                  </a:moveTo>
                  <a:lnTo>
                    <a:pt x="224" y="477"/>
                  </a:lnTo>
                  <a:lnTo>
                    <a:pt x="224" y="477"/>
                  </a:lnTo>
                  <a:lnTo>
                    <a:pt x="225" y="501"/>
                  </a:lnTo>
                  <a:lnTo>
                    <a:pt x="228" y="525"/>
                  </a:lnTo>
                  <a:lnTo>
                    <a:pt x="231" y="547"/>
                  </a:lnTo>
                  <a:lnTo>
                    <a:pt x="234" y="570"/>
                  </a:lnTo>
                  <a:lnTo>
                    <a:pt x="238" y="591"/>
                  </a:lnTo>
                  <a:lnTo>
                    <a:pt x="244" y="613"/>
                  </a:lnTo>
                  <a:lnTo>
                    <a:pt x="249" y="634"/>
                  </a:lnTo>
                  <a:lnTo>
                    <a:pt x="256" y="654"/>
                  </a:lnTo>
                  <a:lnTo>
                    <a:pt x="256" y="654"/>
                  </a:lnTo>
                  <a:lnTo>
                    <a:pt x="235" y="664"/>
                  </a:lnTo>
                  <a:lnTo>
                    <a:pt x="215" y="675"/>
                  </a:lnTo>
                  <a:lnTo>
                    <a:pt x="195" y="687"/>
                  </a:lnTo>
                  <a:lnTo>
                    <a:pt x="177" y="698"/>
                  </a:lnTo>
                  <a:lnTo>
                    <a:pt x="177" y="698"/>
                  </a:lnTo>
                  <a:lnTo>
                    <a:pt x="155" y="675"/>
                  </a:lnTo>
                  <a:lnTo>
                    <a:pt x="145" y="663"/>
                  </a:lnTo>
                  <a:lnTo>
                    <a:pt x="135" y="650"/>
                  </a:lnTo>
                  <a:lnTo>
                    <a:pt x="126" y="637"/>
                  </a:lnTo>
                  <a:lnTo>
                    <a:pt x="117" y="624"/>
                  </a:lnTo>
                  <a:lnTo>
                    <a:pt x="109" y="610"/>
                  </a:lnTo>
                  <a:lnTo>
                    <a:pt x="101" y="597"/>
                  </a:lnTo>
                  <a:lnTo>
                    <a:pt x="95" y="582"/>
                  </a:lnTo>
                  <a:lnTo>
                    <a:pt x="88" y="569"/>
                  </a:lnTo>
                  <a:lnTo>
                    <a:pt x="83" y="554"/>
                  </a:lnTo>
                  <a:lnTo>
                    <a:pt x="78" y="538"/>
                  </a:lnTo>
                  <a:lnTo>
                    <a:pt x="74" y="523"/>
                  </a:lnTo>
                  <a:lnTo>
                    <a:pt x="71" y="508"/>
                  </a:lnTo>
                  <a:lnTo>
                    <a:pt x="68" y="492"/>
                  </a:lnTo>
                  <a:lnTo>
                    <a:pt x="66" y="477"/>
                  </a:lnTo>
                  <a:lnTo>
                    <a:pt x="66" y="477"/>
                  </a:lnTo>
                  <a:close/>
                  <a:moveTo>
                    <a:pt x="230" y="741"/>
                  </a:moveTo>
                  <a:lnTo>
                    <a:pt x="230" y="741"/>
                  </a:lnTo>
                  <a:lnTo>
                    <a:pt x="253" y="727"/>
                  </a:lnTo>
                  <a:lnTo>
                    <a:pt x="280" y="714"/>
                  </a:lnTo>
                  <a:lnTo>
                    <a:pt x="280" y="714"/>
                  </a:lnTo>
                  <a:lnTo>
                    <a:pt x="292" y="736"/>
                  </a:lnTo>
                  <a:lnTo>
                    <a:pt x="304" y="756"/>
                  </a:lnTo>
                  <a:lnTo>
                    <a:pt x="317" y="776"/>
                  </a:lnTo>
                  <a:lnTo>
                    <a:pt x="330" y="794"/>
                  </a:lnTo>
                  <a:lnTo>
                    <a:pt x="330" y="794"/>
                  </a:lnTo>
                  <a:lnTo>
                    <a:pt x="304" y="783"/>
                  </a:lnTo>
                  <a:lnTo>
                    <a:pt x="278" y="770"/>
                  </a:lnTo>
                  <a:lnTo>
                    <a:pt x="253" y="756"/>
                  </a:lnTo>
                  <a:lnTo>
                    <a:pt x="230" y="741"/>
                  </a:lnTo>
                  <a:lnTo>
                    <a:pt x="230" y="741"/>
                  </a:lnTo>
                  <a:close/>
                  <a:moveTo>
                    <a:pt x="478" y="822"/>
                  </a:moveTo>
                  <a:lnTo>
                    <a:pt x="478" y="822"/>
                  </a:lnTo>
                  <a:lnTo>
                    <a:pt x="468" y="820"/>
                  </a:lnTo>
                  <a:lnTo>
                    <a:pt x="458" y="815"/>
                  </a:lnTo>
                  <a:lnTo>
                    <a:pt x="449" y="811"/>
                  </a:lnTo>
                  <a:lnTo>
                    <a:pt x="439" y="806"/>
                  </a:lnTo>
                  <a:lnTo>
                    <a:pt x="429" y="799"/>
                  </a:lnTo>
                  <a:lnTo>
                    <a:pt x="420" y="793"/>
                  </a:lnTo>
                  <a:lnTo>
                    <a:pt x="403" y="778"/>
                  </a:lnTo>
                  <a:lnTo>
                    <a:pt x="385" y="760"/>
                  </a:lnTo>
                  <a:lnTo>
                    <a:pt x="369" y="739"/>
                  </a:lnTo>
                  <a:lnTo>
                    <a:pt x="355" y="717"/>
                  </a:lnTo>
                  <a:lnTo>
                    <a:pt x="341" y="692"/>
                  </a:lnTo>
                  <a:lnTo>
                    <a:pt x="341" y="692"/>
                  </a:lnTo>
                  <a:lnTo>
                    <a:pt x="374" y="683"/>
                  </a:lnTo>
                  <a:lnTo>
                    <a:pt x="407" y="677"/>
                  </a:lnTo>
                  <a:lnTo>
                    <a:pt x="442" y="672"/>
                  </a:lnTo>
                  <a:lnTo>
                    <a:pt x="478" y="669"/>
                  </a:lnTo>
                  <a:lnTo>
                    <a:pt x="478" y="822"/>
                  </a:lnTo>
                  <a:close/>
                  <a:moveTo>
                    <a:pt x="478" y="605"/>
                  </a:moveTo>
                  <a:lnTo>
                    <a:pt x="478" y="605"/>
                  </a:lnTo>
                  <a:lnTo>
                    <a:pt x="435" y="608"/>
                  </a:lnTo>
                  <a:lnTo>
                    <a:pt x="394" y="614"/>
                  </a:lnTo>
                  <a:lnTo>
                    <a:pt x="374" y="618"/>
                  </a:lnTo>
                  <a:lnTo>
                    <a:pt x="354" y="622"/>
                  </a:lnTo>
                  <a:lnTo>
                    <a:pt x="335" y="626"/>
                  </a:lnTo>
                  <a:lnTo>
                    <a:pt x="317" y="632"/>
                  </a:lnTo>
                  <a:lnTo>
                    <a:pt x="317" y="632"/>
                  </a:lnTo>
                  <a:lnTo>
                    <a:pt x="311" y="615"/>
                  </a:lnTo>
                  <a:lnTo>
                    <a:pt x="306" y="595"/>
                  </a:lnTo>
                  <a:lnTo>
                    <a:pt x="302" y="577"/>
                  </a:lnTo>
                  <a:lnTo>
                    <a:pt x="297" y="558"/>
                  </a:lnTo>
                  <a:lnTo>
                    <a:pt x="294" y="538"/>
                  </a:lnTo>
                  <a:lnTo>
                    <a:pt x="291" y="518"/>
                  </a:lnTo>
                  <a:lnTo>
                    <a:pt x="289" y="498"/>
                  </a:lnTo>
                  <a:lnTo>
                    <a:pt x="288" y="477"/>
                  </a:lnTo>
                  <a:lnTo>
                    <a:pt x="478" y="477"/>
                  </a:lnTo>
                  <a:lnTo>
                    <a:pt x="478" y="605"/>
                  </a:lnTo>
                  <a:close/>
                  <a:moveTo>
                    <a:pt x="478" y="413"/>
                  </a:moveTo>
                  <a:lnTo>
                    <a:pt x="288" y="413"/>
                  </a:lnTo>
                  <a:lnTo>
                    <a:pt x="288" y="413"/>
                  </a:lnTo>
                  <a:lnTo>
                    <a:pt x="289" y="393"/>
                  </a:lnTo>
                  <a:lnTo>
                    <a:pt x="291" y="372"/>
                  </a:lnTo>
                  <a:lnTo>
                    <a:pt x="294" y="352"/>
                  </a:lnTo>
                  <a:lnTo>
                    <a:pt x="297" y="332"/>
                  </a:lnTo>
                  <a:lnTo>
                    <a:pt x="302" y="313"/>
                  </a:lnTo>
                  <a:lnTo>
                    <a:pt x="306" y="295"/>
                  </a:lnTo>
                  <a:lnTo>
                    <a:pt x="311" y="276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5" y="264"/>
                  </a:lnTo>
                  <a:lnTo>
                    <a:pt x="354" y="268"/>
                  </a:lnTo>
                  <a:lnTo>
                    <a:pt x="394" y="277"/>
                  </a:lnTo>
                  <a:lnTo>
                    <a:pt x="435" y="282"/>
                  </a:lnTo>
                  <a:lnTo>
                    <a:pt x="478" y="285"/>
                  </a:lnTo>
                  <a:lnTo>
                    <a:pt x="478" y="413"/>
                  </a:lnTo>
                  <a:close/>
                  <a:moveTo>
                    <a:pt x="478" y="221"/>
                  </a:moveTo>
                  <a:lnTo>
                    <a:pt x="478" y="221"/>
                  </a:lnTo>
                  <a:lnTo>
                    <a:pt x="442" y="219"/>
                  </a:lnTo>
                  <a:lnTo>
                    <a:pt x="407" y="213"/>
                  </a:lnTo>
                  <a:lnTo>
                    <a:pt x="374" y="207"/>
                  </a:lnTo>
                  <a:lnTo>
                    <a:pt x="341" y="198"/>
                  </a:lnTo>
                  <a:lnTo>
                    <a:pt x="341" y="198"/>
                  </a:lnTo>
                  <a:lnTo>
                    <a:pt x="355" y="174"/>
                  </a:lnTo>
                  <a:lnTo>
                    <a:pt x="369" y="151"/>
                  </a:lnTo>
                  <a:lnTo>
                    <a:pt x="385" y="131"/>
                  </a:lnTo>
                  <a:lnTo>
                    <a:pt x="403" y="113"/>
                  </a:lnTo>
                  <a:lnTo>
                    <a:pt x="420" y="98"/>
                  </a:lnTo>
                  <a:lnTo>
                    <a:pt x="429" y="91"/>
                  </a:lnTo>
                  <a:lnTo>
                    <a:pt x="439" y="85"/>
                  </a:lnTo>
                  <a:lnTo>
                    <a:pt x="449" y="79"/>
                  </a:lnTo>
                  <a:lnTo>
                    <a:pt x="458" y="75"/>
                  </a:lnTo>
                  <a:lnTo>
                    <a:pt x="468" y="71"/>
                  </a:lnTo>
                  <a:lnTo>
                    <a:pt x="478" y="69"/>
                  </a:lnTo>
                  <a:lnTo>
                    <a:pt x="478" y="221"/>
                  </a:lnTo>
                  <a:close/>
                  <a:moveTo>
                    <a:pt x="953" y="413"/>
                  </a:moveTo>
                  <a:lnTo>
                    <a:pt x="795" y="413"/>
                  </a:lnTo>
                  <a:lnTo>
                    <a:pt x="795" y="413"/>
                  </a:lnTo>
                  <a:lnTo>
                    <a:pt x="793" y="389"/>
                  </a:lnTo>
                  <a:lnTo>
                    <a:pt x="791" y="366"/>
                  </a:lnTo>
                  <a:lnTo>
                    <a:pt x="789" y="343"/>
                  </a:lnTo>
                  <a:lnTo>
                    <a:pt x="785" y="321"/>
                  </a:lnTo>
                  <a:lnTo>
                    <a:pt x="780" y="298"/>
                  </a:lnTo>
                  <a:lnTo>
                    <a:pt x="775" y="278"/>
                  </a:lnTo>
                  <a:lnTo>
                    <a:pt x="769" y="256"/>
                  </a:lnTo>
                  <a:lnTo>
                    <a:pt x="763" y="236"/>
                  </a:lnTo>
                  <a:lnTo>
                    <a:pt x="763" y="236"/>
                  </a:lnTo>
                  <a:lnTo>
                    <a:pt x="785" y="226"/>
                  </a:lnTo>
                  <a:lnTo>
                    <a:pt x="805" y="216"/>
                  </a:lnTo>
                  <a:lnTo>
                    <a:pt x="823" y="20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64" y="214"/>
                  </a:lnTo>
                  <a:lnTo>
                    <a:pt x="875" y="227"/>
                  </a:lnTo>
                  <a:lnTo>
                    <a:pt x="884" y="240"/>
                  </a:lnTo>
                  <a:lnTo>
                    <a:pt x="893" y="253"/>
                  </a:lnTo>
                  <a:lnTo>
                    <a:pt x="903" y="266"/>
                  </a:lnTo>
                  <a:lnTo>
                    <a:pt x="910" y="280"/>
                  </a:lnTo>
                  <a:lnTo>
                    <a:pt x="918" y="293"/>
                  </a:lnTo>
                  <a:lnTo>
                    <a:pt x="924" y="308"/>
                  </a:lnTo>
                  <a:lnTo>
                    <a:pt x="930" y="322"/>
                  </a:lnTo>
                  <a:lnTo>
                    <a:pt x="936" y="337"/>
                  </a:lnTo>
                  <a:lnTo>
                    <a:pt x="941" y="352"/>
                  </a:lnTo>
                  <a:lnTo>
                    <a:pt x="945" y="367"/>
                  </a:lnTo>
                  <a:lnTo>
                    <a:pt x="949" y="382"/>
                  </a:lnTo>
                  <a:lnTo>
                    <a:pt x="951" y="398"/>
                  </a:lnTo>
                  <a:lnTo>
                    <a:pt x="953" y="413"/>
                  </a:lnTo>
                  <a:lnTo>
                    <a:pt x="953" y="413"/>
                  </a:lnTo>
                  <a:close/>
                  <a:moveTo>
                    <a:pt x="790" y="149"/>
                  </a:moveTo>
                  <a:lnTo>
                    <a:pt x="790" y="149"/>
                  </a:lnTo>
                  <a:lnTo>
                    <a:pt x="765" y="163"/>
                  </a:lnTo>
                  <a:lnTo>
                    <a:pt x="738" y="176"/>
                  </a:lnTo>
                  <a:lnTo>
                    <a:pt x="738" y="176"/>
                  </a:lnTo>
                  <a:lnTo>
                    <a:pt x="728" y="154"/>
                  </a:lnTo>
                  <a:lnTo>
                    <a:pt x="716" y="134"/>
                  </a:lnTo>
                  <a:lnTo>
                    <a:pt x="703" y="115"/>
                  </a:lnTo>
                  <a:lnTo>
                    <a:pt x="689" y="96"/>
                  </a:lnTo>
                  <a:lnTo>
                    <a:pt x="689" y="96"/>
                  </a:lnTo>
                  <a:lnTo>
                    <a:pt x="716" y="107"/>
                  </a:lnTo>
                  <a:lnTo>
                    <a:pt x="742" y="120"/>
                  </a:lnTo>
                  <a:lnTo>
                    <a:pt x="766" y="134"/>
                  </a:lnTo>
                  <a:lnTo>
                    <a:pt x="790" y="149"/>
                  </a:lnTo>
                  <a:lnTo>
                    <a:pt x="790" y="149"/>
                  </a:lnTo>
                  <a:close/>
                  <a:moveTo>
                    <a:pt x="541" y="69"/>
                  </a:moveTo>
                  <a:lnTo>
                    <a:pt x="541" y="69"/>
                  </a:lnTo>
                  <a:lnTo>
                    <a:pt x="552" y="71"/>
                  </a:lnTo>
                  <a:lnTo>
                    <a:pt x="561" y="75"/>
                  </a:lnTo>
                  <a:lnTo>
                    <a:pt x="571" y="79"/>
                  </a:lnTo>
                  <a:lnTo>
                    <a:pt x="581" y="85"/>
                  </a:lnTo>
                  <a:lnTo>
                    <a:pt x="590" y="91"/>
                  </a:lnTo>
                  <a:lnTo>
                    <a:pt x="599" y="98"/>
                  </a:lnTo>
                  <a:lnTo>
                    <a:pt x="617" y="113"/>
                  </a:lnTo>
                  <a:lnTo>
                    <a:pt x="633" y="131"/>
                  </a:lnTo>
                  <a:lnTo>
                    <a:pt x="649" y="151"/>
                  </a:lnTo>
                  <a:lnTo>
                    <a:pt x="664" y="174"/>
                  </a:lnTo>
                  <a:lnTo>
                    <a:pt x="677" y="198"/>
                  </a:lnTo>
                  <a:lnTo>
                    <a:pt x="677" y="198"/>
                  </a:lnTo>
                  <a:lnTo>
                    <a:pt x="645" y="207"/>
                  </a:lnTo>
                  <a:lnTo>
                    <a:pt x="612" y="213"/>
                  </a:lnTo>
                  <a:lnTo>
                    <a:pt x="577" y="219"/>
                  </a:lnTo>
                  <a:lnTo>
                    <a:pt x="541" y="221"/>
                  </a:lnTo>
                  <a:lnTo>
                    <a:pt x="541" y="69"/>
                  </a:lnTo>
                  <a:close/>
                  <a:moveTo>
                    <a:pt x="541" y="285"/>
                  </a:moveTo>
                  <a:lnTo>
                    <a:pt x="541" y="285"/>
                  </a:lnTo>
                  <a:lnTo>
                    <a:pt x="584" y="282"/>
                  </a:lnTo>
                  <a:lnTo>
                    <a:pt x="625" y="277"/>
                  </a:lnTo>
                  <a:lnTo>
                    <a:pt x="664" y="268"/>
                  </a:lnTo>
                  <a:lnTo>
                    <a:pt x="684" y="264"/>
                  </a:lnTo>
                  <a:lnTo>
                    <a:pt x="703" y="258"/>
                  </a:lnTo>
                  <a:lnTo>
                    <a:pt x="703" y="258"/>
                  </a:lnTo>
                  <a:lnTo>
                    <a:pt x="708" y="276"/>
                  </a:lnTo>
                  <a:lnTo>
                    <a:pt x="714" y="295"/>
                  </a:lnTo>
                  <a:lnTo>
                    <a:pt x="718" y="313"/>
                  </a:lnTo>
                  <a:lnTo>
                    <a:pt x="721" y="332"/>
                  </a:lnTo>
                  <a:lnTo>
                    <a:pt x="725" y="352"/>
                  </a:lnTo>
                  <a:lnTo>
                    <a:pt x="728" y="372"/>
                  </a:lnTo>
                  <a:lnTo>
                    <a:pt x="730" y="393"/>
                  </a:lnTo>
                  <a:lnTo>
                    <a:pt x="731" y="413"/>
                  </a:lnTo>
                  <a:lnTo>
                    <a:pt x="541" y="413"/>
                  </a:lnTo>
                  <a:lnTo>
                    <a:pt x="541" y="285"/>
                  </a:lnTo>
                  <a:close/>
                  <a:moveTo>
                    <a:pt x="541" y="477"/>
                  </a:moveTo>
                  <a:lnTo>
                    <a:pt x="731" y="477"/>
                  </a:lnTo>
                  <a:lnTo>
                    <a:pt x="731" y="477"/>
                  </a:lnTo>
                  <a:lnTo>
                    <a:pt x="730" y="498"/>
                  </a:lnTo>
                  <a:lnTo>
                    <a:pt x="728" y="518"/>
                  </a:lnTo>
                  <a:lnTo>
                    <a:pt x="725" y="538"/>
                  </a:lnTo>
                  <a:lnTo>
                    <a:pt x="721" y="558"/>
                  </a:lnTo>
                  <a:lnTo>
                    <a:pt x="718" y="577"/>
                  </a:lnTo>
                  <a:lnTo>
                    <a:pt x="714" y="596"/>
                  </a:lnTo>
                  <a:lnTo>
                    <a:pt x="708" y="615"/>
                  </a:lnTo>
                  <a:lnTo>
                    <a:pt x="703" y="632"/>
                  </a:lnTo>
                  <a:lnTo>
                    <a:pt x="703" y="632"/>
                  </a:lnTo>
                  <a:lnTo>
                    <a:pt x="684" y="626"/>
                  </a:lnTo>
                  <a:lnTo>
                    <a:pt x="664" y="622"/>
                  </a:lnTo>
                  <a:lnTo>
                    <a:pt x="625" y="614"/>
                  </a:lnTo>
                  <a:lnTo>
                    <a:pt x="584" y="608"/>
                  </a:lnTo>
                  <a:lnTo>
                    <a:pt x="541" y="605"/>
                  </a:lnTo>
                  <a:lnTo>
                    <a:pt x="541" y="477"/>
                  </a:lnTo>
                  <a:close/>
                  <a:moveTo>
                    <a:pt x="541" y="822"/>
                  </a:moveTo>
                  <a:lnTo>
                    <a:pt x="541" y="669"/>
                  </a:lnTo>
                  <a:lnTo>
                    <a:pt x="541" y="669"/>
                  </a:lnTo>
                  <a:lnTo>
                    <a:pt x="577" y="672"/>
                  </a:lnTo>
                  <a:lnTo>
                    <a:pt x="612" y="677"/>
                  </a:lnTo>
                  <a:lnTo>
                    <a:pt x="645" y="683"/>
                  </a:lnTo>
                  <a:lnTo>
                    <a:pt x="678" y="692"/>
                  </a:lnTo>
                  <a:lnTo>
                    <a:pt x="678" y="692"/>
                  </a:lnTo>
                  <a:lnTo>
                    <a:pt x="664" y="717"/>
                  </a:lnTo>
                  <a:lnTo>
                    <a:pt x="649" y="739"/>
                  </a:lnTo>
                  <a:lnTo>
                    <a:pt x="633" y="760"/>
                  </a:lnTo>
                  <a:lnTo>
                    <a:pt x="617" y="778"/>
                  </a:lnTo>
                  <a:lnTo>
                    <a:pt x="599" y="793"/>
                  </a:lnTo>
                  <a:lnTo>
                    <a:pt x="590" y="799"/>
                  </a:lnTo>
                  <a:lnTo>
                    <a:pt x="581" y="806"/>
                  </a:lnTo>
                  <a:lnTo>
                    <a:pt x="571" y="811"/>
                  </a:lnTo>
                  <a:lnTo>
                    <a:pt x="561" y="815"/>
                  </a:lnTo>
                  <a:lnTo>
                    <a:pt x="552" y="820"/>
                  </a:lnTo>
                  <a:lnTo>
                    <a:pt x="541" y="822"/>
                  </a:lnTo>
                  <a:lnTo>
                    <a:pt x="541" y="822"/>
                  </a:lnTo>
                  <a:close/>
                  <a:moveTo>
                    <a:pt x="689" y="794"/>
                  </a:moveTo>
                  <a:lnTo>
                    <a:pt x="689" y="794"/>
                  </a:lnTo>
                  <a:lnTo>
                    <a:pt x="703" y="777"/>
                  </a:lnTo>
                  <a:lnTo>
                    <a:pt x="716" y="756"/>
                  </a:lnTo>
                  <a:lnTo>
                    <a:pt x="728" y="736"/>
                  </a:lnTo>
                  <a:lnTo>
                    <a:pt x="738" y="714"/>
                  </a:lnTo>
                  <a:lnTo>
                    <a:pt x="738" y="714"/>
                  </a:lnTo>
                  <a:lnTo>
                    <a:pt x="765" y="727"/>
                  </a:lnTo>
                  <a:lnTo>
                    <a:pt x="790" y="741"/>
                  </a:lnTo>
                  <a:lnTo>
                    <a:pt x="790" y="741"/>
                  </a:lnTo>
                  <a:lnTo>
                    <a:pt x="766" y="756"/>
                  </a:lnTo>
                  <a:lnTo>
                    <a:pt x="742" y="770"/>
                  </a:lnTo>
                  <a:lnTo>
                    <a:pt x="716" y="783"/>
                  </a:lnTo>
                  <a:lnTo>
                    <a:pt x="689" y="794"/>
                  </a:lnTo>
                  <a:lnTo>
                    <a:pt x="689" y="794"/>
                  </a:lnTo>
                  <a:close/>
                  <a:moveTo>
                    <a:pt x="841" y="698"/>
                  </a:moveTo>
                  <a:lnTo>
                    <a:pt x="841" y="698"/>
                  </a:lnTo>
                  <a:lnTo>
                    <a:pt x="824" y="687"/>
                  </a:lnTo>
                  <a:lnTo>
                    <a:pt x="805" y="675"/>
                  </a:lnTo>
                  <a:lnTo>
                    <a:pt x="785" y="664"/>
                  </a:lnTo>
                  <a:lnTo>
                    <a:pt x="763" y="654"/>
                  </a:lnTo>
                  <a:lnTo>
                    <a:pt x="763" y="654"/>
                  </a:lnTo>
                  <a:lnTo>
                    <a:pt x="769" y="634"/>
                  </a:lnTo>
                  <a:lnTo>
                    <a:pt x="775" y="613"/>
                  </a:lnTo>
                  <a:lnTo>
                    <a:pt x="780" y="591"/>
                  </a:lnTo>
                  <a:lnTo>
                    <a:pt x="785" y="570"/>
                  </a:lnTo>
                  <a:lnTo>
                    <a:pt x="789" y="547"/>
                  </a:lnTo>
                  <a:lnTo>
                    <a:pt x="791" y="525"/>
                  </a:lnTo>
                  <a:lnTo>
                    <a:pt x="793" y="501"/>
                  </a:lnTo>
                  <a:lnTo>
                    <a:pt x="795" y="477"/>
                  </a:lnTo>
                  <a:lnTo>
                    <a:pt x="953" y="477"/>
                  </a:lnTo>
                  <a:lnTo>
                    <a:pt x="953" y="477"/>
                  </a:lnTo>
                  <a:lnTo>
                    <a:pt x="951" y="492"/>
                  </a:lnTo>
                  <a:lnTo>
                    <a:pt x="949" y="508"/>
                  </a:lnTo>
                  <a:lnTo>
                    <a:pt x="945" y="523"/>
                  </a:lnTo>
                  <a:lnTo>
                    <a:pt x="941" y="538"/>
                  </a:lnTo>
                  <a:lnTo>
                    <a:pt x="936" y="554"/>
                  </a:lnTo>
                  <a:lnTo>
                    <a:pt x="930" y="569"/>
                  </a:lnTo>
                  <a:lnTo>
                    <a:pt x="924" y="582"/>
                  </a:lnTo>
                  <a:lnTo>
                    <a:pt x="918" y="596"/>
                  </a:lnTo>
                  <a:lnTo>
                    <a:pt x="910" y="610"/>
                  </a:lnTo>
                  <a:lnTo>
                    <a:pt x="903" y="624"/>
                  </a:lnTo>
                  <a:lnTo>
                    <a:pt x="894" y="637"/>
                  </a:lnTo>
                  <a:lnTo>
                    <a:pt x="884" y="650"/>
                  </a:lnTo>
                  <a:lnTo>
                    <a:pt x="875" y="663"/>
                  </a:lnTo>
                  <a:lnTo>
                    <a:pt x="864" y="675"/>
                  </a:lnTo>
                  <a:lnTo>
                    <a:pt x="841" y="698"/>
                  </a:lnTo>
                  <a:lnTo>
                    <a:pt x="841" y="6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5584" y="2853994"/>
            <a:ext cx="4079713" cy="938719"/>
            <a:chOff x="785584" y="2928540"/>
            <a:chExt cx="4079713" cy="938719"/>
          </a:xfrm>
        </p:grpSpPr>
        <p:sp>
          <p:nvSpPr>
            <p:cNvPr id="11" name="TextBox 10"/>
            <p:cNvSpPr txBox="1"/>
            <p:nvPr/>
          </p:nvSpPr>
          <p:spPr>
            <a:xfrm>
              <a:off x="1217230" y="2928540"/>
              <a:ext cx="364806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CN" altLang="en-US" sz="1400" b="1" dirty="0" smtClean="0">
                  <a:solidFill>
                    <a:schemeClr val="accent3"/>
                  </a:solidFill>
                </a:rPr>
                <a:t>定制化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ts val="22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产品模块的定制化配置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 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非标需求的定制化开发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785584" y="3098772"/>
              <a:ext cx="323850" cy="323850"/>
            </a:xfrm>
            <a:custGeom>
              <a:avLst/>
              <a:gdLst>
                <a:gd name="T0" fmla="*/ 479 w 1017"/>
                <a:gd name="T1" fmla="*/ 19 h 1018"/>
                <a:gd name="T2" fmla="*/ 490 w 1017"/>
                <a:gd name="T3" fmla="*/ 59 h 1018"/>
                <a:gd name="T4" fmla="*/ 598 w 1017"/>
                <a:gd name="T5" fmla="*/ 73 h 1018"/>
                <a:gd name="T6" fmla="*/ 757 w 1017"/>
                <a:gd name="T7" fmla="*/ 140 h 1018"/>
                <a:gd name="T8" fmla="*/ 878 w 1017"/>
                <a:gd name="T9" fmla="*/ 261 h 1018"/>
                <a:gd name="T10" fmla="*/ 944 w 1017"/>
                <a:gd name="T11" fmla="*/ 419 h 1018"/>
                <a:gd name="T12" fmla="*/ 959 w 1017"/>
                <a:gd name="T13" fmla="*/ 527 h 1018"/>
                <a:gd name="T14" fmla="*/ 998 w 1017"/>
                <a:gd name="T15" fmla="*/ 539 h 1018"/>
                <a:gd name="T16" fmla="*/ 1017 w 1017"/>
                <a:gd name="T17" fmla="*/ 483 h 1018"/>
                <a:gd name="T18" fmla="*/ 967 w 1017"/>
                <a:gd name="T19" fmla="*/ 289 h 1018"/>
                <a:gd name="T20" fmla="*/ 851 w 1017"/>
                <a:gd name="T21" fmla="*/ 133 h 1018"/>
                <a:gd name="T22" fmla="*/ 683 w 1017"/>
                <a:gd name="T23" fmla="*/ 31 h 1018"/>
                <a:gd name="T24" fmla="*/ 508 w 1017"/>
                <a:gd name="T25" fmla="*/ 0 h 1018"/>
                <a:gd name="T26" fmla="*/ 817 w 1017"/>
                <a:gd name="T27" fmla="*/ 428 h 1018"/>
                <a:gd name="T28" fmla="*/ 849 w 1017"/>
                <a:gd name="T29" fmla="*/ 420 h 1018"/>
                <a:gd name="T30" fmla="*/ 848 w 1017"/>
                <a:gd name="T31" fmla="*/ 367 h 1018"/>
                <a:gd name="T32" fmla="*/ 751 w 1017"/>
                <a:gd name="T33" fmla="*/ 237 h 1018"/>
                <a:gd name="T34" fmla="*/ 632 w 1017"/>
                <a:gd name="T35" fmla="*/ 162 h 1018"/>
                <a:gd name="T36" fmla="*/ 590 w 1017"/>
                <a:gd name="T37" fmla="*/ 179 h 1018"/>
                <a:gd name="T38" fmla="*/ 602 w 1017"/>
                <a:gd name="T39" fmla="*/ 218 h 1018"/>
                <a:gd name="T40" fmla="*/ 695 w 1017"/>
                <a:gd name="T41" fmla="*/ 273 h 1018"/>
                <a:gd name="T42" fmla="*/ 782 w 1017"/>
                <a:gd name="T43" fmla="*/ 379 h 1018"/>
                <a:gd name="T44" fmla="*/ 922 w 1017"/>
                <a:gd name="T45" fmla="*/ 605 h 1018"/>
                <a:gd name="T46" fmla="*/ 383 w 1017"/>
                <a:gd name="T47" fmla="*/ 76 h 1018"/>
                <a:gd name="T48" fmla="*/ 300 w 1017"/>
                <a:gd name="T49" fmla="*/ 69 h 1018"/>
                <a:gd name="T50" fmla="*/ 241 w 1017"/>
                <a:gd name="T51" fmla="*/ 114 h 1018"/>
                <a:gd name="T52" fmla="*/ 222 w 1017"/>
                <a:gd name="T53" fmla="*/ 451 h 1018"/>
                <a:gd name="T54" fmla="*/ 123 w 1017"/>
                <a:gd name="T55" fmla="*/ 473 h 1018"/>
                <a:gd name="T56" fmla="*/ 1 w 1017"/>
                <a:gd name="T57" fmla="*/ 618 h 1018"/>
                <a:gd name="T58" fmla="*/ 11 w 1017"/>
                <a:gd name="T59" fmla="*/ 681 h 1018"/>
                <a:gd name="T60" fmla="*/ 336 w 1017"/>
                <a:gd name="T61" fmla="*/ 1006 h 1018"/>
                <a:gd name="T62" fmla="*/ 400 w 1017"/>
                <a:gd name="T63" fmla="*/ 1016 h 1018"/>
                <a:gd name="T64" fmla="*/ 544 w 1017"/>
                <a:gd name="T65" fmla="*/ 895 h 1018"/>
                <a:gd name="T66" fmla="*/ 572 w 1017"/>
                <a:gd name="T67" fmla="*/ 827 h 1018"/>
                <a:gd name="T68" fmla="*/ 858 w 1017"/>
                <a:gd name="T69" fmla="*/ 794 h 1018"/>
                <a:gd name="T70" fmla="*/ 919 w 1017"/>
                <a:gd name="T71" fmla="*/ 764 h 1018"/>
                <a:gd name="T72" fmla="*/ 937 w 1017"/>
                <a:gd name="T73" fmla="*/ 743 h 1018"/>
                <a:gd name="T74" fmla="*/ 944 w 1017"/>
                <a:gd name="T75" fmla="*/ 638 h 1018"/>
                <a:gd name="T76" fmla="*/ 399 w 1017"/>
                <a:gd name="T77" fmla="*/ 949 h 1018"/>
                <a:gd name="T78" fmla="*/ 73 w 1017"/>
                <a:gd name="T79" fmla="*/ 659 h 1018"/>
                <a:gd name="T80" fmla="*/ 65 w 1017"/>
                <a:gd name="T81" fmla="*/ 624 h 1018"/>
                <a:gd name="T82" fmla="*/ 190 w 1017"/>
                <a:gd name="T83" fmla="*/ 510 h 1018"/>
                <a:gd name="T84" fmla="*/ 220 w 1017"/>
                <a:gd name="T85" fmla="*/ 529 h 1018"/>
                <a:gd name="T86" fmla="*/ 225 w 1017"/>
                <a:gd name="T87" fmla="*/ 579 h 1018"/>
                <a:gd name="T88" fmla="*/ 315 w 1017"/>
                <a:gd name="T89" fmla="*/ 737 h 1018"/>
                <a:gd name="T90" fmla="*/ 463 w 1017"/>
                <a:gd name="T91" fmla="*/ 795 h 1018"/>
                <a:gd name="T92" fmla="*/ 503 w 1017"/>
                <a:gd name="T93" fmla="*/ 810 h 1018"/>
                <a:gd name="T94" fmla="*/ 499 w 1017"/>
                <a:gd name="T95" fmla="*/ 850 h 1018"/>
                <a:gd name="T96" fmla="*/ 386 w 1017"/>
                <a:gd name="T97" fmla="*/ 709 h 1018"/>
                <a:gd name="T98" fmla="*/ 294 w 1017"/>
                <a:gd name="T99" fmla="*/ 598 h 1018"/>
                <a:gd name="T100" fmla="*/ 876 w 1017"/>
                <a:gd name="T101" fmla="*/ 718 h 1018"/>
                <a:gd name="T102" fmla="*/ 824 w 1017"/>
                <a:gd name="T103" fmla="*/ 728 h 1018"/>
                <a:gd name="T104" fmla="*/ 285 w 1017"/>
                <a:gd name="T105" fmla="*/ 175 h 1018"/>
                <a:gd name="T106" fmla="*/ 315 w 1017"/>
                <a:gd name="T107" fmla="*/ 132 h 1018"/>
                <a:gd name="T108" fmla="*/ 367 w 1017"/>
                <a:gd name="T109" fmla="*/ 142 h 1018"/>
                <a:gd name="T110" fmla="*/ 882 w 1017"/>
                <a:gd name="T111" fmla="*/ 658 h 1018"/>
                <a:gd name="T112" fmla="*/ 889 w 1017"/>
                <a:gd name="T113" fmla="*/ 69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7" h="1018">
                  <a:moveTo>
                    <a:pt x="508" y="0"/>
                  </a:moveTo>
                  <a:lnTo>
                    <a:pt x="508" y="0"/>
                  </a:lnTo>
                  <a:lnTo>
                    <a:pt x="502" y="1"/>
                  </a:lnTo>
                  <a:lnTo>
                    <a:pt x="496" y="3"/>
                  </a:lnTo>
                  <a:lnTo>
                    <a:pt x="490" y="5"/>
                  </a:lnTo>
                  <a:lnTo>
                    <a:pt x="486" y="10"/>
                  </a:lnTo>
                  <a:lnTo>
                    <a:pt x="482" y="14"/>
                  </a:lnTo>
                  <a:lnTo>
                    <a:pt x="479" y="19"/>
                  </a:lnTo>
                  <a:lnTo>
                    <a:pt x="477" y="26"/>
                  </a:lnTo>
                  <a:lnTo>
                    <a:pt x="476" y="32"/>
                  </a:lnTo>
                  <a:lnTo>
                    <a:pt x="476" y="32"/>
                  </a:lnTo>
                  <a:lnTo>
                    <a:pt x="477" y="39"/>
                  </a:lnTo>
                  <a:lnTo>
                    <a:pt x="479" y="44"/>
                  </a:lnTo>
                  <a:lnTo>
                    <a:pt x="482" y="50"/>
                  </a:lnTo>
                  <a:lnTo>
                    <a:pt x="486" y="55"/>
                  </a:lnTo>
                  <a:lnTo>
                    <a:pt x="490" y="59"/>
                  </a:lnTo>
                  <a:lnTo>
                    <a:pt x="496" y="61"/>
                  </a:lnTo>
                  <a:lnTo>
                    <a:pt x="502" y="63"/>
                  </a:lnTo>
                  <a:lnTo>
                    <a:pt x="508" y="64"/>
                  </a:lnTo>
                  <a:lnTo>
                    <a:pt x="508" y="64"/>
                  </a:lnTo>
                  <a:lnTo>
                    <a:pt x="531" y="64"/>
                  </a:lnTo>
                  <a:lnTo>
                    <a:pt x="554" y="66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8"/>
                  </a:lnTo>
                  <a:lnTo>
                    <a:pt x="640" y="84"/>
                  </a:lnTo>
                  <a:lnTo>
                    <a:pt x="661" y="91"/>
                  </a:lnTo>
                  <a:lnTo>
                    <a:pt x="681" y="99"/>
                  </a:lnTo>
                  <a:lnTo>
                    <a:pt x="702" y="108"/>
                  </a:lnTo>
                  <a:lnTo>
                    <a:pt x="721" y="118"/>
                  </a:lnTo>
                  <a:lnTo>
                    <a:pt x="739" y="129"/>
                  </a:lnTo>
                  <a:lnTo>
                    <a:pt x="757" y="140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80"/>
                  </a:lnTo>
                  <a:lnTo>
                    <a:pt x="823" y="194"/>
                  </a:lnTo>
                  <a:lnTo>
                    <a:pt x="838" y="210"/>
                  </a:lnTo>
                  <a:lnTo>
                    <a:pt x="852" y="226"/>
                  </a:lnTo>
                  <a:lnTo>
                    <a:pt x="865" y="242"/>
                  </a:lnTo>
                  <a:lnTo>
                    <a:pt x="878" y="261"/>
                  </a:lnTo>
                  <a:lnTo>
                    <a:pt x="889" y="279"/>
                  </a:lnTo>
                  <a:lnTo>
                    <a:pt x="900" y="297"/>
                  </a:lnTo>
                  <a:lnTo>
                    <a:pt x="910" y="316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6"/>
                  </a:lnTo>
                  <a:lnTo>
                    <a:pt x="940" y="398"/>
                  </a:lnTo>
                  <a:lnTo>
                    <a:pt x="944" y="419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10"/>
                  </a:lnTo>
                  <a:lnTo>
                    <a:pt x="954" y="510"/>
                  </a:lnTo>
                  <a:lnTo>
                    <a:pt x="955" y="516"/>
                  </a:lnTo>
                  <a:lnTo>
                    <a:pt x="956" y="521"/>
                  </a:lnTo>
                  <a:lnTo>
                    <a:pt x="959" y="527"/>
                  </a:lnTo>
                  <a:lnTo>
                    <a:pt x="963" y="532"/>
                  </a:lnTo>
                  <a:lnTo>
                    <a:pt x="968" y="535"/>
                  </a:lnTo>
                  <a:lnTo>
                    <a:pt x="973" y="539"/>
                  </a:lnTo>
                  <a:lnTo>
                    <a:pt x="979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2" y="541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8" y="532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6"/>
                  </a:lnTo>
                  <a:lnTo>
                    <a:pt x="1017" y="510"/>
                  </a:lnTo>
                  <a:lnTo>
                    <a:pt x="1017" y="510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8"/>
                  </a:lnTo>
                  <a:lnTo>
                    <a:pt x="986" y="335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7"/>
                  </a:lnTo>
                  <a:lnTo>
                    <a:pt x="943" y="246"/>
                  </a:lnTo>
                  <a:lnTo>
                    <a:pt x="930" y="225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3"/>
                  </a:lnTo>
                  <a:lnTo>
                    <a:pt x="831" y="117"/>
                  </a:lnTo>
                  <a:lnTo>
                    <a:pt x="812" y="102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2"/>
                  </a:lnTo>
                  <a:lnTo>
                    <a:pt x="728" y="50"/>
                  </a:lnTo>
                  <a:lnTo>
                    <a:pt x="706" y="41"/>
                  </a:lnTo>
                  <a:lnTo>
                    <a:pt x="683" y="31"/>
                  </a:lnTo>
                  <a:lnTo>
                    <a:pt x="660" y="24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6"/>
                  </a:lnTo>
                  <a:lnTo>
                    <a:pt x="560" y="3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797" y="410"/>
                  </a:moveTo>
                  <a:lnTo>
                    <a:pt x="797" y="410"/>
                  </a:lnTo>
                  <a:lnTo>
                    <a:pt x="799" y="414"/>
                  </a:lnTo>
                  <a:lnTo>
                    <a:pt x="802" y="418"/>
                  </a:lnTo>
                  <a:lnTo>
                    <a:pt x="806" y="422"/>
                  </a:lnTo>
                  <a:lnTo>
                    <a:pt x="809" y="424"/>
                  </a:lnTo>
                  <a:lnTo>
                    <a:pt x="813" y="427"/>
                  </a:lnTo>
                  <a:lnTo>
                    <a:pt x="817" y="428"/>
                  </a:lnTo>
                  <a:lnTo>
                    <a:pt x="822" y="429"/>
                  </a:lnTo>
                  <a:lnTo>
                    <a:pt x="826" y="429"/>
                  </a:lnTo>
                  <a:lnTo>
                    <a:pt x="826" y="429"/>
                  </a:lnTo>
                  <a:lnTo>
                    <a:pt x="832" y="429"/>
                  </a:lnTo>
                  <a:lnTo>
                    <a:pt x="839" y="427"/>
                  </a:lnTo>
                  <a:lnTo>
                    <a:pt x="839" y="427"/>
                  </a:lnTo>
                  <a:lnTo>
                    <a:pt x="844" y="424"/>
                  </a:lnTo>
                  <a:lnTo>
                    <a:pt x="849" y="420"/>
                  </a:lnTo>
                  <a:lnTo>
                    <a:pt x="853" y="415"/>
                  </a:lnTo>
                  <a:lnTo>
                    <a:pt x="856" y="410"/>
                  </a:lnTo>
                  <a:lnTo>
                    <a:pt x="857" y="404"/>
                  </a:lnTo>
                  <a:lnTo>
                    <a:pt x="858" y="398"/>
                  </a:lnTo>
                  <a:lnTo>
                    <a:pt x="857" y="392"/>
                  </a:lnTo>
                  <a:lnTo>
                    <a:pt x="856" y="385"/>
                  </a:lnTo>
                  <a:lnTo>
                    <a:pt x="856" y="385"/>
                  </a:lnTo>
                  <a:lnTo>
                    <a:pt x="848" y="367"/>
                  </a:lnTo>
                  <a:lnTo>
                    <a:pt x="838" y="349"/>
                  </a:lnTo>
                  <a:lnTo>
                    <a:pt x="828" y="331"/>
                  </a:lnTo>
                  <a:lnTo>
                    <a:pt x="817" y="314"/>
                  </a:lnTo>
                  <a:lnTo>
                    <a:pt x="806" y="297"/>
                  </a:lnTo>
                  <a:lnTo>
                    <a:pt x="793" y="281"/>
                  </a:lnTo>
                  <a:lnTo>
                    <a:pt x="780" y="266"/>
                  </a:lnTo>
                  <a:lnTo>
                    <a:pt x="766" y="252"/>
                  </a:lnTo>
                  <a:lnTo>
                    <a:pt x="751" y="237"/>
                  </a:lnTo>
                  <a:lnTo>
                    <a:pt x="736" y="224"/>
                  </a:lnTo>
                  <a:lnTo>
                    <a:pt x="720" y="212"/>
                  </a:lnTo>
                  <a:lnTo>
                    <a:pt x="704" y="201"/>
                  </a:lnTo>
                  <a:lnTo>
                    <a:pt x="687" y="189"/>
                  </a:lnTo>
                  <a:lnTo>
                    <a:pt x="668" y="179"/>
                  </a:lnTo>
                  <a:lnTo>
                    <a:pt x="651" y="169"/>
                  </a:lnTo>
                  <a:lnTo>
                    <a:pt x="632" y="162"/>
                  </a:lnTo>
                  <a:lnTo>
                    <a:pt x="632" y="162"/>
                  </a:lnTo>
                  <a:lnTo>
                    <a:pt x="625" y="160"/>
                  </a:lnTo>
                  <a:lnTo>
                    <a:pt x="620" y="160"/>
                  </a:lnTo>
                  <a:lnTo>
                    <a:pt x="614" y="160"/>
                  </a:lnTo>
                  <a:lnTo>
                    <a:pt x="608" y="162"/>
                  </a:lnTo>
                  <a:lnTo>
                    <a:pt x="602" y="164"/>
                  </a:lnTo>
                  <a:lnTo>
                    <a:pt x="598" y="168"/>
                  </a:lnTo>
                  <a:lnTo>
                    <a:pt x="593" y="174"/>
                  </a:lnTo>
                  <a:lnTo>
                    <a:pt x="590" y="179"/>
                  </a:lnTo>
                  <a:lnTo>
                    <a:pt x="590" y="179"/>
                  </a:lnTo>
                  <a:lnTo>
                    <a:pt x="589" y="186"/>
                  </a:lnTo>
                  <a:lnTo>
                    <a:pt x="588" y="191"/>
                  </a:lnTo>
                  <a:lnTo>
                    <a:pt x="589" y="197"/>
                  </a:lnTo>
                  <a:lnTo>
                    <a:pt x="590" y="203"/>
                  </a:lnTo>
                  <a:lnTo>
                    <a:pt x="593" y="209"/>
                  </a:lnTo>
                  <a:lnTo>
                    <a:pt x="598" y="213"/>
                  </a:lnTo>
                  <a:lnTo>
                    <a:pt x="602" y="218"/>
                  </a:lnTo>
                  <a:lnTo>
                    <a:pt x="607" y="221"/>
                  </a:lnTo>
                  <a:lnTo>
                    <a:pt x="607" y="221"/>
                  </a:lnTo>
                  <a:lnTo>
                    <a:pt x="623" y="227"/>
                  </a:lnTo>
                  <a:lnTo>
                    <a:pt x="638" y="235"/>
                  </a:lnTo>
                  <a:lnTo>
                    <a:pt x="653" y="243"/>
                  </a:lnTo>
                  <a:lnTo>
                    <a:pt x="668" y="253"/>
                  </a:lnTo>
                  <a:lnTo>
                    <a:pt x="682" y="263"/>
                  </a:lnTo>
                  <a:lnTo>
                    <a:pt x="695" y="273"/>
                  </a:lnTo>
                  <a:lnTo>
                    <a:pt x="709" y="284"/>
                  </a:lnTo>
                  <a:lnTo>
                    <a:pt x="721" y="296"/>
                  </a:lnTo>
                  <a:lnTo>
                    <a:pt x="733" y="309"/>
                  </a:lnTo>
                  <a:lnTo>
                    <a:pt x="745" y="322"/>
                  </a:lnTo>
                  <a:lnTo>
                    <a:pt x="754" y="336"/>
                  </a:lnTo>
                  <a:lnTo>
                    <a:pt x="765" y="350"/>
                  </a:lnTo>
                  <a:lnTo>
                    <a:pt x="773" y="364"/>
                  </a:lnTo>
                  <a:lnTo>
                    <a:pt x="782" y="379"/>
                  </a:lnTo>
                  <a:lnTo>
                    <a:pt x="790" y="394"/>
                  </a:lnTo>
                  <a:lnTo>
                    <a:pt x="797" y="410"/>
                  </a:lnTo>
                  <a:lnTo>
                    <a:pt x="797" y="410"/>
                  </a:lnTo>
                  <a:close/>
                  <a:moveTo>
                    <a:pt x="935" y="622"/>
                  </a:moveTo>
                  <a:lnTo>
                    <a:pt x="935" y="622"/>
                  </a:lnTo>
                  <a:lnTo>
                    <a:pt x="929" y="614"/>
                  </a:lnTo>
                  <a:lnTo>
                    <a:pt x="922" y="605"/>
                  </a:lnTo>
                  <a:lnTo>
                    <a:pt x="922" y="605"/>
                  </a:lnTo>
                  <a:lnTo>
                    <a:pt x="920" y="605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10" y="94"/>
                  </a:lnTo>
                  <a:lnTo>
                    <a:pt x="410" y="94"/>
                  </a:lnTo>
                  <a:lnTo>
                    <a:pt x="401" y="87"/>
                  </a:lnTo>
                  <a:lnTo>
                    <a:pt x="393" y="81"/>
                  </a:lnTo>
                  <a:lnTo>
                    <a:pt x="383" y="76"/>
                  </a:lnTo>
                  <a:lnTo>
                    <a:pt x="373" y="72"/>
                  </a:lnTo>
                  <a:lnTo>
                    <a:pt x="364" y="69"/>
                  </a:lnTo>
                  <a:lnTo>
                    <a:pt x="353" y="65"/>
                  </a:lnTo>
                  <a:lnTo>
                    <a:pt x="342" y="64"/>
                  </a:lnTo>
                  <a:lnTo>
                    <a:pt x="331" y="64"/>
                  </a:lnTo>
                  <a:lnTo>
                    <a:pt x="322" y="64"/>
                  </a:lnTo>
                  <a:lnTo>
                    <a:pt x="311" y="66"/>
                  </a:lnTo>
                  <a:lnTo>
                    <a:pt x="300" y="69"/>
                  </a:lnTo>
                  <a:lnTo>
                    <a:pt x="291" y="73"/>
                  </a:lnTo>
                  <a:lnTo>
                    <a:pt x="281" y="77"/>
                  </a:lnTo>
                  <a:lnTo>
                    <a:pt x="271" y="83"/>
                  </a:lnTo>
                  <a:lnTo>
                    <a:pt x="263" y="89"/>
                  </a:lnTo>
                  <a:lnTo>
                    <a:pt x="255" y="96"/>
                  </a:lnTo>
                  <a:lnTo>
                    <a:pt x="255" y="96"/>
                  </a:lnTo>
                  <a:lnTo>
                    <a:pt x="248" y="105"/>
                  </a:lnTo>
                  <a:lnTo>
                    <a:pt x="241" y="114"/>
                  </a:lnTo>
                  <a:lnTo>
                    <a:pt x="235" y="122"/>
                  </a:lnTo>
                  <a:lnTo>
                    <a:pt x="231" y="133"/>
                  </a:lnTo>
                  <a:lnTo>
                    <a:pt x="227" y="143"/>
                  </a:lnTo>
                  <a:lnTo>
                    <a:pt x="224" y="153"/>
                  </a:lnTo>
                  <a:lnTo>
                    <a:pt x="223" y="164"/>
                  </a:lnTo>
                  <a:lnTo>
                    <a:pt x="222" y="175"/>
                  </a:lnTo>
                  <a:lnTo>
                    <a:pt x="222" y="451"/>
                  </a:lnTo>
                  <a:lnTo>
                    <a:pt x="222" y="451"/>
                  </a:lnTo>
                  <a:lnTo>
                    <a:pt x="209" y="447"/>
                  </a:lnTo>
                  <a:lnTo>
                    <a:pt x="196" y="446"/>
                  </a:lnTo>
                  <a:lnTo>
                    <a:pt x="182" y="446"/>
                  </a:lnTo>
                  <a:lnTo>
                    <a:pt x="169" y="448"/>
                  </a:lnTo>
                  <a:lnTo>
                    <a:pt x="157" y="452"/>
                  </a:lnTo>
                  <a:lnTo>
                    <a:pt x="145" y="457"/>
                  </a:lnTo>
                  <a:lnTo>
                    <a:pt x="133" y="464"/>
                  </a:lnTo>
                  <a:lnTo>
                    <a:pt x="123" y="473"/>
                  </a:lnTo>
                  <a:lnTo>
                    <a:pt x="28" y="569"/>
                  </a:lnTo>
                  <a:lnTo>
                    <a:pt x="28" y="569"/>
                  </a:lnTo>
                  <a:lnTo>
                    <a:pt x="21" y="576"/>
                  </a:lnTo>
                  <a:lnTo>
                    <a:pt x="16" y="584"/>
                  </a:lnTo>
                  <a:lnTo>
                    <a:pt x="11" y="591"/>
                  </a:lnTo>
                  <a:lnTo>
                    <a:pt x="6" y="600"/>
                  </a:lnTo>
                  <a:lnTo>
                    <a:pt x="3" y="608"/>
                  </a:lnTo>
                  <a:lnTo>
                    <a:pt x="1" y="618"/>
                  </a:lnTo>
                  <a:lnTo>
                    <a:pt x="0" y="626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646"/>
                  </a:lnTo>
                  <a:lnTo>
                    <a:pt x="1" y="655"/>
                  </a:lnTo>
                  <a:lnTo>
                    <a:pt x="3" y="664"/>
                  </a:lnTo>
                  <a:lnTo>
                    <a:pt x="6" y="673"/>
                  </a:lnTo>
                  <a:lnTo>
                    <a:pt x="11" y="681"/>
                  </a:lnTo>
                  <a:lnTo>
                    <a:pt x="16" y="689"/>
                  </a:lnTo>
                  <a:lnTo>
                    <a:pt x="21" y="696"/>
                  </a:lnTo>
                  <a:lnTo>
                    <a:pt x="28" y="704"/>
                  </a:lnTo>
                  <a:lnTo>
                    <a:pt x="313" y="990"/>
                  </a:lnTo>
                  <a:lnTo>
                    <a:pt x="313" y="990"/>
                  </a:lnTo>
                  <a:lnTo>
                    <a:pt x="321" y="997"/>
                  </a:lnTo>
                  <a:lnTo>
                    <a:pt x="328" y="1002"/>
                  </a:lnTo>
                  <a:lnTo>
                    <a:pt x="336" y="1006"/>
                  </a:lnTo>
                  <a:lnTo>
                    <a:pt x="344" y="1011"/>
                  </a:lnTo>
                  <a:lnTo>
                    <a:pt x="353" y="1014"/>
                  </a:lnTo>
                  <a:lnTo>
                    <a:pt x="363" y="1016"/>
                  </a:lnTo>
                  <a:lnTo>
                    <a:pt x="372" y="1017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90" y="1017"/>
                  </a:lnTo>
                  <a:lnTo>
                    <a:pt x="400" y="1016"/>
                  </a:lnTo>
                  <a:lnTo>
                    <a:pt x="409" y="1014"/>
                  </a:lnTo>
                  <a:lnTo>
                    <a:pt x="417" y="1011"/>
                  </a:lnTo>
                  <a:lnTo>
                    <a:pt x="426" y="1006"/>
                  </a:lnTo>
                  <a:lnTo>
                    <a:pt x="434" y="1002"/>
                  </a:lnTo>
                  <a:lnTo>
                    <a:pt x="442" y="997"/>
                  </a:lnTo>
                  <a:lnTo>
                    <a:pt x="448" y="990"/>
                  </a:lnTo>
                  <a:lnTo>
                    <a:pt x="544" y="895"/>
                  </a:lnTo>
                  <a:lnTo>
                    <a:pt x="544" y="895"/>
                  </a:lnTo>
                  <a:lnTo>
                    <a:pt x="550" y="887"/>
                  </a:lnTo>
                  <a:lnTo>
                    <a:pt x="556" y="880"/>
                  </a:lnTo>
                  <a:lnTo>
                    <a:pt x="561" y="872"/>
                  </a:lnTo>
                  <a:lnTo>
                    <a:pt x="564" y="864"/>
                  </a:lnTo>
                  <a:lnTo>
                    <a:pt x="567" y="855"/>
                  </a:lnTo>
                  <a:lnTo>
                    <a:pt x="570" y="845"/>
                  </a:lnTo>
                  <a:lnTo>
                    <a:pt x="572" y="837"/>
                  </a:lnTo>
                  <a:lnTo>
                    <a:pt x="572" y="827"/>
                  </a:lnTo>
                  <a:lnTo>
                    <a:pt x="572" y="827"/>
                  </a:lnTo>
                  <a:lnTo>
                    <a:pt x="572" y="819"/>
                  </a:lnTo>
                  <a:lnTo>
                    <a:pt x="571" y="811"/>
                  </a:lnTo>
                  <a:lnTo>
                    <a:pt x="569" y="804"/>
                  </a:lnTo>
                  <a:lnTo>
                    <a:pt x="566" y="795"/>
                  </a:lnTo>
                  <a:lnTo>
                    <a:pt x="842" y="795"/>
                  </a:lnTo>
                  <a:lnTo>
                    <a:pt x="842" y="795"/>
                  </a:lnTo>
                  <a:lnTo>
                    <a:pt x="858" y="794"/>
                  </a:lnTo>
                  <a:lnTo>
                    <a:pt x="873" y="791"/>
                  </a:lnTo>
                  <a:lnTo>
                    <a:pt x="888" y="785"/>
                  </a:lnTo>
                  <a:lnTo>
                    <a:pt x="902" y="778"/>
                  </a:lnTo>
                  <a:lnTo>
                    <a:pt x="902" y="778"/>
                  </a:lnTo>
                  <a:lnTo>
                    <a:pt x="903" y="777"/>
                  </a:lnTo>
                  <a:lnTo>
                    <a:pt x="903" y="777"/>
                  </a:lnTo>
                  <a:lnTo>
                    <a:pt x="912" y="771"/>
                  </a:lnTo>
                  <a:lnTo>
                    <a:pt x="919" y="764"/>
                  </a:lnTo>
                  <a:lnTo>
                    <a:pt x="919" y="764"/>
                  </a:lnTo>
                  <a:lnTo>
                    <a:pt x="922" y="763"/>
                  </a:lnTo>
                  <a:lnTo>
                    <a:pt x="922" y="763"/>
                  </a:lnTo>
                  <a:lnTo>
                    <a:pt x="929" y="754"/>
                  </a:lnTo>
                  <a:lnTo>
                    <a:pt x="935" y="746"/>
                  </a:lnTo>
                  <a:lnTo>
                    <a:pt x="935" y="746"/>
                  </a:lnTo>
                  <a:lnTo>
                    <a:pt x="937" y="743"/>
                  </a:lnTo>
                  <a:lnTo>
                    <a:pt x="937" y="743"/>
                  </a:lnTo>
                  <a:lnTo>
                    <a:pt x="944" y="729"/>
                  </a:lnTo>
                  <a:lnTo>
                    <a:pt x="949" y="716"/>
                  </a:lnTo>
                  <a:lnTo>
                    <a:pt x="953" y="699"/>
                  </a:lnTo>
                  <a:lnTo>
                    <a:pt x="954" y="684"/>
                  </a:lnTo>
                  <a:lnTo>
                    <a:pt x="954" y="684"/>
                  </a:lnTo>
                  <a:lnTo>
                    <a:pt x="953" y="668"/>
                  </a:lnTo>
                  <a:lnTo>
                    <a:pt x="949" y="653"/>
                  </a:lnTo>
                  <a:lnTo>
                    <a:pt x="944" y="638"/>
                  </a:lnTo>
                  <a:lnTo>
                    <a:pt x="937" y="624"/>
                  </a:lnTo>
                  <a:lnTo>
                    <a:pt x="937" y="624"/>
                  </a:lnTo>
                  <a:lnTo>
                    <a:pt x="935" y="622"/>
                  </a:lnTo>
                  <a:lnTo>
                    <a:pt x="935" y="622"/>
                  </a:lnTo>
                  <a:close/>
                  <a:moveTo>
                    <a:pt x="499" y="850"/>
                  </a:moveTo>
                  <a:lnTo>
                    <a:pt x="403" y="945"/>
                  </a:lnTo>
                  <a:lnTo>
                    <a:pt x="403" y="945"/>
                  </a:lnTo>
                  <a:lnTo>
                    <a:pt x="399" y="949"/>
                  </a:lnTo>
                  <a:lnTo>
                    <a:pt x="394" y="952"/>
                  </a:lnTo>
                  <a:lnTo>
                    <a:pt x="387" y="954"/>
                  </a:lnTo>
                  <a:lnTo>
                    <a:pt x="381" y="954"/>
                  </a:lnTo>
                  <a:lnTo>
                    <a:pt x="375" y="954"/>
                  </a:lnTo>
                  <a:lnTo>
                    <a:pt x="369" y="952"/>
                  </a:lnTo>
                  <a:lnTo>
                    <a:pt x="364" y="949"/>
                  </a:lnTo>
                  <a:lnTo>
                    <a:pt x="358" y="945"/>
                  </a:lnTo>
                  <a:lnTo>
                    <a:pt x="73" y="659"/>
                  </a:lnTo>
                  <a:lnTo>
                    <a:pt x="73" y="659"/>
                  </a:lnTo>
                  <a:lnTo>
                    <a:pt x="69" y="654"/>
                  </a:lnTo>
                  <a:lnTo>
                    <a:pt x="65" y="649"/>
                  </a:lnTo>
                  <a:lnTo>
                    <a:pt x="63" y="643"/>
                  </a:lnTo>
                  <a:lnTo>
                    <a:pt x="63" y="636"/>
                  </a:lnTo>
                  <a:lnTo>
                    <a:pt x="63" y="636"/>
                  </a:lnTo>
                  <a:lnTo>
                    <a:pt x="63" y="630"/>
                  </a:lnTo>
                  <a:lnTo>
                    <a:pt x="65" y="624"/>
                  </a:lnTo>
                  <a:lnTo>
                    <a:pt x="69" y="619"/>
                  </a:lnTo>
                  <a:lnTo>
                    <a:pt x="73" y="614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73" y="515"/>
                  </a:lnTo>
                  <a:lnTo>
                    <a:pt x="178" y="512"/>
                  </a:lnTo>
                  <a:lnTo>
                    <a:pt x="184" y="510"/>
                  </a:lnTo>
                  <a:lnTo>
                    <a:pt x="190" y="510"/>
                  </a:lnTo>
                  <a:lnTo>
                    <a:pt x="190" y="510"/>
                  </a:lnTo>
                  <a:lnTo>
                    <a:pt x="196" y="510"/>
                  </a:lnTo>
                  <a:lnTo>
                    <a:pt x="203" y="512"/>
                  </a:lnTo>
                  <a:lnTo>
                    <a:pt x="208" y="515"/>
                  </a:lnTo>
                  <a:lnTo>
                    <a:pt x="212" y="518"/>
                  </a:lnTo>
                  <a:lnTo>
                    <a:pt x="212" y="518"/>
                  </a:lnTo>
                  <a:lnTo>
                    <a:pt x="217" y="523"/>
                  </a:lnTo>
                  <a:lnTo>
                    <a:pt x="220" y="529"/>
                  </a:lnTo>
                  <a:lnTo>
                    <a:pt x="222" y="534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54"/>
                  </a:lnTo>
                  <a:lnTo>
                    <a:pt x="223" y="566"/>
                  </a:lnTo>
                  <a:lnTo>
                    <a:pt x="225" y="579"/>
                  </a:lnTo>
                  <a:lnTo>
                    <a:pt x="227" y="592"/>
                  </a:lnTo>
                  <a:lnTo>
                    <a:pt x="234" y="617"/>
                  </a:lnTo>
                  <a:lnTo>
                    <a:pt x="242" y="639"/>
                  </a:lnTo>
                  <a:lnTo>
                    <a:pt x="253" y="662"/>
                  </a:lnTo>
                  <a:lnTo>
                    <a:pt x="266" y="683"/>
                  </a:lnTo>
                  <a:lnTo>
                    <a:pt x="280" y="703"/>
                  </a:lnTo>
                  <a:lnTo>
                    <a:pt x="297" y="721"/>
                  </a:lnTo>
                  <a:lnTo>
                    <a:pt x="315" y="737"/>
                  </a:lnTo>
                  <a:lnTo>
                    <a:pt x="335" y="752"/>
                  </a:lnTo>
                  <a:lnTo>
                    <a:pt x="355" y="765"/>
                  </a:lnTo>
                  <a:lnTo>
                    <a:pt x="378" y="776"/>
                  </a:lnTo>
                  <a:lnTo>
                    <a:pt x="401" y="784"/>
                  </a:lnTo>
                  <a:lnTo>
                    <a:pt x="426" y="791"/>
                  </a:lnTo>
                  <a:lnTo>
                    <a:pt x="438" y="793"/>
                  </a:lnTo>
                  <a:lnTo>
                    <a:pt x="451" y="794"/>
                  </a:lnTo>
                  <a:lnTo>
                    <a:pt x="463" y="795"/>
                  </a:lnTo>
                  <a:lnTo>
                    <a:pt x="476" y="795"/>
                  </a:lnTo>
                  <a:lnTo>
                    <a:pt x="476" y="795"/>
                  </a:lnTo>
                  <a:lnTo>
                    <a:pt x="483" y="796"/>
                  </a:lnTo>
                  <a:lnTo>
                    <a:pt x="489" y="798"/>
                  </a:lnTo>
                  <a:lnTo>
                    <a:pt x="495" y="800"/>
                  </a:lnTo>
                  <a:lnTo>
                    <a:pt x="499" y="805"/>
                  </a:lnTo>
                  <a:lnTo>
                    <a:pt x="499" y="805"/>
                  </a:lnTo>
                  <a:lnTo>
                    <a:pt x="503" y="810"/>
                  </a:lnTo>
                  <a:lnTo>
                    <a:pt x="506" y="815"/>
                  </a:lnTo>
                  <a:lnTo>
                    <a:pt x="507" y="821"/>
                  </a:lnTo>
                  <a:lnTo>
                    <a:pt x="508" y="827"/>
                  </a:lnTo>
                  <a:lnTo>
                    <a:pt x="508" y="827"/>
                  </a:lnTo>
                  <a:lnTo>
                    <a:pt x="507" y="834"/>
                  </a:lnTo>
                  <a:lnTo>
                    <a:pt x="506" y="839"/>
                  </a:lnTo>
                  <a:lnTo>
                    <a:pt x="503" y="844"/>
                  </a:lnTo>
                  <a:lnTo>
                    <a:pt x="499" y="850"/>
                  </a:lnTo>
                  <a:lnTo>
                    <a:pt x="499" y="850"/>
                  </a:lnTo>
                  <a:close/>
                  <a:moveTo>
                    <a:pt x="476" y="732"/>
                  </a:moveTo>
                  <a:lnTo>
                    <a:pt x="476" y="732"/>
                  </a:lnTo>
                  <a:lnTo>
                    <a:pt x="457" y="731"/>
                  </a:lnTo>
                  <a:lnTo>
                    <a:pt x="438" y="727"/>
                  </a:lnTo>
                  <a:lnTo>
                    <a:pt x="419" y="723"/>
                  </a:lnTo>
                  <a:lnTo>
                    <a:pt x="402" y="717"/>
                  </a:lnTo>
                  <a:lnTo>
                    <a:pt x="386" y="709"/>
                  </a:lnTo>
                  <a:lnTo>
                    <a:pt x="370" y="699"/>
                  </a:lnTo>
                  <a:lnTo>
                    <a:pt x="355" y="688"/>
                  </a:lnTo>
                  <a:lnTo>
                    <a:pt x="342" y="676"/>
                  </a:lnTo>
                  <a:lnTo>
                    <a:pt x="329" y="662"/>
                  </a:lnTo>
                  <a:lnTo>
                    <a:pt x="319" y="648"/>
                  </a:lnTo>
                  <a:lnTo>
                    <a:pt x="309" y="632"/>
                  </a:lnTo>
                  <a:lnTo>
                    <a:pt x="300" y="615"/>
                  </a:lnTo>
                  <a:lnTo>
                    <a:pt x="294" y="598"/>
                  </a:lnTo>
                  <a:lnTo>
                    <a:pt x="290" y="579"/>
                  </a:lnTo>
                  <a:lnTo>
                    <a:pt x="286" y="560"/>
                  </a:lnTo>
                  <a:lnTo>
                    <a:pt x="285" y="541"/>
                  </a:lnTo>
                  <a:lnTo>
                    <a:pt x="285" y="285"/>
                  </a:lnTo>
                  <a:lnTo>
                    <a:pt x="733" y="732"/>
                  </a:lnTo>
                  <a:lnTo>
                    <a:pt x="476" y="732"/>
                  </a:lnTo>
                  <a:close/>
                  <a:moveTo>
                    <a:pt x="876" y="718"/>
                  </a:moveTo>
                  <a:lnTo>
                    <a:pt x="876" y="718"/>
                  </a:lnTo>
                  <a:lnTo>
                    <a:pt x="876" y="718"/>
                  </a:lnTo>
                  <a:lnTo>
                    <a:pt x="876" y="718"/>
                  </a:lnTo>
                  <a:lnTo>
                    <a:pt x="869" y="724"/>
                  </a:lnTo>
                  <a:lnTo>
                    <a:pt x="860" y="728"/>
                  </a:lnTo>
                  <a:lnTo>
                    <a:pt x="852" y="731"/>
                  </a:lnTo>
                  <a:lnTo>
                    <a:pt x="842" y="732"/>
                  </a:lnTo>
                  <a:lnTo>
                    <a:pt x="834" y="731"/>
                  </a:lnTo>
                  <a:lnTo>
                    <a:pt x="824" y="728"/>
                  </a:lnTo>
                  <a:lnTo>
                    <a:pt x="816" y="724"/>
                  </a:lnTo>
                  <a:lnTo>
                    <a:pt x="809" y="718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294" y="202"/>
                  </a:lnTo>
                  <a:lnTo>
                    <a:pt x="290" y="193"/>
                  </a:lnTo>
                  <a:lnTo>
                    <a:pt x="286" y="184"/>
                  </a:lnTo>
                  <a:lnTo>
                    <a:pt x="285" y="175"/>
                  </a:lnTo>
                  <a:lnTo>
                    <a:pt x="285" y="175"/>
                  </a:lnTo>
                  <a:lnTo>
                    <a:pt x="286" y="166"/>
                  </a:lnTo>
                  <a:lnTo>
                    <a:pt x="290" y="157"/>
                  </a:lnTo>
                  <a:lnTo>
                    <a:pt x="294" y="149"/>
                  </a:lnTo>
                  <a:lnTo>
                    <a:pt x="299" y="142"/>
                  </a:lnTo>
                  <a:lnTo>
                    <a:pt x="299" y="142"/>
                  </a:lnTo>
                  <a:lnTo>
                    <a:pt x="307" y="136"/>
                  </a:lnTo>
                  <a:lnTo>
                    <a:pt x="315" y="132"/>
                  </a:lnTo>
                  <a:lnTo>
                    <a:pt x="324" y="129"/>
                  </a:lnTo>
                  <a:lnTo>
                    <a:pt x="332" y="128"/>
                  </a:lnTo>
                  <a:lnTo>
                    <a:pt x="341" y="129"/>
                  </a:lnTo>
                  <a:lnTo>
                    <a:pt x="351" y="131"/>
                  </a:lnTo>
                  <a:lnTo>
                    <a:pt x="358" y="135"/>
                  </a:lnTo>
                  <a:lnTo>
                    <a:pt x="366" y="140"/>
                  </a:lnTo>
                  <a:lnTo>
                    <a:pt x="366" y="140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82" y="658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8" y="673"/>
                  </a:lnTo>
                  <a:lnTo>
                    <a:pt x="889" y="679"/>
                  </a:lnTo>
                  <a:lnTo>
                    <a:pt x="890" y="687"/>
                  </a:lnTo>
                  <a:lnTo>
                    <a:pt x="889" y="693"/>
                  </a:lnTo>
                  <a:lnTo>
                    <a:pt x="887" y="699"/>
                  </a:lnTo>
                  <a:lnTo>
                    <a:pt x="884" y="706"/>
                  </a:lnTo>
                  <a:lnTo>
                    <a:pt x="881" y="712"/>
                  </a:lnTo>
                  <a:lnTo>
                    <a:pt x="876" y="718"/>
                  </a:lnTo>
                  <a:lnTo>
                    <a:pt x="876" y="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组合 2"/>
          <p:cNvGrpSpPr/>
          <p:nvPr/>
        </p:nvGrpSpPr>
        <p:grpSpPr>
          <a:xfrm>
            <a:off x="796949" y="1252781"/>
            <a:ext cx="4068960" cy="1502976"/>
            <a:chOff x="796949" y="1372527"/>
            <a:chExt cx="4068960" cy="1502976"/>
          </a:xfrm>
        </p:grpSpPr>
        <p:sp>
          <p:nvSpPr>
            <p:cNvPr id="24" name="TextBox 23"/>
            <p:cNvSpPr txBox="1"/>
            <p:nvPr/>
          </p:nvSpPr>
          <p:spPr>
            <a:xfrm>
              <a:off x="1249884" y="1372527"/>
              <a:ext cx="3616025" cy="150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CN" altLang="en-US" sz="1400" b="1" dirty="0" smtClean="0">
                  <a:solidFill>
                    <a:schemeClr val="accent3"/>
                  </a:solidFill>
                </a:rPr>
                <a:t>服务开通</a:t>
              </a:r>
              <a:endPara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ts val="22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开通账户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设置定制化的监测目标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机器人全网全媒搜索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大数据分析与统计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账户交付与日常使用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200"/>
                </a:lnSpc>
              </a:pPr>
              <a:r>
                <a:rPr lang="zh-CN" altLang="en-US" sz="1400" dirty="0" smtClean="0">
                  <a:solidFill>
                    <a:srgbClr val="C00000"/>
                  </a:solidFill>
                  <a:latin typeface="+mn-ea"/>
                </a:rPr>
                <a:t>多账户：子公司</a:t>
              </a:r>
              <a:r>
                <a:rPr lang="en-US" altLang="zh-CN" sz="1400" dirty="0" smtClean="0">
                  <a:solidFill>
                    <a:srgbClr val="C00000"/>
                  </a:solidFill>
                  <a:latin typeface="+mn-ea"/>
                </a:rPr>
                <a:t>/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+mn-ea"/>
                </a:rPr>
                <a:t>部门可有单独账户</a:t>
              </a:r>
              <a:endParaRPr lang="en-US" altLang="zh-CN" sz="1400" dirty="0" smtClean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25" name="Freeform 52"/>
            <p:cNvSpPr>
              <a:spLocks noEditPoints="1"/>
            </p:cNvSpPr>
            <p:nvPr/>
          </p:nvSpPr>
          <p:spPr bwMode="auto">
            <a:xfrm>
              <a:off x="796949" y="1557513"/>
              <a:ext cx="323850" cy="27305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5926299" y="1091739"/>
            <a:ext cx="4889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可监测的网络媒体</a:t>
            </a:r>
            <a:endParaRPr lang="en-US" altLang="zh-CN" sz="1600" b="1" dirty="0" smtClean="0">
              <a:solidFill>
                <a:schemeClr val="accent3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31150" y="5250038"/>
            <a:ext cx="3960583" cy="938719"/>
            <a:chOff x="785584" y="3044290"/>
            <a:chExt cx="3960583" cy="938719"/>
          </a:xfrm>
        </p:grpSpPr>
        <p:sp>
          <p:nvSpPr>
            <p:cNvPr id="31" name="TextBox 30"/>
            <p:cNvSpPr txBox="1"/>
            <p:nvPr/>
          </p:nvSpPr>
          <p:spPr>
            <a:xfrm>
              <a:off x="1217231" y="3044290"/>
              <a:ext cx="352893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CN" altLang="en-US" sz="1400" b="1" dirty="0" smtClean="0">
                  <a:solidFill>
                    <a:schemeClr val="accent3"/>
                  </a:solidFill>
                </a:rPr>
                <a:t>应用与服务</a:t>
              </a:r>
              <a:endPara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ts val="22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系统全面功能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 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数据查看与分析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 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报告与通知，新闻稿发布与在线客服等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785584" y="3098772"/>
              <a:ext cx="323850" cy="323850"/>
            </a:xfrm>
            <a:custGeom>
              <a:avLst/>
              <a:gdLst>
                <a:gd name="T0" fmla="*/ 479 w 1017"/>
                <a:gd name="T1" fmla="*/ 19 h 1018"/>
                <a:gd name="T2" fmla="*/ 490 w 1017"/>
                <a:gd name="T3" fmla="*/ 59 h 1018"/>
                <a:gd name="T4" fmla="*/ 598 w 1017"/>
                <a:gd name="T5" fmla="*/ 73 h 1018"/>
                <a:gd name="T6" fmla="*/ 757 w 1017"/>
                <a:gd name="T7" fmla="*/ 140 h 1018"/>
                <a:gd name="T8" fmla="*/ 878 w 1017"/>
                <a:gd name="T9" fmla="*/ 261 h 1018"/>
                <a:gd name="T10" fmla="*/ 944 w 1017"/>
                <a:gd name="T11" fmla="*/ 419 h 1018"/>
                <a:gd name="T12" fmla="*/ 959 w 1017"/>
                <a:gd name="T13" fmla="*/ 527 h 1018"/>
                <a:gd name="T14" fmla="*/ 998 w 1017"/>
                <a:gd name="T15" fmla="*/ 539 h 1018"/>
                <a:gd name="T16" fmla="*/ 1017 w 1017"/>
                <a:gd name="T17" fmla="*/ 483 h 1018"/>
                <a:gd name="T18" fmla="*/ 967 w 1017"/>
                <a:gd name="T19" fmla="*/ 289 h 1018"/>
                <a:gd name="T20" fmla="*/ 851 w 1017"/>
                <a:gd name="T21" fmla="*/ 133 h 1018"/>
                <a:gd name="T22" fmla="*/ 683 w 1017"/>
                <a:gd name="T23" fmla="*/ 31 h 1018"/>
                <a:gd name="T24" fmla="*/ 508 w 1017"/>
                <a:gd name="T25" fmla="*/ 0 h 1018"/>
                <a:gd name="T26" fmla="*/ 817 w 1017"/>
                <a:gd name="T27" fmla="*/ 428 h 1018"/>
                <a:gd name="T28" fmla="*/ 849 w 1017"/>
                <a:gd name="T29" fmla="*/ 420 h 1018"/>
                <a:gd name="T30" fmla="*/ 848 w 1017"/>
                <a:gd name="T31" fmla="*/ 367 h 1018"/>
                <a:gd name="T32" fmla="*/ 751 w 1017"/>
                <a:gd name="T33" fmla="*/ 237 h 1018"/>
                <a:gd name="T34" fmla="*/ 632 w 1017"/>
                <a:gd name="T35" fmla="*/ 162 h 1018"/>
                <a:gd name="T36" fmla="*/ 590 w 1017"/>
                <a:gd name="T37" fmla="*/ 179 h 1018"/>
                <a:gd name="T38" fmla="*/ 602 w 1017"/>
                <a:gd name="T39" fmla="*/ 218 h 1018"/>
                <a:gd name="T40" fmla="*/ 695 w 1017"/>
                <a:gd name="T41" fmla="*/ 273 h 1018"/>
                <a:gd name="T42" fmla="*/ 782 w 1017"/>
                <a:gd name="T43" fmla="*/ 379 h 1018"/>
                <a:gd name="T44" fmla="*/ 922 w 1017"/>
                <a:gd name="T45" fmla="*/ 605 h 1018"/>
                <a:gd name="T46" fmla="*/ 383 w 1017"/>
                <a:gd name="T47" fmla="*/ 76 h 1018"/>
                <a:gd name="T48" fmla="*/ 300 w 1017"/>
                <a:gd name="T49" fmla="*/ 69 h 1018"/>
                <a:gd name="T50" fmla="*/ 241 w 1017"/>
                <a:gd name="T51" fmla="*/ 114 h 1018"/>
                <a:gd name="T52" fmla="*/ 222 w 1017"/>
                <a:gd name="T53" fmla="*/ 451 h 1018"/>
                <a:gd name="T54" fmla="*/ 123 w 1017"/>
                <a:gd name="T55" fmla="*/ 473 h 1018"/>
                <a:gd name="T56" fmla="*/ 1 w 1017"/>
                <a:gd name="T57" fmla="*/ 618 h 1018"/>
                <a:gd name="T58" fmla="*/ 11 w 1017"/>
                <a:gd name="T59" fmla="*/ 681 h 1018"/>
                <a:gd name="T60" fmla="*/ 336 w 1017"/>
                <a:gd name="T61" fmla="*/ 1006 h 1018"/>
                <a:gd name="T62" fmla="*/ 400 w 1017"/>
                <a:gd name="T63" fmla="*/ 1016 h 1018"/>
                <a:gd name="T64" fmla="*/ 544 w 1017"/>
                <a:gd name="T65" fmla="*/ 895 h 1018"/>
                <a:gd name="T66" fmla="*/ 572 w 1017"/>
                <a:gd name="T67" fmla="*/ 827 h 1018"/>
                <a:gd name="T68" fmla="*/ 858 w 1017"/>
                <a:gd name="T69" fmla="*/ 794 h 1018"/>
                <a:gd name="T70" fmla="*/ 919 w 1017"/>
                <a:gd name="T71" fmla="*/ 764 h 1018"/>
                <a:gd name="T72" fmla="*/ 937 w 1017"/>
                <a:gd name="T73" fmla="*/ 743 h 1018"/>
                <a:gd name="T74" fmla="*/ 944 w 1017"/>
                <a:gd name="T75" fmla="*/ 638 h 1018"/>
                <a:gd name="T76" fmla="*/ 399 w 1017"/>
                <a:gd name="T77" fmla="*/ 949 h 1018"/>
                <a:gd name="T78" fmla="*/ 73 w 1017"/>
                <a:gd name="T79" fmla="*/ 659 h 1018"/>
                <a:gd name="T80" fmla="*/ 65 w 1017"/>
                <a:gd name="T81" fmla="*/ 624 h 1018"/>
                <a:gd name="T82" fmla="*/ 190 w 1017"/>
                <a:gd name="T83" fmla="*/ 510 h 1018"/>
                <a:gd name="T84" fmla="*/ 220 w 1017"/>
                <a:gd name="T85" fmla="*/ 529 h 1018"/>
                <a:gd name="T86" fmla="*/ 225 w 1017"/>
                <a:gd name="T87" fmla="*/ 579 h 1018"/>
                <a:gd name="T88" fmla="*/ 315 w 1017"/>
                <a:gd name="T89" fmla="*/ 737 h 1018"/>
                <a:gd name="T90" fmla="*/ 463 w 1017"/>
                <a:gd name="T91" fmla="*/ 795 h 1018"/>
                <a:gd name="T92" fmla="*/ 503 w 1017"/>
                <a:gd name="T93" fmla="*/ 810 h 1018"/>
                <a:gd name="T94" fmla="*/ 499 w 1017"/>
                <a:gd name="T95" fmla="*/ 850 h 1018"/>
                <a:gd name="T96" fmla="*/ 386 w 1017"/>
                <a:gd name="T97" fmla="*/ 709 h 1018"/>
                <a:gd name="T98" fmla="*/ 294 w 1017"/>
                <a:gd name="T99" fmla="*/ 598 h 1018"/>
                <a:gd name="T100" fmla="*/ 876 w 1017"/>
                <a:gd name="T101" fmla="*/ 718 h 1018"/>
                <a:gd name="T102" fmla="*/ 824 w 1017"/>
                <a:gd name="T103" fmla="*/ 728 h 1018"/>
                <a:gd name="T104" fmla="*/ 285 w 1017"/>
                <a:gd name="T105" fmla="*/ 175 h 1018"/>
                <a:gd name="T106" fmla="*/ 315 w 1017"/>
                <a:gd name="T107" fmla="*/ 132 h 1018"/>
                <a:gd name="T108" fmla="*/ 367 w 1017"/>
                <a:gd name="T109" fmla="*/ 142 h 1018"/>
                <a:gd name="T110" fmla="*/ 882 w 1017"/>
                <a:gd name="T111" fmla="*/ 658 h 1018"/>
                <a:gd name="T112" fmla="*/ 889 w 1017"/>
                <a:gd name="T113" fmla="*/ 69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7" h="1018">
                  <a:moveTo>
                    <a:pt x="508" y="0"/>
                  </a:moveTo>
                  <a:lnTo>
                    <a:pt x="508" y="0"/>
                  </a:lnTo>
                  <a:lnTo>
                    <a:pt x="502" y="1"/>
                  </a:lnTo>
                  <a:lnTo>
                    <a:pt x="496" y="3"/>
                  </a:lnTo>
                  <a:lnTo>
                    <a:pt x="490" y="5"/>
                  </a:lnTo>
                  <a:lnTo>
                    <a:pt x="486" y="10"/>
                  </a:lnTo>
                  <a:lnTo>
                    <a:pt x="482" y="14"/>
                  </a:lnTo>
                  <a:lnTo>
                    <a:pt x="479" y="19"/>
                  </a:lnTo>
                  <a:lnTo>
                    <a:pt x="477" y="26"/>
                  </a:lnTo>
                  <a:lnTo>
                    <a:pt x="476" y="32"/>
                  </a:lnTo>
                  <a:lnTo>
                    <a:pt x="476" y="32"/>
                  </a:lnTo>
                  <a:lnTo>
                    <a:pt x="477" y="39"/>
                  </a:lnTo>
                  <a:lnTo>
                    <a:pt x="479" y="44"/>
                  </a:lnTo>
                  <a:lnTo>
                    <a:pt x="482" y="50"/>
                  </a:lnTo>
                  <a:lnTo>
                    <a:pt x="486" y="55"/>
                  </a:lnTo>
                  <a:lnTo>
                    <a:pt x="490" y="59"/>
                  </a:lnTo>
                  <a:lnTo>
                    <a:pt x="496" y="61"/>
                  </a:lnTo>
                  <a:lnTo>
                    <a:pt x="502" y="63"/>
                  </a:lnTo>
                  <a:lnTo>
                    <a:pt x="508" y="64"/>
                  </a:lnTo>
                  <a:lnTo>
                    <a:pt x="508" y="64"/>
                  </a:lnTo>
                  <a:lnTo>
                    <a:pt x="531" y="64"/>
                  </a:lnTo>
                  <a:lnTo>
                    <a:pt x="554" y="66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8"/>
                  </a:lnTo>
                  <a:lnTo>
                    <a:pt x="640" y="84"/>
                  </a:lnTo>
                  <a:lnTo>
                    <a:pt x="661" y="91"/>
                  </a:lnTo>
                  <a:lnTo>
                    <a:pt x="681" y="99"/>
                  </a:lnTo>
                  <a:lnTo>
                    <a:pt x="702" y="108"/>
                  </a:lnTo>
                  <a:lnTo>
                    <a:pt x="721" y="118"/>
                  </a:lnTo>
                  <a:lnTo>
                    <a:pt x="739" y="129"/>
                  </a:lnTo>
                  <a:lnTo>
                    <a:pt x="757" y="140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80"/>
                  </a:lnTo>
                  <a:lnTo>
                    <a:pt x="823" y="194"/>
                  </a:lnTo>
                  <a:lnTo>
                    <a:pt x="838" y="210"/>
                  </a:lnTo>
                  <a:lnTo>
                    <a:pt x="852" y="226"/>
                  </a:lnTo>
                  <a:lnTo>
                    <a:pt x="865" y="242"/>
                  </a:lnTo>
                  <a:lnTo>
                    <a:pt x="878" y="261"/>
                  </a:lnTo>
                  <a:lnTo>
                    <a:pt x="889" y="279"/>
                  </a:lnTo>
                  <a:lnTo>
                    <a:pt x="900" y="297"/>
                  </a:lnTo>
                  <a:lnTo>
                    <a:pt x="910" y="316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6"/>
                  </a:lnTo>
                  <a:lnTo>
                    <a:pt x="940" y="398"/>
                  </a:lnTo>
                  <a:lnTo>
                    <a:pt x="944" y="419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10"/>
                  </a:lnTo>
                  <a:lnTo>
                    <a:pt x="954" y="510"/>
                  </a:lnTo>
                  <a:lnTo>
                    <a:pt x="955" y="516"/>
                  </a:lnTo>
                  <a:lnTo>
                    <a:pt x="956" y="521"/>
                  </a:lnTo>
                  <a:lnTo>
                    <a:pt x="959" y="527"/>
                  </a:lnTo>
                  <a:lnTo>
                    <a:pt x="963" y="532"/>
                  </a:lnTo>
                  <a:lnTo>
                    <a:pt x="968" y="535"/>
                  </a:lnTo>
                  <a:lnTo>
                    <a:pt x="973" y="539"/>
                  </a:lnTo>
                  <a:lnTo>
                    <a:pt x="979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2" y="541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8" y="532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6"/>
                  </a:lnTo>
                  <a:lnTo>
                    <a:pt x="1017" y="510"/>
                  </a:lnTo>
                  <a:lnTo>
                    <a:pt x="1017" y="510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8"/>
                  </a:lnTo>
                  <a:lnTo>
                    <a:pt x="986" y="335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7"/>
                  </a:lnTo>
                  <a:lnTo>
                    <a:pt x="943" y="246"/>
                  </a:lnTo>
                  <a:lnTo>
                    <a:pt x="930" y="225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3"/>
                  </a:lnTo>
                  <a:lnTo>
                    <a:pt x="831" y="117"/>
                  </a:lnTo>
                  <a:lnTo>
                    <a:pt x="812" y="102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2"/>
                  </a:lnTo>
                  <a:lnTo>
                    <a:pt x="728" y="50"/>
                  </a:lnTo>
                  <a:lnTo>
                    <a:pt x="706" y="41"/>
                  </a:lnTo>
                  <a:lnTo>
                    <a:pt x="683" y="31"/>
                  </a:lnTo>
                  <a:lnTo>
                    <a:pt x="660" y="24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6"/>
                  </a:lnTo>
                  <a:lnTo>
                    <a:pt x="560" y="3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797" y="410"/>
                  </a:moveTo>
                  <a:lnTo>
                    <a:pt x="797" y="410"/>
                  </a:lnTo>
                  <a:lnTo>
                    <a:pt x="799" y="414"/>
                  </a:lnTo>
                  <a:lnTo>
                    <a:pt x="802" y="418"/>
                  </a:lnTo>
                  <a:lnTo>
                    <a:pt x="806" y="422"/>
                  </a:lnTo>
                  <a:lnTo>
                    <a:pt x="809" y="424"/>
                  </a:lnTo>
                  <a:lnTo>
                    <a:pt x="813" y="427"/>
                  </a:lnTo>
                  <a:lnTo>
                    <a:pt x="817" y="428"/>
                  </a:lnTo>
                  <a:lnTo>
                    <a:pt x="822" y="429"/>
                  </a:lnTo>
                  <a:lnTo>
                    <a:pt x="826" y="429"/>
                  </a:lnTo>
                  <a:lnTo>
                    <a:pt x="826" y="429"/>
                  </a:lnTo>
                  <a:lnTo>
                    <a:pt x="832" y="429"/>
                  </a:lnTo>
                  <a:lnTo>
                    <a:pt x="839" y="427"/>
                  </a:lnTo>
                  <a:lnTo>
                    <a:pt x="839" y="427"/>
                  </a:lnTo>
                  <a:lnTo>
                    <a:pt x="844" y="424"/>
                  </a:lnTo>
                  <a:lnTo>
                    <a:pt x="849" y="420"/>
                  </a:lnTo>
                  <a:lnTo>
                    <a:pt x="853" y="415"/>
                  </a:lnTo>
                  <a:lnTo>
                    <a:pt x="856" y="410"/>
                  </a:lnTo>
                  <a:lnTo>
                    <a:pt x="857" y="404"/>
                  </a:lnTo>
                  <a:lnTo>
                    <a:pt x="858" y="398"/>
                  </a:lnTo>
                  <a:lnTo>
                    <a:pt x="857" y="392"/>
                  </a:lnTo>
                  <a:lnTo>
                    <a:pt x="856" y="385"/>
                  </a:lnTo>
                  <a:lnTo>
                    <a:pt x="856" y="385"/>
                  </a:lnTo>
                  <a:lnTo>
                    <a:pt x="848" y="367"/>
                  </a:lnTo>
                  <a:lnTo>
                    <a:pt x="838" y="349"/>
                  </a:lnTo>
                  <a:lnTo>
                    <a:pt x="828" y="331"/>
                  </a:lnTo>
                  <a:lnTo>
                    <a:pt x="817" y="314"/>
                  </a:lnTo>
                  <a:lnTo>
                    <a:pt x="806" y="297"/>
                  </a:lnTo>
                  <a:lnTo>
                    <a:pt x="793" y="281"/>
                  </a:lnTo>
                  <a:lnTo>
                    <a:pt x="780" y="266"/>
                  </a:lnTo>
                  <a:lnTo>
                    <a:pt x="766" y="252"/>
                  </a:lnTo>
                  <a:lnTo>
                    <a:pt x="751" y="237"/>
                  </a:lnTo>
                  <a:lnTo>
                    <a:pt x="736" y="224"/>
                  </a:lnTo>
                  <a:lnTo>
                    <a:pt x="720" y="212"/>
                  </a:lnTo>
                  <a:lnTo>
                    <a:pt x="704" y="201"/>
                  </a:lnTo>
                  <a:lnTo>
                    <a:pt x="687" y="189"/>
                  </a:lnTo>
                  <a:lnTo>
                    <a:pt x="668" y="179"/>
                  </a:lnTo>
                  <a:lnTo>
                    <a:pt x="651" y="169"/>
                  </a:lnTo>
                  <a:lnTo>
                    <a:pt x="632" y="162"/>
                  </a:lnTo>
                  <a:lnTo>
                    <a:pt x="632" y="162"/>
                  </a:lnTo>
                  <a:lnTo>
                    <a:pt x="625" y="160"/>
                  </a:lnTo>
                  <a:lnTo>
                    <a:pt x="620" y="160"/>
                  </a:lnTo>
                  <a:lnTo>
                    <a:pt x="614" y="160"/>
                  </a:lnTo>
                  <a:lnTo>
                    <a:pt x="608" y="162"/>
                  </a:lnTo>
                  <a:lnTo>
                    <a:pt x="602" y="164"/>
                  </a:lnTo>
                  <a:lnTo>
                    <a:pt x="598" y="168"/>
                  </a:lnTo>
                  <a:lnTo>
                    <a:pt x="593" y="174"/>
                  </a:lnTo>
                  <a:lnTo>
                    <a:pt x="590" y="179"/>
                  </a:lnTo>
                  <a:lnTo>
                    <a:pt x="590" y="179"/>
                  </a:lnTo>
                  <a:lnTo>
                    <a:pt x="589" y="186"/>
                  </a:lnTo>
                  <a:lnTo>
                    <a:pt x="588" y="191"/>
                  </a:lnTo>
                  <a:lnTo>
                    <a:pt x="589" y="197"/>
                  </a:lnTo>
                  <a:lnTo>
                    <a:pt x="590" y="203"/>
                  </a:lnTo>
                  <a:lnTo>
                    <a:pt x="593" y="209"/>
                  </a:lnTo>
                  <a:lnTo>
                    <a:pt x="598" y="213"/>
                  </a:lnTo>
                  <a:lnTo>
                    <a:pt x="602" y="218"/>
                  </a:lnTo>
                  <a:lnTo>
                    <a:pt x="607" y="221"/>
                  </a:lnTo>
                  <a:lnTo>
                    <a:pt x="607" y="221"/>
                  </a:lnTo>
                  <a:lnTo>
                    <a:pt x="623" y="227"/>
                  </a:lnTo>
                  <a:lnTo>
                    <a:pt x="638" y="235"/>
                  </a:lnTo>
                  <a:lnTo>
                    <a:pt x="653" y="243"/>
                  </a:lnTo>
                  <a:lnTo>
                    <a:pt x="668" y="253"/>
                  </a:lnTo>
                  <a:lnTo>
                    <a:pt x="682" y="263"/>
                  </a:lnTo>
                  <a:lnTo>
                    <a:pt x="695" y="273"/>
                  </a:lnTo>
                  <a:lnTo>
                    <a:pt x="709" y="284"/>
                  </a:lnTo>
                  <a:lnTo>
                    <a:pt x="721" y="296"/>
                  </a:lnTo>
                  <a:lnTo>
                    <a:pt x="733" y="309"/>
                  </a:lnTo>
                  <a:lnTo>
                    <a:pt x="745" y="322"/>
                  </a:lnTo>
                  <a:lnTo>
                    <a:pt x="754" y="336"/>
                  </a:lnTo>
                  <a:lnTo>
                    <a:pt x="765" y="350"/>
                  </a:lnTo>
                  <a:lnTo>
                    <a:pt x="773" y="364"/>
                  </a:lnTo>
                  <a:lnTo>
                    <a:pt x="782" y="379"/>
                  </a:lnTo>
                  <a:lnTo>
                    <a:pt x="790" y="394"/>
                  </a:lnTo>
                  <a:lnTo>
                    <a:pt x="797" y="410"/>
                  </a:lnTo>
                  <a:lnTo>
                    <a:pt x="797" y="410"/>
                  </a:lnTo>
                  <a:close/>
                  <a:moveTo>
                    <a:pt x="935" y="622"/>
                  </a:moveTo>
                  <a:lnTo>
                    <a:pt x="935" y="622"/>
                  </a:lnTo>
                  <a:lnTo>
                    <a:pt x="929" y="614"/>
                  </a:lnTo>
                  <a:lnTo>
                    <a:pt x="922" y="605"/>
                  </a:lnTo>
                  <a:lnTo>
                    <a:pt x="922" y="605"/>
                  </a:lnTo>
                  <a:lnTo>
                    <a:pt x="920" y="605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10" y="94"/>
                  </a:lnTo>
                  <a:lnTo>
                    <a:pt x="410" y="94"/>
                  </a:lnTo>
                  <a:lnTo>
                    <a:pt x="401" y="87"/>
                  </a:lnTo>
                  <a:lnTo>
                    <a:pt x="393" y="81"/>
                  </a:lnTo>
                  <a:lnTo>
                    <a:pt x="383" y="76"/>
                  </a:lnTo>
                  <a:lnTo>
                    <a:pt x="373" y="72"/>
                  </a:lnTo>
                  <a:lnTo>
                    <a:pt x="364" y="69"/>
                  </a:lnTo>
                  <a:lnTo>
                    <a:pt x="353" y="65"/>
                  </a:lnTo>
                  <a:lnTo>
                    <a:pt x="342" y="64"/>
                  </a:lnTo>
                  <a:lnTo>
                    <a:pt x="331" y="64"/>
                  </a:lnTo>
                  <a:lnTo>
                    <a:pt x="322" y="64"/>
                  </a:lnTo>
                  <a:lnTo>
                    <a:pt x="311" y="66"/>
                  </a:lnTo>
                  <a:lnTo>
                    <a:pt x="300" y="69"/>
                  </a:lnTo>
                  <a:lnTo>
                    <a:pt x="291" y="73"/>
                  </a:lnTo>
                  <a:lnTo>
                    <a:pt x="281" y="77"/>
                  </a:lnTo>
                  <a:lnTo>
                    <a:pt x="271" y="83"/>
                  </a:lnTo>
                  <a:lnTo>
                    <a:pt x="263" y="89"/>
                  </a:lnTo>
                  <a:lnTo>
                    <a:pt x="255" y="96"/>
                  </a:lnTo>
                  <a:lnTo>
                    <a:pt x="255" y="96"/>
                  </a:lnTo>
                  <a:lnTo>
                    <a:pt x="248" y="105"/>
                  </a:lnTo>
                  <a:lnTo>
                    <a:pt x="241" y="114"/>
                  </a:lnTo>
                  <a:lnTo>
                    <a:pt x="235" y="122"/>
                  </a:lnTo>
                  <a:lnTo>
                    <a:pt x="231" y="133"/>
                  </a:lnTo>
                  <a:lnTo>
                    <a:pt x="227" y="143"/>
                  </a:lnTo>
                  <a:lnTo>
                    <a:pt x="224" y="153"/>
                  </a:lnTo>
                  <a:lnTo>
                    <a:pt x="223" y="164"/>
                  </a:lnTo>
                  <a:lnTo>
                    <a:pt x="222" y="175"/>
                  </a:lnTo>
                  <a:lnTo>
                    <a:pt x="222" y="451"/>
                  </a:lnTo>
                  <a:lnTo>
                    <a:pt x="222" y="451"/>
                  </a:lnTo>
                  <a:lnTo>
                    <a:pt x="209" y="447"/>
                  </a:lnTo>
                  <a:lnTo>
                    <a:pt x="196" y="446"/>
                  </a:lnTo>
                  <a:lnTo>
                    <a:pt x="182" y="446"/>
                  </a:lnTo>
                  <a:lnTo>
                    <a:pt x="169" y="448"/>
                  </a:lnTo>
                  <a:lnTo>
                    <a:pt x="157" y="452"/>
                  </a:lnTo>
                  <a:lnTo>
                    <a:pt x="145" y="457"/>
                  </a:lnTo>
                  <a:lnTo>
                    <a:pt x="133" y="464"/>
                  </a:lnTo>
                  <a:lnTo>
                    <a:pt x="123" y="473"/>
                  </a:lnTo>
                  <a:lnTo>
                    <a:pt x="28" y="569"/>
                  </a:lnTo>
                  <a:lnTo>
                    <a:pt x="28" y="569"/>
                  </a:lnTo>
                  <a:lnTo>
                    <a:pt x="21" y="576"/>
                  </a:lnTo>
                  <a:lnTo>
                    <a:pt x="16" y="584"/>
                  </a:lnTo>
                  <a:lnTo>
                    <a:pt x="11" y="591"/>
                  </a:lnTo>
                  <a:lnTo>
                    <a:pt x="6" y="600"/>
                  </a:lnTo>
                  <a:lnTo>
                    <a:pt x="3" y="608"/>
                  </a:lnTo>
                  <a:lnTo>
                    <a:pt x="1" y="618"/>
                  </a:lnTo>
                  <a:lnTo>
                    <a:pt x="0" y="626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646"/>
                  </a:lnTo>
                  <a:lnTo>
                    <a:pt x="1" y="655"/>
                  </a:lnTo>
                  <a:lnTo>
                    <a:pt x="3" y="664"/>
                  </a:lnTo>
                  <a:lnTo>
                    <a:pt x="6" y="673"/>
                  </a:lnTo>
                  <a:lnTo>
                    <a:pt x="11" y="681"/>
                  </a:lnTo>
                  <a:lnTo>
                    <a:pt x="16" y="689"/>
                  </a:lnTo>
                  <a:lnTo>
                    <a:pt x="21" y="696"/>
                  </a:lnTo>
                  <a:lnTo>
                    <a:pt x="28" y="704"/>
                  </a:lnTo>
                  <a:lnTo>
                    <a:pt x="313" y="990"/>
                  </a:lnTo>
                  <a:lnTo>
                    <a:pt x="313" y="990"/>
                  </a:lnTo>
                  <a:lnTo>
                    <a:pt x="321" y="997"/>
                  </a:lnTo>
                  <a:lnTo>
                    <a:pt x="328" y="1002"/>
                  </a:lnTo>
                  <a:lnTo>
                    <a:pt x="336" y="1006"/>
                  </a:lnTo>
                  <a:lnTo>
                    <a:pt x="344" y="1011"/>
                  </a:lnTo>
                  <a:lnTo>
                    <a:pt x="353" y="1014"/>
                  </a:lnTo>
                  <a:lnTo>
                    <a:pt x="363" y="1016"/>
                  </a:lnTo>
                  <a:lnTo>
                    <a:pt x="372" y="1017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90" y="1017"/>
                  </a:lnTo>
                  <a:lnTo>
                    <a:pt x="400" y="1016"/>
                  </a:lnTo>
                  <a:lnTo>
                    <a:pt x="409" y="1014"/>
                  </a:lnTo>
                  <a:lnTo>
                    <a:pt x="417" y="1011"/>
                  </a:lnTo>
                  <a:lnTo>
                    <a:pt x="426" y="1006"/>
                  </a:lnTo>
                  <a:lnTo>
                    <a:pt x="434" y="1002"/>
                  </a:lnTo>
                  <a:lnTo>
                    <a:pt x="442" y="997"/>
                  </a:lnTo>
                  <a:lnTo>
                    <a:pt x="448" y="990"/>
                  </a:lnTo>
                  <a:lnTo>
                    <a:pt x="544" y="895"/>
                  </a:lnTo>
                  <a:lnTo>
                    <a:pt x="544" y="895"/>
                  </a:lnTo>
                  <a:lnTo>
                    <a:pt x="550" y="887"/>
                  </a:lnTo>
                  <a:lnTo>
                    <a:pt x="556" y="880"/>
                  </a:lnTo>
                  <a:lnTo>
                    <a:pt x="561" y="872"/>
                  </a:lnTo>
                  <a:lnTo>
                    <a:pt x="564" y="864"/>
                  </a:lnTo>
                  <a:lnTo>
                    <a:pt x="567" y="855"/>
                  </a:lnTo>
                  <a:lnTo>
                    <a:pt x="570" y="845"/>
                  </a:lnTo>
                  <a:lnTo>
                    <a:pt x="572" y="837"/>
                  </a:lnTo>
                  <a:lnTo>
                    <a:pt x="572" y="827"/>
                  </a:lnTo>
                  <a:lnTo>
                    <a:pt x="572" y="827"/>
                  </a:lnTo>
                  <a:lnTo>
                    <a:pt x="572" y="819"/>
                  </a:lnTo>
                  <a:lnTo>
                    <a:pt x="571" y="811"/>
                  </a:lnTo>
                  <a:lnTo>
                    <a:pt x="569" y="804"/>
                  </a:lnTo>
                  <a:lnTo>
                    <a:pt x="566" y="795"/>
                  </a:lnTo>
                  <a:lnTo>
                    <a:pt x="842" y="795"/>
                  </a:lnTo>
                  <a:lnTo>
                    <a:pt x="842" y="795"/>
                  </a:lnTo>
                  <a:lnTo>
                    <a:pt x="858" y="794"/>
                  </a:lnTo>
                  <a:lnTo>
                    <a:pt x="873" y="791"/>
                  </a:lnTo>
                  <a:lnTo>
                    <a:pt x="888" y="785"/>
                  </a:lnTo>
                  <a:lnTo>
                    <a:pt x="902" y="778"/>
                  </a:lnTo>
                  <a:lnTo>
                    <a:pt x="902" y="778"/>
                  </a:lnTo>
                  <a:lnTo>
                    <a:pt x="903" y="777"/>
                  </a:lnTo>
                  <a:lnTo>
                    <a:pt x="903" y="777"/>
                  </a:lnTo>
                  <a:lnTo>
                    <a:pt x="912" y="771"/>
                  </a:lnTo>
                  <a:lnTo>
                    <a:pt x="919" y="764"/>
                  </a:lnTo>
                  <a:lnTo>
                    <a:pt x="919" y="764"/>
                  </a:lnTo>
                  <a:lnTo>
                    <a:pt x="922" y="763"/>
                  </a:lnTo>
                  <a:lnTo>
                    <a:pt x="922" y="763"/>
                  </a:lnTo>
                  <a:lnTo>
                    <a:pt x="929" y="754"/>
                  </a:lnTo>
                  <a:lnTo>
                    <a:pt x="935" y="746"/>
                  </a:lnTo>
                  <a:lnTo>
                    <a:pt x="935" y="746"/>
                  </a:lnTo>
                  <a:lnTo>
                    <a:pt x="937" y="743"/>
                  </a:lnTo>
                  <a:lnTo>
                    <a:pt x="937" y="743"/>
                  </a:lnTo>
                  <a:lnTo>
                    <a:pt x="944" y="729"/>
                  </a:lnTo>
                  <a:lnTo>
                    <a:pt x="949" y="716"/>
                  </a:lnTo>
                  <a:lnTo>
                    <a:pt x="953" y="699"/>
                  </a:lnTo>
                  <a:lnTo>
                    <a:pt x="954" y="684"/>
                  </a:lnTo>
                  <a:lnTo>
                    <a:pt x="954" y="684"/>
                  </a:lnTo>
                  <a:lnTo>
                    <a:pt x="953" y="668"/>
                  </a:lnTo>
                  <a:lnTo>
                    <a:pt x="949" y="653"/>
                  </a:lnTo>
                  <a:lnTo>
                    <a:pt x="944" y="638"/>
                  </a:lnTo>
                  <a:lnTo>
                    <a:pt x="937" y="624"/>
                  </a:lnTo>
                  <a:lnTo>
                    <a:pt x="937" y="624"/>
                  </a:lnTo>
                  <a:lnTo>
                    <a:pt x="935" y="622"/>
                  </a:lnTo>
                  <a:lnTo>
                    <a:pt x="935" y="622"/>
                  </a:lnTo>
                  <a:close/>
                  <a:moveTo>
                    <a:pt x="499" y="850"/>
                  </a:moveTo>
                  <a:lnTo>
                    <a:pt x="403" y="945"/>
                  </a:lnTo>
                  <a:lnTo>
                    <a:pt x="403" y="945"/>
                  </a:lnTo>
                  <a:lnTo>
                    <a:pt x="399" y="949"/>
                  </a:lnTo>
                  <a:lnTo>
                    <a:pt x="394" y="952"/>
                  </a:lnTo>
                  <a:lnTo>
                    <a:pt x="387" y="954"/>
                  </a:lnTo>
                  <a:lnTo>
                    <a:pt x="381" y="954"/>
                  </a:lnTo>
                  <a:lnTo>
                    <a:pt x="375" y="954"/>
                  </a:lnTo>
                  <a:lnTo>
                    <a:pt x="369" y="952"/>
                  </a:lnTo>
                  <a:lnTo>
                    <a:pt x="364" y="949"/>
                  </a:lnTo>
                  <a:lnTo>
                    <a:pt x="358" y="945"/>
                  </a:lnTo>
                  <a:lnTo>
                    <a:pt x="73" y="659"/>
                  </a:lnTo>
                  <a:lnTo>
                    <a:pt x="73" y="659"/>
                  </a:lnTo>
                  <a:lnTo>
                    <a:pt x="69" y="654"/>
                  </a:lnTo>
                  <a:lnTo>
                    <a:pt x="65" y="649"/>
                  </a:lnTo>
                  <a:lnTo>
                    <a:pt x="63" y="643"/>
                  </a:lnTo>
                  <a:lnTo>
                    <a:pt x="63" y="636"/>
                  </a:lnTo>
                  <a:lnTo>
                    <a:pt x="63" y="636"/>
                  </a:lnTo>
                  <a:lnTo>
                    <a:pt x="63" y="630"/>
                  </a:lnTo>
                  <a:lnTo>
                    <a:pt x="65" y="624"/>
                  </a:lnTo>
                  <a:lnTo>
                    <a:pt x="69" y="619"/>
                  </a:lnTo>
                  <a:lnTo>
                    <a:pt x="73" y="614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73" y="515"/>
                  </a:lnTo>
                  <a:lnTo>
                    <a:pt x="178" y="512"/>
                  </a:lnTo>
                  <a:lnTo>
                    <a:pt x="184" y="510"/>
                  </a:lnTo>
                  <a:lnTo>
                    <a:pt x="190" y="510"/>
                  </a:lnTo>
                  <a:lnTo>
                    <a:pt x="190" y="510"/>
                  </a:lnTo>
                  <a:lnTo>
                    <a:pt x="196" y="510"/>
                  </a:lnTo>
                  <a:lnTo>
                    <a:pt x="203" y="512"/>
                  </a:lnTo>
                  <a:lnTo>
                    <a:pt x="208" y="515"/>
                  </a:lnTo>
                  <a:lnTo>
                    <a:pt x="212" y="518"/>
                  </a:lnTo>
                  <a:lnTo>
                    <a:pt x="212" y="518"/>
                  </a:lnTo>
                  <a:lnTo>
                    <a:pt x="217" y="523"/>
                  </a:lnTo>
                  <a:lnTo>
                    <a:pt x="220" y="529"/>
                  </a:lnTo>
                  <a:lnTo>
                    <a:pt x="222" y="534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54"/>
                  </a:lnTo>
                  <a:lnTo>
                    <a:pt x="223" y="566"/>
                  </a:lnTo>
                  <a:lnTo>
                    <a:pt x="225" y="579"/>
                  </a:lnTo>
                  <a:lnTo>
                    <a:pt x="227" y="592"/>
                  </a:lnTo>
                  <a:lnTo>
                    <a:pt x="234" y="617"/>
                  </a:lnTo>
                  <a:lnTo>
                    <a:pt x="242" y="639"/>
                  </a:lnTo>
                  <a:lnTo>
                    <a:pt x="253" y="662"/>
                  </a:lnTo>
                  <a:lnTo>
                    <a:pt x="266" y="683"/>
                  </a:lnTo>
                  <a:lnTo>
                    <a:pt x="280" y="703"/>
                  </a:lnTo>
                  <a:lnTo>
                    <a:pt x="297" y="721"/>
                  </a:lnTo>
                  <a:lnTo>
                    <a:pt x="315" y="737"/>
                  </a:lnTo>
                  <a:lnTo>
                    <a:pt x="335" y="752"/>
                  </a:lnTo>
                  <a:lnTo>
                    <a:pt x="355" y="765"/>
                  </a:lnTo>
                  <a:lnTo>
                    <a:pt x="378" y="776"/>
                  </a:lnTo>
                  <a:lnTo>
                    <a:pt x="401" y="784"/>
                  </a:lnTo>
                  <a:lnTo>
                    <a:pt x="426" y="791"/>
                  </a:lnTo>
                  <a:lnTo>
                    <a:pt x="438" y="793"/>
                  </a:lnTo>
                  <a:lnTo>
                    <a:pt x="451" y="794"/>
                  </a:lnTo>
                  <a:lnTo>
                    <a:pt x="463" y="795"/>
                  </a:lnTo>
                  <a:lnTo>
                    <a:pt x="476" y="795"/>
                  </a:lnTo>
                  <a:lnTo>
                    <a:pt x="476" y="795"/>
                  </a:lnTo>
                  <a:lnTo>
                    <a:pt x="483" y="796"/>
                  </a:lnTo>
                  <a:lnTo>
                    <a:pt x="489" y="798"/>
                  </a:lnTo>
                  <a:lnTo>
                    <a:pt x="495" y="800"/>
                  </a:lnTo>
                  <a:lnTo>
                    <a:pt x="499" y="805"/>
                  </a:lnTo>
                  <a:lnTo>
                    <a:pt x="499" y="805"/>
                  </a:lnTo>
                  <a:lnTo>
                    <a:pt x="503" y="810"/>
                  </a:lnTo>
                  <a:lnTo>
                    <a:pt x="506" y="815"/>
                  </a:lnTo>
                  <a:lnTo>
                    <a:pt x="507" y="821"/>
                  </a:lnTo>
                  <a:lnTo>
                    <a:pt x="508" y="827"/>
                  </a:lnTo>
                  <a:lnTo>
                    <a:pt x="508" y="827"/>
                  </a:lnTo>
                  <a:lnTo>
                    <a:pt x="507" y="834"/>
                  </a:lnTo>
                  <a:lnTo>
                    <a:pt x="506" y="839"/>
                  </a:lnTo>
                  <a:lnTo>
                    <a:pt x="503" y="844"/>
                  </a:lnTo>
                  <a:lnTo>
                    <a:pt x="499" y="850"/>
                  </a:lnTo>
                  <a:lnTo>
                    <a:pt x="499" y="850"/>
                  </a:lnTo>
                  <a:close/>
                  <a:moveTo>
                    <a:pt x="476" y="732"/>
                  </a:moveTo>
                  <a:lnTo>
                    <a:pt x="476" y="732"/>
                  </a:lnTo>
                  <a:lnTo>
                    <a:pt x="457" y="731"/>
                  </a:lnTo>
                  <a:lnTo>
                    <a:pt x="438" y="727"/>
                  </a:lnTo>
                  <a:lnTo>
                    <a:pt x="419" y="723"/>
                  </a:lnTo>
                  <a:lnTo>
                    <a:pt x="402" y="717"/>
                  </a:lnTo>
                  <a:lnTo>
                    <a:pt x="386" y="709"/>
                  </a:lnTo>
                  <a:lnTo>
                    <a:pt x="370" y="699"/>
                  </a:lnTo>
                  <a:lnTo>
                    <a:pt x="355" y="688"/>
                  </a:lnTo>
                  <a:lnTo>
                    <a:pt x="342" y="676"/>
                  </a:lnTo>
                  <a:lnTo>
                    <a:pt x="329" y="662"/>
                  </a:lnTo>
                  <a:lnTo>
                    <a:pt x="319" y="648"/>
                  </a:lnTo>
                  <a:lnTo>
                    <a:pt x="309" y="632"/>
                  </a:lnTo>
                  <a:lnTo>
                    <a:pt x="300" y="615"/>
                  </a:lnTo>
                  <a:lnTo>
                    <a:pt x="294" y="598"/>
                  </a:lnTo>
                  <a:lnTo>
                    <a:pt x="290" y="579"/>
                  </a:lnTo>
                  <a:lnTo>
                    <a:pt x="286" y="560"/>
                  </a:lnTo>
                  <a:lnTo>
                    <a:pt x="285" y="541"/>
                  </a:lnTo>
                  <a:lnTo>
                    <a:pt x="285" y="285"/>
                  </a:lnTo>
                  <a:lnTo>
                    <a:pt x="733" y="732"/>
                  </a:lnTo>
                  <a:lnTo>
                    <a:pt x="476" y="732"/>
                  </a:lnTo>
                  <a:close/>
                  <a:moveTo>
                    <a:pt x="876" y="718"/>
                  </a:moveTo>
                  <a:lnTo>
                    <a:pt x="876" y="718"/>
                  </a:lnTo>
                  <a:lnTo>
                    <a:pt x="876" y="718"/>
                  </a:lnTo>
                  <a:lnTo>
                    <a:pt x="876" y="718"/>
                  </a:lnTo>
                  <a:lnTo>
                    <a:pt x="869" y="724"/>
                  </a:lnTo>
                  <a:lnTo>
                    <a:pt x="860" y="728"/>
                  </a:lnTo>
                  <a:lnTo>
                    <a:pt x="852" y="731"/>
                  </a:lnTo>
                  <a:lnTo>
                    <a:pt x="842" y="732"/>
                  </a:lnTo>
                  <a:lnTo>
                    <a:pt x="834" y="731"/>
                  </a:lnTo>
                  <a:lnTo>
                    <a:pt x="824" y="728"/>
                  </a:lnTo>
                  <a:lnTo>
                    <a:pt x="816" y="724"/>
                  </a:lnTo>
                  <a:lnTo>
                    <a:pt x="809" y="718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294" y="202"/>
                  </a:lnTo>
                  <a:lnTo>
                    <a:pt x="290" y="193"/>
                  </a:lnTo>
                  <a:lnTo>
                    <a:pt x="286" y="184"/>
                  </a:lnTo>
                  <a:lnTo>
                    <a:pt x="285" y="175"/>
                  </a:lnTo>
                  <a:lnTo>
                    <a:pt x="285" y="175"/>
                  </a:lnTo>
                  <a:lnTo>
                    <a:pt x="286" y="166"/>
                  </a:lnTo>
                  <a:lnTo>
                    <a:pt x="290" y="157"/>
                  </a:lnTo>
                  <a:lnTo>
                    <a:pt x="294" y="149"/>
                  </a:lnTo>
                  <a:lnTo>
                    <a:pt x="299" y="142"/>
                  </a:lnTo>
                  <a:lnTo>
                    <a:pt x="299" y="142"/>
                  </a:lnTo>
                  <a:lnTo>
                    <a:pt x="307" y="136"/>
                  </a:lnTo>
                  <a:lnTo>
                    <a:pt x="315" y="132"/>
                  </a:lnTo>
                  <a:lnTo>
                    <a:pt x="324" y="129"/>
                  </a:lnTo>
                  <a:lnTo>
                    <a:pt x="332" y="128"/>
                  </a:lnTo>
                  <a:lnTo>
                    <a:pt x="341" y="129"/>
                  </a:lnTo>
                  <a:lnTo>
                    <a:pt x="351" y="131"/>
                  </a:lnTo>
                  <a:lnTo>
                    <a:pt x="358" y="135"/>
                  </a:lnTo>
                  <a:lnTo>
                    <a:pt x="366" y="140"/>
                  </a:lnTo>
                  <a:lnTo>
                    <a:pt x="366" y="140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82" y="658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8" y="673"/>
                  </a:lnTo>
                  <a:lnTo>
                    <a:pt x="889" y="679"/>
                  </a:lnTo>
                  <a:lnTo>
                    <a:pt x="890" y="687"/>
                  </a:lnTo>
                  <a:lnTo>
                    <a:pt x="889" y="693"/>
                  </a:lnTo>
                  <a:lnTo>
                    <a:pt x="887" y="699"/>
                  </a:lnTo>
                  <a:lnTo>
                    <a:pt x="884" y="706"/>
                  </a:lnTo>
                  <a:lnTo>
                    <a:pt x="881" y="712"/>
                  </a:lnTo>
                  <a:lnTo>
                    <a:pt x="876" y="718"/>
                  </a:lnTo>
                  <a:lnTo>
                    <a:pt x="876" y="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344886" y="1834066"/>
            <a:ext cx="6096000" cy="42945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新闻类</a:t>
            </a:r>
            <a:r>
              <a:rPr lang="zh-CN" altLang="en-US" sz="14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+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家挑选过的新闻网站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报纸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800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多家报纸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移动</a:t>
            </a:r>
            <a:r>
              <a:rPr lang="en-US" altLang="zh-CN" sz="1400" b="1" dirty="0" smtClean="0">
                <a:solidFill>
                  <a:srgbClr val="C00000"/>
                </a:solidFill>
                <a:latin typeface="+mn-ea"/>
                <a:ea typeface="+mn-ea"/>
              </a:rPr>
              <a:t>App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200+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主流新闻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资讯类客户端</a:t>
            </a:r>
            <a:endParaRPr lang="zh-CN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音视频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爱奇艺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、美拍、抖音、优酷等</a:t>
            </a: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自媒体</a:t>
            </a:r>
            <a:r>
              <a:rPr lang="zh-CN" altLang="en-US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：主流</a:t>
            </a:r>
            <a:r>
              <a:rPr lang="en-US" altLang="zh-CN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20</a:t>
            </a:r>
            <a:r>
              <a:rPr lang="zh-CN" altLang="en-US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多家自媒体平台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包括头条、订阅号、博客等</a:t>
            </a: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论坛</a:t>
            </a:r>
            <a:r>
              <a:rPr lang="en-US" altLang="zh-CN" sz="1400" b="1" dirty="0" smtClean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zh-CN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问答</a:t>
            </a:r>
            <a:r>
              <a:rPr lang="zh-CN" altLang="en-US" sz="14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主流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1000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多家，包括贴吧、知道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问答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知乎、天涯、西祠</a:t>
            </a: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微博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微信公众号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全网搜索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+ 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公众号定向监测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6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网民反馈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50+</a:t>
            </a:r>
            <a:r>
              <a:rPr lang="zh-CN" altLang="en-US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平台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的网民反馈如网民评论、阅读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点赞数等 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6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endParaRPr lang="en-US" altLang="zh-CN" sz="1400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搜索引擎</a:t>
            </a:r>
            <a:r>
              <a:rPr lang="zh-CN" altLang="en-US" sz="14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百度、搜狗、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Google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360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等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ea"/>
              <a:buAutoNum type="arabicPeriod"/>
              <a:defRPr/>
            </a:pPr>
            <a:r>
              <a:rPr lang="zh-CN" altLang="en-US" sz="1400" b="1" dirty="0" smtClean="0">
                <a:solidFill>
                  <a:schemeClr val="accent3"/>
                </a:solidFill>
                <a:latin typeface="+mn-ea"/>
                <a:ea typeface="+mn-ea"/>
              </a:rPr>
              <a:t>境外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Twitter/Facebook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等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大社交媒体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+ 500</a:t>
            </a:r>
            <a:r>
              <a:rPr lang="zh-CN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多家中文媒体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+ </a:t>
            </a:r>
            <a:r>
              <a:rPr lang="zh-CN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多语种</a:t>
            </a:r>
            <a:endParaRPr lang="en-US" altLang="zh-CN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>
              <a:lnSpc>
                <a:spcPts val="6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ea"/>
              <a:buAutoNum type="arabicPeriod"/>
              <a:defRPr/>
            </a:pPr>
            <a:endParaRPr lang="en-US" altLang="zh-CN" sz="1300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chemeClr val="accent3"/>
                </a:solidFill>
                <a:latin typeface="+mn-ea"/>
                <a:ea typeface="+mn-ea"/>
              </a:rPr>
              <a:t>电商及泛电商</a:t>
            </a:r>
            <a:r>
              <a:rPr lang="zh-CN" altLang="en-US" sz="1400" b="1" dirty="0" smtClean="0">
                <a:solidFill>
                  <a:schemeClr val="accent3"/>
                </a:solidFill>
                <a:latin typeface="+mn-ea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涵盖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20+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主流电商平台和指定的泛电商站点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定制化的网络站点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指定任意站点，支持暗网、异构站点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90308" y="2283576"/>
            <a:ext cx="29142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</a:rPr>
              <a:t>企业舆情</a:t>
            </a:r>
            <a:endParaRPr lang="en-US" altLang="zh-CN" sz="1600" b="1" dirty="0">
              <a:solidFill>
                <a:srgbClr val="0070C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3"/>
                </a:solidFill>
                <a:latin typeface="+mn-ea"/>
              </a:rPr>
              <a:t>全面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</a:rPr>
              <a:t>掌</a:t>
            </a:r>
            <a:r>
              <a:rPr lang="zh-CN" altLang="en-US" sz="1400" dirty="0" smtClean="0">
                <a:solidFill>
                  <a:schemeClr val="accent3"/>
                </a:solidFill>
                <a:latin typeface="+mn-ea"/>
              </a:rPr>
              <a:t>控企业相关目标（自身及关联机构等）在互联网媒体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</a:rPr>
              <a:t>中</a:t>
            </a:r>
            <a:r>
              <a:rPr lang="zh-CN" altLang="en-US" sz="1400" dirty="0" smtClean="0">
                <a:solidFill>
                  <a:schemeClr val="accent3"/>
                </a:solidFill>
                <a:latin typeface="+mn-ea"/>
              </a:rPr>
              <a:t>的动态</a:t>
            </a:r>
            <a:endParaRPr lang="en-US" altLang="zh-CN" sz="14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86657" y="3076977"/>
            <a:ext cx="29269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</a:rPr>
              <a:t>消费者与在线客服</a:t>
            </a:r>
            <a:endParaRPr lang="en-US" altLang="zh-CN" sz="1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全面监测</a:t>
            </a:r>
            <a:r>
              <a:rPr lang="zh-CN" altLang="en-US" sz="1200" dirty="0" smtClean="0">
                <a:solidFill>
                  <a:srgbClr val="C00000"/>
                </a:solidFill>
              </a:rPr>
              <a:t>产品</a:t>
            </a:r>
            <a:r>
              <a:rPr lang="en-US" altLang="zh-CN" sz="1200" dirty="0" smtClean="0">
                <a:solidFill>
                  <a:srgbClr val="C00000"/>
                </a:solidFill>
              </a:rPr>
              <a:t>/</a:t>
            </a:r>
            <a:r>
              <a:rPr lang="zh-CN" altLang="en-US" sz="1200" dirty="0" smtClean="0">
                <a:solidFill>
                  <a:srgbClr val="C00000"/>
                </a:solidFill>
              </a:rPr>
              <a:t>服务</a:t>
            </a:r>
            <a:r>
              <a:rPr lang="en-US" altLang="zh-CN" sz="1200" dirty="0" smtClean="0">
                <a:solidFill>
                  <a:srgbClr val="C00000"/>
                </a:solidFill>
              </a:rPr>
              <a:t>/</a:t>
            </a:r>
            <a:r>
              <a:rPr lang="zh-CN" altLang="en-US" sz="1200" dirty="0" smtClean="0">
                <a:solidFill>
                  <a:srgbClr val="C00000"/>
                </a:solidFill>
              </a:rPr>
              <a:t>店面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在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互联网不同渠道上的用户反馈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</a:t>
            </a:r>
            <a:r>
              <a:rPr lang="zh-CN" altLang="en-US" sz="1200" dirty="0" smtClean="0">
                <a:solidFill>
                  <a:srgbClr val="C00000"/>
                </a:solidFill>
              </a:rPr>
              <a:t>提高产品和客服水平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，优化销售</a:t>
            </a:r>
            <a:r>
              <a: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策略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，提高</a:t>
            </a:r>
            <a:r>
              <a:rPr lang="zh-CN" altLang="en-US" sz="1200" dirty="0" smtClean="0">
                <a:solidFill>
                  <a:srgbClr val="C00000"/>
                </a:solidFill>
              </a:rPr>
              <a:t>二次营销能力</a:t>
            </a:r>
            <a:endParaRPr lang="en-US" altLang="zh-CN" sz="1200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02627" y="1315460"/>
            <a:ext cx="36803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7D0303"/>
                </a:solidFill>
              </a:rPr>
              <a:t>竞争情报（</a:t>
            </a:r>
            <a:r>
              <a:rPr lang="en-US" altLang="zh-CN" sz="1600" b="1" dirty="0" smtClean="0">
                <a:solidFill>
                  <a:srgbClr val="7D0303"/>
                </a:solidFill>
              </a:rPr>
              <a:t>CI</a:t>
            </a:r>
            <a:r>
              <a:rPr lang="zh-CN" altLang="en-US" sz="1600" b="1" dirty="0" smtClean="0">
                <a:solidFill>
                  <a:srgbClr val="7D0303"/>
                </a:solidFill>
              </a:rPr>
              <a:t>）</a:t>
            </a:r>
            <a:endParaRPr lang="en-US" altLang="zh-CN" sz="1600" b="1" dirty="0">
              <a:solidFill>
                <a:srgbClr val="7D0303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</a:rPr>
              <a:t>⊙技术、专利、著作权等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动态监测</a:t>
            </a:r>
            <a:endParaRPr lang="en-US" altLang="zh-CN" sz="1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</a:rPr>
              <a:t>⊙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风控：</a:t>
            </a:r>
            <a:r>
              <a:rPr lang="zh-CN" altLang="en-US" sz="1200" dirty="0" smtClean="0">
                <a:solidFill>
                  <a:srgbClr val="C00000"/>
                </a:solidFill>
              </a:rPr>
              <a:t>企业经营、法律信用等风险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，及时全面掌控自身和对手的风控动态</a:t>
            </a:r>
            <a:endParaRPr lang="en-US" altLang="zh-CN" sz="1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</a:rPr>
              <a:t>⊙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人力资源：</a:t>
            </a:r>
            <a:r>
              <a:rPr lang="zh-CN" altLang="en-US" sz="1200" dirty="0" smtClean="0">
                <a:solidFill>
                  <a:srgbClr val="C00000"/>
                </a:solidFill>
              </a:rPr>
              <a:t>竞争对手的招聘和高管人员动态</a:t>
            </a:r>
            <a:endParaRPr lang="en-US" altLang="zh-CN" sz="1200" dirty="0">
              <a:solidFill>
                <a:schemeClr val="accent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8733" y="3949785"/>
            <a:ext cx="2934928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</a:rPr>
              <a:t>市场活动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/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事件</a:t>
            </a:r>
            <a:endParaRPr lang="en-US" altLang="zh-CN" sz="1600" b="1" dirty="0">
              <a:solidFill>
                <a:srgbClr val="0070C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3"/>
                </a:solidFill>
              </a:rPr>
              <a:t>全面的事件</a:t>
            </a:r>
            <a:r>
              <a:rPr lang="en-US" altLang="zh-CN" sz="1400" dirty="0" smtClean="0">
                <a:solidFill>
                  <a:schemeClr val="accent3"/>
                </a:solidFill>
              </a:rPr>
              <a:t>/</a:t>
            </a:r>
            <a:r>
              <a:rPr lang="zh-CN" altLang="en-US" sz="1400" dirty="0" smtClean="0">
                <a:solidFill>
                  <a:schemeClr val="accent3"/>
                </a:solidFill>
              </a:rPr>
              <a:t>市场活动监测与报告，涵盖事件的</a:t>
            </a:r>
            <a:r>
              <a:rPr lang="zh-CN" altLang="en-US" sz="1400" dirty="0" smtClean="0">
                <a:solidFill>
                  <a:srgbClr val="C00000"/>
                </a:solidFill>
              </a:rPr>
              <a:t>溯源、媒体阵地、传播路径以及量化的网民反响</a:t>
            </a:r>
            <a:endParaRPr lang="en-US" altLang="zh-CN" sz="1400" dirty="0" smtClean="0">
              <a:solidFill>
                <a:schemeClr val="accent3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509336" y="4541300"/>
            <a:ext cx="310705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b="1" dirty="0" smtClean="0">
                <a:solidFill>
                  <a:srgbClr val="0070C0"/>
                </a:solidFill>
              </a:rPr>
              <a:t>重点人物</a:t>
            </a:r>
            <a:r>
              <a:rPr lang="en-US" altLang="zh-CN" sz="1300" b="1" dirty="0" smtClean="0">
                <a:solidFill>
                  <a:srgbClr val="0070C0"/>
                </a:solidFill>
              </a:rPr>
              <a:t>/</a:t>
            </a:r>
            <a:r>
              <a:rPr lang="zh-CN" altLang="en-US" sz="1300" b="1" dirty="0" smtClean="0">
                <a:solidFill>
                  <a:srgbClr val="0070C0"/>
                </a:solidFill>
              </a:rPr>
              <a:t>机构的定向监测</a:t>
            </a:r>
            <a:endParaRPr lang="en-US" altLang="zh-CN" sz="13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洞悉竞争对手等站点或自媒体账户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组合 51"/>
          <p:cNvGrpSpPr/>
          <p:nvPr/>
        </p:nvGrpSpPr>
        <p:grpSpPr>
          <a:xfrm>
            <a:off x="4951454" y="2434943"/>
            <a:ext cx="2054133" cy="2249126"/>
            <a:chOff x="4716780" y="2375400"/>
            <a:chExt cx="2758440" cy="2758440"/>
          </a:xfrm>
        </p:grpSpPr>
        <p:sp>
          <p:nvSpPr>
            <p:cNvPr id="35" name="椭圆 34"/>
            <p:cNvSpPr/>
            <p:nvPr/>
          </p:nvSpPr>
          <p:spPr>
            <a:xfrm>
              <a:off x="4716780" y="2375400"/>
              <a:ext cx="2758440" cy="2758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35"/>
            <p:cNvGrpSpPr/>
            <p:nvPr/>
          </p:nvGrpSpPr>
          <p:grpSpPr>
            <a:xfrm>
              <a:off x="5552063" y="2914134"/>
              <a:ext cx="1104533" cy="1047319"/>
              <a:chOff x="2479675" y="0"/>
              <a:chExt cx="7232650" cy="6858001"/>
            </a:xfrm>
          </p:grpSpPr>
          <p:sp>
            <p:nvSpPr>
              <p:cNvPr id="37" name="Freeform 5"/>
              <p:cNvSpPr>
                <a:spLocks/>
              </p:cNvSpPr>
              <p:nvPr/>
            </p:nvSpPr>
            <p:spPr bwMode="auto">
              <a:xfrm>
                <a:off x="3903663" y="0"/>
                <a:ext cx="4381500" cy="4206875"/>
              </a:xfrm>
              <a:custGeom>
                <a:avLst/>
                <a:gdLst>
                  <a:gd name="T0" fmla="*/ 7420 w 8279"/>
                  <a:gd name="T1" fmla="*/ 1924 h 7950"/>
                  <a:gd name="T2" fmla="*/ 7020 w 8279"/>
                  <a:gd name="T3" fmla="*/ 1347 h 7950"/>
                  <a:gd name="T4" fmla="*/ 6525 w 8279"/>
                  <a:gd name="T5" fmla="*/ 856 h 7950"/>
                  <a:gd name="T6" fmla="*/ 5945 w 8279"/>
                  <a:gd name="T7" fmla="*/ 462 h 7950"/>
                  <a:gd name="T8" fmla="*/ 5295 w 8279"/>
                  <a:gd name="T9" fmla="*/ 180 h 7950"/>
                  <a:gd name="T10" fmla="*/ 4587 w 8279"/>
                  <a:gd name="T11" fmla="*/ 26 h 7950"/>
                  <a:gd name="T12" fmla="*/ 3918 w 8279"/>
                  <a:gd name="T13" fmla="*/ 6 h 7950"/>
                  <a:gd name="T14" fmla="*/ 3197 w 8279"/>
                  <a:gd name="T15" fmla="*/ 120 h 7950"/>
                  <a:gd name="T16" fmla="*/ 2528 w 8279"/>
                  <a:gd name="T17" fmla="*/ 365 h 7950"/>
                  <a:gd name="T18" fmla="*/ 1925 w 8279"/>
                  <a:gd name="T19" fmla="*/ 725 h 7950"/>
                  <a:gd name="T20" fmla="*/ 1403 w 8279"/>
                  <a:gd name="T21" fmla="*/ 1190 h 7950"/>
                  <a:gd name="T22" fmla="*/ 973 w 8279"/>
                  <a:gd name="T23" fmla="*/ 1742 h 7950"/>
                  <a:gd name="T24" fmla="*/ 652 w 8279"/>
                  <a:gd name="T25" fmla="*/ 2370 h 7950"/>
                  <a:gd name="T26" fmla="*/ 380 w 8279"/>
                  <a:gd name="T27" fmla="*/ 2518 h 7950"/>
                  <a:gd name="T28" fmla="*/ 140 w 8279"/>
                  <a:gd name="T29" fmla="*/ 2726 h 7950"/>
                  <a:gd name="T30" fmla="*/ 12 w 8279"/>
                  <a:gd name="T31" fmla="*/ 3022 h 7950"/>
                  <a:gd name="T32" fmla="*/ 15 w 8279"/>
                  <a:gd name="T33" fmla="*/ 4498 h 7950"/>
                  <a:gd name="T34" fmla="*/ 166 w 8279"/>
                  <a:gd name="T35" fmla="*/ 4813 h 7950"/>
                  <a:gd name="T36" fmla="*/ 444 w 8279"/>
                  <a:gd name="T37" fmla="*/ 5021 h 7950"/>
                  <a:gd name="T38" fmla="*/ 1145 w 8279"/>
                  <a:gd name="T39" fmla="*/ 2451 h 7950"/>
                  <a:gd name="T40" fmla="*/ 1394 w 8279"/>
                  <a:gd name="T41" fmla="*/ 1985 h 7950"/>
                  <a:gd name="T42" fmla="*/ 1752 w 8279"/>
                  <a:gd name="T43" fmla="*/ 1525 h 7950"/>
                  <a:gd name="T44" fmla="*/ 2186 w 8279"/>
                  <a:gd name="T45" fmla="*/ 1136 h 7950"/>
                  <a:gd name="T46" fmla="*/ 2685 w 8279"/>
                  <a:gd name="T47" fmla="*/ 828 h 7950"/>
                  <a:gd name="T48" fmla="*/ 3236 w 8279"/>
                  <a:gd name="T49" fmla="*/ 611 h 7950"/>
                  <a:gd name="T50" fmla="*/ 3831 w 8279"/>
                  <a:gd name="T51" fmla="*/ 499 h 7950"/>
                  <a:gd name="T52" fmla="*/ 4390 w 8279"/>
                  <a:gd name="T53" fmla="*/ 494 h 7950"/>
                  <a:gd name="T54" fmla="*/ 4988 w 8279"/>
                  <a:gd name="T55" fmla="*/ 595 h 7950"/>
                  <a:gd name="T56" fmla="*/ 5542 w 8279"/>
                  <a:gd name="T57" fmla="*/ 800 h 7950"/>
                  <a:gd name="T58" fmla="*/ 6044 w 8279"/>
                  <a:gd name="T59" fmla="*/ 1096 h 7950"/>
                  <a:gd name="T60" fmla="*/ 6484 w 8279"/>
                  <a:gd name="T61" fmla="*/ 1476 h 7950"/>
                  <a:gd name="T62" fmla="*/ 6852 w 8279"/>
                  <a:gd name="T63" fmla="*/ 1928 h 7950"/>
                  <a:gd name="T64" fmla="*/ 7134 w 8279"/>
                  <a:gd name="T65" fmla="*/ 2440 h 7950"/>
                  <a:gd name="T66" fmla="*/ 6733 w 8279"/>
                  <a:gd name="T67" fmla="*/ 5744 h 7950"/>
                  <a:gd name="T68" fmla="*/ 6029 w 8279"/>
                  <a:gd name="T69" fmla="*/ 6421 h 7950"/>
                  <a:gd name="T70" fmla="*/ 5196 w 8279"/>
                  <a:gd name="T71" fmla="*/ 6848 h 7950"/>
                  <a:gd name="T72" fmla="*/ 4757 w 8279"/>
                  <a:gd name="T73" fmla="*/ 6964 h 7950"/>
                  <a:gd name="T74" fmla="*/ 4620 w 8279"/>
                  <a:gd name="T75" fmla="*/ 6774 h 7950"/>
                  <a:gd name="T76" fmla="*/ 4426 w 8279"/>
                  <a:gd name="T77" fmla="*/ 6641 h 7950"/>
                  <a:gd name="T78" fmla="*/ 4192 w 8279"/>
                  <a:gd name="T79" fmla="*/ 6580 h 7950"/>
                  <a:gd name="T80" fmla="*/ 3907 w 8279"/>
                  <a:gd name="T81" fmla="*/ 6620 h 7950"/>
                  <a:gd name="T82" fmla="*/ 3634 w 8279"/>
                  <a:gd name="T83" fmla="*/ 6803 h 7950"/>
                  <a:gd name="T84" fmla="*/ 3478 w 8279"/>
                  <a:gd name="T85" fmla="*/ 7093 h 7950"/>
                  <a:gd name="T86" fmla="*/ 3470 w 8279"/>
                  <a:gd name="T87" fmla="*/ 7403 h 7950"/>
                  <a:gd name="T88" fmla="*/ 3612 w 8279"/>
                  <a:gd name="T89" fmla="*/ 7701 h 7950"/>
                  <a:gd name="T90" fmla="*/ 3875 w 8279"/>
                  <a:gd name="T91" fmla="*/ 7897 h 7950"/>
                  <a:gd name="T92" fmla="*/ 4171 w 8279"/>
                  <a:gd name="T93" fmla="*/ 7950 h 7950"/>
                  <a:gd name="T94" fmla="*/ 4444 w 8279"/>
                  <a:gd name="T95" fmla="*/ 7881 h 7950"/>
                  <a:gd name="T96" fmla="*/ 4660 w 8279"/>
                  <a:gd name="T97" fmla="*/ 7715 h 7950"/>
                  <a:gd name="T98" fmla="*/ 4794 w 8279"/>
                  <a:gd name="T99" fmla="*/ 7476 h 7950"/>
                  <a:gd name="T100" fmla="*/ 5284 w 8279"/>
                  <a:gd name="T101" fmla="*/ 7329 h 7950"/>
                  <a:gd name="T102" fmla="*/ 5849 w 8279"/>
                  <a:gd name="T103" fmla="*/ 7096 h 7950"/>
                  <a:gd name="T104" fmla="*/ 6362 w 8279"/>
                  <a:gd name="T105" fmla="*/ 6779 h 7950"/>
                  <a:gd name="T106" fmla="*/ 6816 w 8279"/>
                  <a:gd name="T107" fmla="*/ 6385 h 7950"/>
                  <a:gd name="T108" fmla="*/ 7202 w 8279"/>
                  <a:gd name="T109" fmla="*/ 5924 h 7950"/>
                  <a:gd name="T110" fmla="*/ 7513 w 8279"/>
                  <a:gd name="T111" fmla="*/ 5405 h 7950"/>
                  <a:gd name="T112" fmla="*/ 7753 w 8279"/>
                  <a:gd name="T113" fmla="*/ 5048 h 7950"/>
                  <a:gd name="T114" fmla="*/ 8032 w 8279"/>
                  <a:gd name="T115" fmla="*/ 4896 h 7950"/>
                  <a:gd name="T116" fmla="*/ 8219 w 8279"/>
                  <a:gd name="T117" fmla="*/ 4640 h 7950"/>
                  <a:gd name="T118" fmla="*/ 8279 w 8279"/>
                  <a:gd name="T119" fmla="*/ 3156 h 7950"/>
                  <a:gd name="T120" fmla="*/ 8219 w 8279"/>
                  <a:gd name="T121" fmla="*/ 2867 h 7950"/>
                  <a:gd name="T122" fmla="*/ 8032 w 8279"/>
                  <a:gd name="T123" fmla="*/ 2611 h 7950"/>
                  <a:gd name="T124" fmla="*/ 7753 w 8279"/>
                  <a:gd name="T125" fmla="*/ 2459 h 7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279" h="7950">
                    <a:moveTo>
                      <a:pt x="7658" y="2438"/>
                    </a:moveTo>
                    <a:lnTo>
                      <a:pt x="7658" y="2438"/>
                    </a:lnTo>
                    <a:lnTo>
                      <a:pt x="7632" y="2372"/>
                    </a:lnTo>
                    <a:lnTo>
                      <a:pt x="7605" y="2305"/>
                    </a:lnTo>
                    <a:lnTo>
                      <a:pt x="7577" y="2240"/>
                    </a:lnTo>
                    <a:lnTo>
                      <a:pt x="7547" y="2176"/>
                    </a:lnTo>
                    <a:lnTo>
                      <a:pt x="7517" y="2112"/>
                    </a:lnTo>
                    <a:lnTo>
                      <a:pt x="7486" y="2049"/>
                    </a:lnTo>
                    <a:lnTo>
                      <a:pt x="7453" y="1987"/>
                    </a:lnTo>
                    <a:lnTo>
                      <a:pt x="7420" y="1924"/>
                    </a:lnTo>
                    <a:lnTo>
                      <a:pt x="7384" y="1864"/>
                    </a:lnTo>
                    <a:lnTo>
                      <a:pt x="7348" y="1802"/>
                    </a:lnTo>
                    <a:lnTo>
                      <a:pt x="7311" y="1744"/>
                    </a:lnTo>
                    <a:lnTo>
                      <a:pt x="7272" y="1685"/>
                    </a:lnTo>
                    <a:lnTo>
                      <a:pt x="7233" y="1626"/>
                    </a:lnTo>
                    <a:lnTo>
                      <a:pt x="7193" y="1568"/>
                    </a:lnTo>
                    <a:lnTo>
                      <a:pt x="7151" y="1512"/>
                    </a:lnTo>
                    <a:lnTo>
                      <a:pt x="7109" y="1457"/>
                    </a:lnTo>
                    <a:lnTo>
                      <a:pt x="7065" y="1402"/>
                    </a:lnTo>
                    <a:lnTo>
                      <a:pt x="7020" y="1347"/>
                    </a:lnTo>
                    <a:lnTo>
                      <a:pt x="6976" y="1295"/>
                    </a:lnTo>
                    <a:lnTo>
                      <a:pt x="6930" y="1242"/>
                    </a:lnTo>
                    <a:lnTo>
                      <a:pt x="6882" y="1190"/>
                    </a:lnTo>
                    <a:lnTo>
                      <a:pt x="6834" y="1140"/>
                    </a:lnTo>
                    <a:lnTo>
                      <a:pt x="6784" y="1090"/>
                    </a:lnTo>
                    <a:lnTo>
                      <a:pt x="6734" y="1041"/>
                    </a:lnTo>
                    <a:lnTo>
                      <a:pt x="6683" y="993"/>
                    </a:lnTo>
                    <a:lnTo>
                      <a:pt x="6632" y="947"/>
                    </a:lnTo>
                    <a:lnTo>
                      <a:pt x="6579" y="901"/>
                    </a:lnTo>
                    <a:lnTo>
                      <a:pt x="6525" y="856"/>
                    </a:lnTo>
                    <a:lnTo>
                      <a:pt x="6470" y="811"/>
                    </a:lnTo>
                    <a:lnTo>
                      <a:pt x="6415" y="769"/>
                    </a:lnTo>
                    <a:lnTo>
                      <a:pt x="6359" y="727"/>
                    </a:lnTo>
                    <a:lnTo>
                      <a:pt x="6303" y="686"/>
                    </a:lnTo>
                    <a:lnTo>
                      <a:pt x="6244" y="645"/>
                    </a:lnTo>
                    <a:lnTo>
                      <a:pt x="6186" y="606"/>
                    </a:lnTo>
                    <a:lnTo>
                      <a:pt x="6126" y="568"/>
                    </a:lnTo>
                    <a:lnTo>
                      <a:pt x="6067" y="532"/>
                    </a:lnTo>
                    <a:lnTo>
                      <a:pt x="6006" y="496"/>
                    </a:lnTo>
                    <a:lnTo>
                      <a:pt x="5945" y="462"/>
                    </a:lnTo>
                    <a:lnTo>
                      <a:pt x="5883" y="429"/>
                    </a:lnTo>
                    <a:lnTo>
                      <a:pt x="5819" y="397"/>
                    </a:lnTo>
                    <a:lnTo>
                      <a:pt x="5756" y="365"/>
                    </a:lnTo>
                    <a:lnTo>
                      <a:pt x="5693" y="335"/>
                    </a:lnTo>
                    <a:lnTo>
                      <a:pt x="5627" y="306"/>
                    </a:lnTo>
                    <a:lnTo>
                      <a:pt x="5562" y="279"/>
                    </a:lnTo>
                    <a:lnTo>
                      <a:pt x="5495" y="252"/>
                    </a:lnTo>
                    <a:lnTo>
                      <a:pt x="5429" y="228"/>
                    </a:lnTo>
                    <a:lnTo>
                      <a:pt x="5362" y="203"/>
                    </a:lnTo>
                    <a:lnTo>
                      <a:pt x="5295" y="180"/>
                    </a:lnTo>
                    <a:lnTo>
                      <a:pt x="5226" y="159"/>
                    </a:lnTo>
                    <a:lnTo>
                      <a:pt x="5156" y="139"/>
                    </a:lnTo>
                    <a:lnTo>
                      <a:pt x="5087" y="120"/>
                    </a:lnTo>
                    <a:lnTo>
                      <a:pt x="5017" y="102"/>
                    </a:lnTo>
                    <a:lnTo>
                      <a:pt x="4947" y="87"/>
                    </a:lnTo>
                    <a:lnTo>
                      <a:pt x="4876" y="72"/>
                    </a:lnTo>
                    <a:lnTo>
                      <a:pt x="4805" y="59"/>
                    </a:lnTo>
                    <a:lnTo>
                      <a:pt x="4733" y="46"/>
                    </a:lnTo>
                    <a:lnTo>
                      <a:pt x="4660" y="36"/>
                    </a:lnTo>
                    <a:lnTo>
                      <a:pt x="4587" y="26"/>
                    </a:lnTo>
                    <a:lnTo>
                      <a:pt x="4514" y="18"/>
                    </a:lnTo>
                    <a:lnTo>
                      <a:pt x="4440" y="12"/>
                    </a:lnTo>
                    <a:lnTo>
                      <a:pt x="4366" y="6"/>
                    </a:lnTo>
                    <a:lnTo>
                      <a:pt x="4292" y="3"/>
                    </a:lnTo>
                    <a:lnTo>
                      <a:pt x="4217" y="0"/>
                    </a:lnTo>
                    <a:lnTo>
                      <a:pt x="4142" y="0"/>
                    </a:lnTo>
                    <a:lnTo>
                      <a:pt x="4142" y="0"/>
                    </a:lnTo>
                    <a:lnTo>
                      <a:pt x="4067" y="0"/>
                    </a:lnTo>
                    <a:lnTo>
                      <a:pt x="3992" y="3"/>
                    </a:lnTo>
                    <a:lnTo>
                      <a:pt x="3918" y="6"/>
                    </a:lnTo>
                    <a:lnTo>
                      <a:pt x="3844" y="12"/>
                    </a:lnTo>
                    <a:lnTo>
                      <a:pt x="3770" y="18"/>
                    </a:lnTo>
                    <a:lnTo>
                      <a:pt x="3697" y="26"/>
                    </a:lnTo>
                    <a:lnTo>
                      <a:pt x="3624" y="36"/>
                    </a:lnTo>
                    <a:lnTo>
                      <a:pt x="3551" y="46"/>
                    </a:lnTo>
                    <a:lnTo>
                      <a:pt x="3479" y="59"/>
                    </a:lnTo>
                    <a:lnTo>
                      <a:pt x="3408" y="72"/>
                    </a:lnTo>
                    <a:lnTo>
                      <a:pt x="3337" y="87"/>
                    </a:lnTo>
                    <a:lnTo>
                      <a:pt x="3267" y="102"/>
                    </a:lnTo>
                    <a:lnTo>
                      <a:pt x="3197" y="120"/>
                    </a:lnTo>
                    <a:lnTo>
                      <a:pt x="3128" y="139"/>
                    </a:lnTo>
                    <a:lnTo>
                      <a:pt x="3058" y="159"/>
                    </a:lnTo>
                    <a:lnTo>
                      <a:pt x="2991" y="180"/>
                    </a:lnTo>
                    <a:lnTo>
                      <a:pt x="2923" y="203"/>
                    </a:lnTo>
                    <a:lnTo>
                      <a:pt x="2855" y="226"/>
                    </a:lnTo>
                    <a:lnTo>
                      <a:pt x="2789" y="252"/>
                    </a:lnTo>
                    <a:lnTo>
                      <a:pt x="2722" y="279"/>
                    </a:lnTo>
                    <a:lnTo>
                      <a:pt x="2657" y="306"/>
                    </a:lnTo>
                    <a:lnTo>
                      <a:pt x="2593" y="335"/>
                    </a:lnTo>
                    <a:lnTo>
                      <a:pt x="2528" y="365"/>
                    </a:lnTo>
                    <a:lnTo>
                      <a:pt x="2465" y="395"/>
                    </a:lnTo>
                    <a:lnTo>
                      <a:pt x="2402" y="429"/>
                    </a:lnTo>
                    <a:lnTo>
                      <a:pt x="2339" y="462"/>
                    </a:lnTo>
                    <a:lnTo>
                      <a:pt x="2278" y="496"/>
                    </a:lnTo>
                    <a:lnTo>
                      <a:pt x="2218" y="532"/>
                    </a:lnTo>
                    <a:lnTo>
                      <a:pt x="2158" y="568"/>
                    </a:lnTo>
                    <a:lnTo>
                      <a:pt x="2099" y="606"/>
                    </a:lnTo>
                    <a:lnTo>
                      <a:pt x="2040" y="645"/>
                    </a:lnTo>
                    <a:lnTo>
                      <a:pt x="1983" y="684"/>
                    </a:lnTo>
                    <a:lnTo>
                      <a:pt x="1925" y="725"/>
                    </a:lnTo>
                    <a:lnTo>
                      <a:pt x="1869" y="768"/>
                    </a:lnTo>
                    <a:lnTo>
                      <a:pt x="1814" y="811"/>
                    </a:lnTo>
                    <a:lnTo>
                      <a:pt x="1760" y="855"/>
                    </a:lnTo>
                    <a:lnTo>
                      <a:pt x="1706" y="899"/>
                    </a:lnTo>
                    <a:lnTo>
                      <a:pt x="1654" y="945"/>
                    </a:lnTo>
                    <a:lnTo>
                      <a:pt x="1601" y="993"/>
                    </a:lnTo>
                    <a:lnTo>
                      <a:pt x="1550" y="1041"/>
                    </a:lnTo>
                    <a:lnTo>
                      <a:pt x="1500" y="1090"/>
                    </a:lnTo>
                    <a:lnTo>
                      <a:pt x="1450" y="1140"/>
                    </a:lnTo>
                    <a:lnTo>
                      <a:pt x="1403" y="1190"/>
                    </a:lnTo>
                    <a:lnTo>
                      <a:pt x="1356" y="1241"/>
                    </a:lnTo>
                    <a:lnTo>
                      <a:pt x="1308" y="1293"/>
                    </a:lnTo>
                    <a:lnTo>
                      <a:pt x="1264" y="1347"/>
                    </a:lnTo>
                    <a:lnTo>
                      <a:pt x="1219" y="1401"/>
                    </a:lnTo>
                    <a:lnTo>
                      <a:pt x="1175" y="1456"/>
                    </a:lnTo>
                    <a:lnTo>
                      <a:pt x="1133" y="1512"/>
                    </a:lnTo>
                    <a:lnTo>
                      <a:pt x="1092" y="1568"/>
                    </a:lnTo>
                    <a:lnTo>
                      <a:pt x="1051" y="1626"/>
                    </a:lnTo>
                    <a:lnTo>
                      <a:pt x="1012" y="1683"/>
                    </a:lnTo>
                    <a:lnTo>
                      <a:pt x="973" y="1742"/>
                    </a:lnTo>
                    <a:lnTo>
                      <a:pt x="936" y="1802"/>
                    </a:lnTo>
                    <a:lnTo>
                      <a:pt x="900" y="1863"/>
                    </a:lnTo>
                    <a:lnTo>
                      <a:pt x="866" y="1924"/>
                    </a:lnTo>
                    <a:lnTo>
                      <a:pt x="831" y="1985"/>
                    </a:lnTo>
                    <a:lnTo>
                      <a:pt x="799" y="2048"/>
                    </a:lnTo>
                    <a:lnTo>
                      <a:pt x="767" y="2111"/>
                    </a:lnTo>
                    <a:lnTo>
                      <a:pt x="737" y="2175"/>
                    </a:lnTo>
                    <a:lnTo>
                      <a:pt x="707" y="2240"/>
                    </a:lnTo>
                    <a:lnTo>
                      <a:pt x="679" y="2305"/>
                    </a:lnTo>
                    <a:lnTo>
                      <a:pt x="652" y="2370"/>
                    </a:lnTo>
                    <a:lnTo>
                      <a:pt x="626" y="2437"/>
                    </a:lnTo>
                    <a:lnTo>
                      <a:pt x="626" y="2437"/>
                    </a:lnTo>
                    <a:lnTo>
                      <a:pt x="593" y="2442"/>
                    </a:lnTo>
                    <a:lnTo>
                      <a:pt x="561" y="2448"/>
                    </a:lnTo>
                    <a:lnTo>
                      <a:pt x="529" y="2457"/>
                    </a:lnTo>
                    <a:lnTo>
                      <a:pt x="499" y="2466"/>
                    </a:lnTo>
                    <a:lnTo>
                      <a:pt x="468" y="2478"/>
                    </a:lnTo>
                    <a:lnTo>
                      <a:pt x="437" y="2489"/>
                    </a:lnTo>
                    <a:lnTo>
                      <a:pt x="408" y="2503"/>
                    </a:lnTo>
                    <a:lnTo>
                      <a:pt x="380" y="2518"/>
                    </a:lnTo>
                    <a:lnTo>
                      <a:pt x="351" y="2534"/>
                    </a:lnTo>
                    <a:lnTo>
                      <a:pt x="325" y="2551"/>
                    </a:lnTo>
                    <a:lnTo>
                      <a:pt x="298" y="2570"/>
                    </a:lnTo>
                    <a:lnTo>
                      <a:pt x="273" y="2589"/>
                    </a:lnTo>
                    <a:lnTo>
                      <a:pt x="248" y="2610"/>
                    </a:lnTo>
                    <a:lnTo>
                      <a:pt x="225" y="2630"/>
                    </a:lnTo>
                    <a:lnTo>
                      <a:pt x="202" y="2653"/>
                    </a:lnTo>
                    <a:lnTo>
                      <a:pt x="180" y="2676"/>
                    </a:lnTo>
                    <a:lnTo>
                      <a:pt x="160" y="2702"/>
                    </a:lnTo>
                    <a:lnTo>
                      <a:pt x="140" y="2726"/>
                    </a:lnTo>
                    <a:lnTo>
                      <a:pt x="122" y="2753"/>
                    </a:lnTo>
                    <a:lnTo>
                      <a:pt x="105" y="2780"/>
                    </a:lnTo>
                    <a:lnTo>
                      <a:pt x="89" y="2808"/>
                    </a:lnTo>
                    <a:lnTo>
                      <a:pt x="74" y="2836"/>
                    </a:lnTo>
                    <a:lnTo>
                      <a:pt x="60" y="2866"/>
                    </a:lnTo>
                    <a:lnTo>
                      <a:pt x="48" y="2895"/>
                    </a:lnTo>
                    <a:lnTo>
                      <a:pt x="37" y="2926"/>
                    </a:lnTo>
                    <a:lnTo>
                      <a:pt x="28" y="2958"/>
                    </a:lnTo>
                    <a:lnTo>
                      <a:pt x="19" y="2988"/>
                    </a:lnTo>
                    <a:lnTo>
                      <a:pt x="12" y="3022"/>
                    </a:lnTo>
                    <a:lnTo>
                      <a:pt x="7" y="3055"/>
                    </a:lnTo>
                    <a:lnTo>
                      <a:pt x="3" y="3088"/>
                    </a:lnTo>
                    <a:lnTo>
                      <a:pt x="1" y="3121"/>
                    </a:lnTo>
                    <a:lnTo>
                      <a:pt x="0" y="3156"/>
                    </a:lnTo>
                    <a:lnTo>
                      <a:pt x="0" y="4351"/>
                    </a:lnTo>
                    <a:lnTo>
                      <a:pt x="0" y="4351"/>
                    </a:lnTo>
                    <a:lnTo>
                      <a:pt x="1" y="4388"/>
                    </a:lnTo>
                    <a:lnTo>
                      <a:pt x="3" y="4425"/>
                    </a:lnTo>
                    <a:lnTo>
                      <a:pt x="9" y="4462"/>
                    </a:lnTo>
                    <a:lnTo>
                      <a:pt x="15" y="4498"/>
                    </a:lnTo>
                    <a:lnTo>
                      <a:pt x="23" y="4532"/>
                    </a:lnTo>
                    <a:lnTo>
                      <a:pt x="33" y="4567"/>
                    </a:lnTo>
                    <a:lnTo>
                      <a:pt x="44" y="4601"/>
                    </a:lnTo>
                    <a:lnTo>
                      <a:pt x="57" y="4633"/>
                    </a:lnTo>
                    <a:lnTo>
                      <a:pt x="71" y="4665"/>
                    </a:lnTo>
                    <a:lnTo>
                      <a:pt x="88" y="4697"/>
                    </a:lnTo>
                    <a:lnTo>
                      <a:pt x="105" y="4728"/>
                    </a:lnTo>
                    <a:lnTo>
                      <a:pt x="124" y="4758"/>
                    </a:lnTo>
                    <a:lnTo>
                      <a:pt x="144" y="4786"/>
                    </a:lnTo>
                    <a:lnTo>
                      <a:pt x="166" y="4813"/>
                    </a:lnTo>
                    <a:lnTo>
                      <a:pt x="189" y="4839"/>
                    </a:lnTo>
                    <a:lnTo>
                      <a:pt x="212" y="4865"/>
                    </a:lnTo>
                    <a:lnTo>
                      <a:pt x="238" y="4889"/>
                    </a:lnTo>
                    <a:lnTo>
                      <a:pt x="264" y="4911"/>
                    </a:lnTo>
                    <a:lnTo>
                      <a:pt x="291" y="4933"/>
                    </a:lnTo>
                    <a:lnTo>
                      <a:pt x="321" y="4953"/>
                    </a:lnTo>
                    <a:lnTo>
                      <a:pt x="350" y="4972"/>
                    </a:lnTo>
                    <a:lnTo>
                      <a:pt x="380" y="4990"/>
                    </a:lnTo>
                    <a:lnTo>
                      <a:pt x="412" y="5006"/>
                    </a:lnTo>
                    <a:lnTo>
                      <a:pt x="444" y="5021"/>
                    </a:lnTo>
                    <a:lnTo>
                      <a:pt x="477" y="5034"/>
                    </a:lnTo>
                    <a:lnTo>
                      <a:pt x="510" y="5045"/>
                    </a:lnTo>
                    <a:lnTo>
                      <a:pt x="545" y="5054"/>
                    </a:lnTo>
                    <a:lnTo>
                      <a:pt x="580" y="5063"/>
                    </a:lnTo>
                    <a:lnTo>
                      <a:pt x="616" y="5070"/>
                    </a:lnTo>
                    <a:lnTo>
                      <a:pt x="652" y="5073"/>
                    </a:lnTo>
                    <a:lnTo>
                      <a:pt x="689" y="5076"/>
                    </a:lnTo>
                    <a:lnTo>
                      <a:pt x="726" y="5077"/>
                    </a:lnTo>
                    <a:lnTo>
                      <a:pt x="1145" y="5077"/>
                    </a:lnTo>
                    <a:lnTo>
                      <a:pt x="1145" y="2451"/>
                    </a:lnTo>
                    <a:lnTo>
                      <a:pt x="1145" y="2451"/>
                    </a:lnTo>
                    <a:lnTo>
                      <a:pt x="1168" y="2397"/>
                    </a:lnTo>
                    <a:lnTo>
                      <a:pt x="1193" y="2344"/>
                    </a:lnTo>
                    <a:lnTo>
                      <a:pt x="1219" y="2291"/>
                    </a:lnTo>
                    <a:lnTo>
                      <a:pt x="1246" y="2239"/>
                    </a:lnTo>
                    <a:lnTo>
                      <a:pt x="1274" y="2186"/>
                    </a:lnTo>
                    <a:lnTo>
                      <a:pt x="1302" y="2135"/>
                    </a:lnTo>
                    <a:lnTo>
                      <a:pt x="1333" y="2085"/>
                    </a:lnTo>
                    <a:lnTo>
                      <a:pt x="1362" y="2034"/>
                    </a:lnTo>
                    <a:lnTo>
                      <a:pt x="1394" y="1985"/>
                    </a:lnTo>
                    <a:lnTo>
                      <a:pt x="1426" y="1935"/>
                    </a:lnTo>
                    <a:lnTo>
                      <a:pt x="1459" y="1888"/>
                    </a:lnTo>
                    <a:lnTo>
                      <a:pt x="1493" y="1840"/>
                    </a:lnTo>
                    <a:lnTo>
                      <a:pt x="1528" y="1793"/>
                    </a:lnTo>
                    <a:lnTo>
                      <a:pt x="1563" y="1746"/>
                    </a:lnTo>
                    <a:lnTo>
                      <a:pt x="1600" y="1701"/>
                    </a:lnTo>
                    <a:lnTo>
                      <a:pt x="1637" y="1655"/>
                    </a:lnTo>
                    <a:lnTo>
                      <a:pt x="1674" y="1612"/>
                    </a:lnTo>
                    <a:lnTo>
                      <a:pt x="1714" y="1568"/>
                    </a:lnTo>
                    <a:lnTo>
                      <a:pt x="1752" y="1525"/>
                    </a:lnTo>
                    <a:lnTo>
                      <a:pt x="1793" y="1483"/>
                    </a:lnTo>
                    <a:lnTo>
                      <a:pt x="1834" y="1440"/>
                    </a:lnTo>
                    <a:lnTo>
                      <a:pt x="1875" y="1399"/>
                    </a:lnTo>
                    <a:lnTo>
                      <a:pt x="1917" y="1360"/>
                    </a:lnTo>
                    <a:lnTo>
                      <a:pt x="1961" y="1320"/>
                    </a:lnTo>
                    <a:lnTo>
                      <a:pt x="2004" y="1282"/>
                    </a:lnTo>
                    <a:lnTo>
                      <a:pt x="2049" y="1245"/>
                    </a:lnTo>
                    <a:lnTo>
                      <a:pt x="2094" y="1208"/>
                    </a:lnTo>
                    <a:lnTo>
                      <a:pt x="2140" y="1171"/>
                    </a:lnTo>
                    <a:lnTo>
                      <a:pt x="2186" y="1136"/>
                    </a:lnTo>
                    <a:lnTo>
                      <a:pt x="2233" y="1100"/>
                    </a:lnTo>
                    <a:lnTo>
                      <a:pt x="2282" y="1067"/>
                    </a:lnTo>
                    <a:lnTo>
                      <a:pt x="2329" y="1034"/>
                    </a:lnTo>
                    <a:lnTo>
                      <a:pt x="2379" y="1002"/>
                    </a:lnTo>
                    <a:lnTo>
                      <a:pt x="2428" y="971"/>
                    </a:lnTo>
                    <a:lnTo>
                      <a:pt x="2479" y="940"/>
                    </a:lnTo>
                    <a:lnTo>
                      <a:pt x="2529" y="911"/>
                    </a:lnTo>
                    <a:lnTo>
                      <a:pt x="2580" y="881"/>
                    </a:lnTo>
                    <a:lnTo>
                      <a:pt x="2632" y="855"/>
                    </a:lnTo>
                    <a:lnTo>
                      <a:pt x="2685" y="828"/>
                    </a:lnTo>
                    <a:lnTo>
                      <a:pt x="2737" y="802"/>
                    </a:lnTo>
                    <a:lnTo>
                      <a:pt x="2791" y="776"/>
                    </a:lnTo>
                    <a:lnTo>
                      <a:pt x="2845" y="752"/>
                    </a:lnTo>
                    <a:lnTo>
                      <a:pt x="2900" y="729"/>
                    </a:lnTo>
                    <a:lnTo>
                      <a:pt x="2955" y="707"/>
                    </a:lnTo>
                    <a:lnTo>
                      <a:pt x="3010" y="686"/>
                    </a:lnTo>
                    <a:lnTo>
                      <a:pt x="3066" y="666"/>
                    </a:lnTo>
                    <a:lnTo>
                      <a:pt x="3122" y="647"/>
                    </a:lnTo>
                    <a:lnTo>
                      <a:pt x="3179" y="629"/>
                    </a:lnTo>
                    <a:lnTo>
                      <a:pt x="3236" y="611"/>
                    </a:lnTo>
                    <a:lnTo>
                      <a:pt x="3294" y="596"/>
                    </a:lnTo>
                    <a:lnTo>
                      <a:pt x="3353" y="581"/>
                    </a:lnTo>
                    <a:lnTo>
                      <a:pt x="3412" y="567"/>
                    </a:lnTo>
                    <a:lnTo>
                      <a:pt x="3470" y="554"/>
                    </a:lnTo>
                    <a:lnTo>
                      <a:pt x="3529" y="541"/>
                    </a:lnTo>
                    <a:lnTo>
                      <a:pt x="3589" y="531"/>
                    </a:lnTo>
                    <a:lnTo>
                      <a:pt x="3649" y="521"/>
                    </a:lnTo>
                    <a:lnTo>
                      <a:pt x="3710" y="513"/>
                    </a:lnTo>
                    <a:lnTo>
                      <a:pt x="3771" y="505"/>
                    </a:lnTo>
                    <a:lnTo>
                      <a:pt x="3831" y="499"/>
                    </a:lnTo>
                    <a:lnTo>
                      <a:pt x="3893" y="494"/>
                    </a:lnTo>
                    <a:lnTo>
                      <a:pt x="3955" y="490"/>
                    </a:lnTo>
                    <a:lnTo>
                      <a:pt x="4017" y="486"/>
                    </a:lnTo>
                    <a:lnTo>
                      <a:pt x="4079" y="485"/>
                    </a:lnTo>
                    <a:lnTo>
                      <a:pt x="4142" y="484"/>
                    </a:lnTo>
                    <a:lnTo>
                      <a:pt x="4142" y="484"/>
                    </a:lnTo>
                    <a:lnTo>
                      <a:pt x="4205" y="485"/>
                    </a:lnTo>
                    <a:lnTo>
                      <a:pt x="4266" y="486"/>
                    </a:lnTo>
                    <a:lnTo>
                      <a:pt x="4329" y="490"/>
                    </a:lnTo>
                    <a:lnTo>
                      <a:pt x="4390" y="494"/>
                    </a:lnTo>
                    <a:lnTo>
                      <a:pt x="4452" y="499"/>
                    </a:lnTo>
                    <a:lnTo>
                      <a:pt x="4512" y="505"/>
                    </a:lnTo>
                    <a:lnTo>
                      <a:pt x="4573" y="513"/>
                    </a:lnTo>
                    <a:lnTo>
                      <a:pt x="4633" y="521"/>
                    </a:lnTo>
                    <a:lnTo>
                      <a:pt x="4693" y="531"/>
                    </a:lnTo>
                    <a:lnTo>
                      <a:pt x="4752" y="541"/>
                    </a:lnTo>
                    <a:lnTo>
                      <a:pt x="4812" y="553"/>
                    </a:lnTo>
                    <a:lnTo>
                      <a:pt x="4871" y="565"/>
                    </a:lnTo>
                    <a:lnTo>
                      <a:pt x="4929" y="579"/>
                    </a:lnTo>
                    <a:lnTo>
                      <a:pt x="4988" y="595"/>
                    </a:lnTo>
                    <a:lnTo>
                      <a:pt x="5045" y="611"/>
                    </a:lnTo>
                    <a:lnTo>
                      <a:pt x="5101" y="628"/>
                    </a:lnTo>
                    <a:lnTo>
                      <a:pt x="5159" y="646"/>
                    </a:lnTo>
                    <a:lnTo>
                      <a:pt x="5214" y="665"/>
                    </a:lnTo>
                    <a:lnTo>
                      <a:pt x="5270" y="684"/>
                    </a:lnTo>
                    <a:lnTo>
                      <a:pt x="5325" y="706"/>
                    </a:lnTo>
                    <a:lnTo>
                      <a:pt x="5380" y="728"/>
                    </a:lnTo>
                    <a:lnTo>
                      <a:pt x="5435" y="751"/>
                    </a:lnTo>
                    <a:lnTo>
                      <a:pt x="5489" y="775"/>
                    </a:lnTo>
                    <a:lnTo>
                      <a:pt x="5542" y="800"/>
                    </a:lnTo>
                    <a:lnTo>
                      <a:pt x="5595" y="825"/>
                    </a:lnTo>
                    <a:lnTo>
                      <a:pt x="5648" y="852"/>
                    </a:lnTo>
                    <a:lnTo>
                      <a:pt x="5699" y="879"/>
                    </a:lnTo>
                    <a:lnTo>
                      <a:pt x="5750" y="908"/>
                    </a:lnTo>
                    <a:lnTo>
                      <a:pt x="5801" y="938"/>
                    </a:lnTo>
                    <a:lnTo>
                      <a:pt x="5851" y="967"/>
                    </a:lnTo>
                    <a:lnTo>
                      <a:pt x="5900" y="999"/>
                    </a:lnTo>
                    <a:lnTo>
                      <a:pt x="5950" y="1031"/>
                    </a:lnTo>
                    <a:lnTo>
                      <a:pt x="5997" y="1063"/>
                    </a:lnTo>
                    <a:lnTo>
                      <a:pt x="6044" y="1096"/>
                    </a:lnTo>
                    <a:lnTo>
                      <a:pt x="6092" y="1131"/>
                    </a:lnTo>
                    <a:lnTo>
                      <a:pt x="6138" y="1167"/>
                    </a:lnTo>
                    <a:lnTo>
                      <a:pt x="6184" y="1202"/>
                    </a:lnTo>
                    <a:lnTo>
                      <a:pt x="6229" y="1240"/>
                    </a:lnTo>
                    <a:lnTo>
                      <a:pt x="6273" y="1277"/>
                    </a:lnTo>
                    <a:lnTo>
                      <a:pt x="6317" y="1315"/>
                    </a:lnTo>
                    <a:lnTo>
                      <a:pt x="6360" y="1355"/>
                    </a:lnTo>
                    <a:lnTo>
                      <a:pt x="6403" y="1394"/>
                    </a:lnTo>
                    <a:lnTo>
                      <a:pt x="6443" y="1435"/>
                    </a:lnTo>
                    <a:lnTo>
                      <a:pt x="6484" y="1476"/>
                    </a:lnTo>
                    <a:lnTo>
                      <a:pt x="6525" y="1518"/>
                    </a:lnTo>
                    <a:lnTo>
                      <a:pt x="6565" y="1561"/>
                    </a:lnTo>
                    <a:lnTo>
                      <a:pt x="6603" y="1604"/>
                    </a:lnTo>
                    <a:lnTo>
                      <a:pt x="6640" y="1649"/>
                    </a:lnTo>
                    <a:lnTo>
                      <a:pt x="6678" y="1694"/>
                    </a:lnTo>
                    <a:lnTo>
                      <a:pt x="6715" y="1738"/>
                    </a:lnTo>
                    <a:lnTo>
                      <a:pt x="6750" y="1785"/>
                    </a:lnTo>
                    <a:lnTo>
                      <a:pt x="6785" y="1832"/>
                    </a:lnTo>
                    <a:lnTo>
                      <a:pt x="6818" y="1879"/>
                    </a:lnTo>
                    <a:lnTo>
                      <a:pt x="6852" y="1928"/>
                    </a:lnTo>
                    <a:lnTo>
                      <a:pt x="6884" y="1976"/>
                    </a:lnTo>
                    <a:lnTo>
                      <a:pt x="6916" y="2025"/>
                    </a:lnTo>
                    <a:lnTo>
                      <a:pt x="6946" y="2075"/>
                    </a:lnTo>
                    <a:lnTo>
                      <a:pt x="6976" y="2125"/>
                    </a:lnTo>
                    <a:lnTo>
                      <a:pt x="7004" y="2176"/>
                    </a:lnTo>
                    <a:lnTo>
                      <a:pt x="7032" y="2228"/>
                    </a:lnTo>
                    <a:lnTo>
                      <a:pt x="7059" y="2280"/>
                    </a:lnTo>
                    <a:lnTo>
                      <a:pt x="7086" y="2332"/>
                    </a:lnTo>
                    <a:lnTo>
                      <a:pt x="7110" y="2386"/>
                    </a:lnTo>
                    <a:lnTo>
                      <a:pt x="7134" y="2440"/>
                    </a:lnTo>
                    <a:lnTo>
                      <a:pt x="7134" y="5067"/>
                    </a:lnTo>
                    <a:lnTo>
                      <a:pt x="7134" y="5067"/>
                    </a:lnTo>
                    <a:lnTo>
                      <a:pt x="7093" y="5158"/>
                    </a:lnTo>
                    <a:lnTo>
                      <a:pt x="7050" y="5246"/>
                    </a:lnTo>
                    <a:lnTo>
                      <a:pt x="7003" y="5333"/>
                    </a:lnTo>
                    <a:lnTo>
                      <a:pt x="6954" y="5419"/>
                    </a:lnTo>
                    <a:lnTo>
                      <a:pt x="6903" y="5502"/>
                    </a:lnTo>
                    <a:lnTo>
                      <a:pt x="6848" y="5585"/>
                    </a:lnTo>
                    <a:lnTo>
                      <a:pt x="6791" y="5664"/>
                    </a:lnTo>
                    <a:lnTo>
                      <a:pt x="6733" y="5744"/>
                    </a:lnTo>
                    <a:lnTo>
                      <a:pt x="6672" y="5821"/>
                    </a:lnTo>
                    <a:lnTo>
                      <a:pt x="6608" y="5895"/>
                    </a:lnTo>
                    <a:lnTo>
                      <a:pt x="6543" y="5968"/>
                    </a:lnTo>
                    <a:lnTo>
                      <a:pt x="6477" y="6039"/>
                    </a:lnTo>
                    <a:lnTo>
                      <a:pt x="6406" y="6108"/>
                    </a:lnTo>
                    <a:lnTo>
                      <a:pt x="6335" y="6175"/>
                    </a:lnTo>
                    <a:lnTo>
                      <a:pt x="6262" y="6240"/>
                    </a:lnTo>
                    <a:lnTo>
                      <a:pt x="6186" y="6303"/>
                    </a:lnTo>
                    <a:lnTo>
                      <a:pt x="6108" y="6363"/>
                    </a:lnTo>
                    <a:lnTo>
                      <a:pt x="6029" y="6421"/>
                    </a:lnTo>
                    <a:lnTo>
                      <a:pt x="5948" y="6476"/>
                    </a:lnTo>
                    <a:lnTo>
                      <a:pt x="5866" y="6529"/>
                    </a:lnTo>
                    <a:lnTo>
                      <a:pt x="5782" y="6580"/>
                    </a:lnTo>
                    <a:lnTo>
                      <a:pt x="5695" y="6629"/>
                    </a:lnTo>
                    <a:lnTo>
                      <a:pt x="5608" y="6674"/>
                    </a:lnTo>
                    <a:lnTo>
                      <a:pt x="5519" y="6717"/>
                    </a:lnTo>
                    <a:lnTo>
                      <a:pt x="5429" y="6758"/>
                    </a:lnTo>
                    <a:lnTo>
                      <a:pt x="5337" y="6795"/>
                    </a:lnTo>
                    <a:lnTo>
                      <a:pt x="5243" y="6831"/>
                    </a:lnTo>
                    <a:lnTo>
                      <a:pt x="5196" y="6848"/>
                    </a:lnTo>
                    <a:lnTo>
                      <a:pt x="5149" y="6863"/>
                    </a:lnTo>
                    <a:lnTo>
                      <a:pt x="5100" y="6878"/>
                    </a:lnTo>
                    <a:lnTo>
                      <a:pt x="5053" y="6893"/>
                    </a:lnTo>
                    <a:lnTo>
                      <a:pt x="5004" y="6907"/>
                    </a:lnTo>
                    <a:lnTo>
                      <a:pt x="4956" y="6919"/>
                    </a:lnTo>
                    <a:lnTo>
                      <a:pt x="4907" y="6931"/>
                    </a:lnTo>
                    <a:lnTo>
                      <a:pt x="4857" y="6942"/>
                    </a:lnTo>
                    <a:lnTo>
                      <a:pt x="4807" y="6954"/>
                    </a:lnTo>
                    <a:lnTo>
                      <a:pt x="4757" y="6964"/>
                    </a:lnTo>
                    <a:lnTo>
                      <a:pt x="4757" y="6964"/>
                    </a:lnTo>
                    <a:lnTo>
                      <a:pt x="4747" y="6942"/>
                    </a:lnTo>
                    <a:lnTo>
                      <a:pt x="4736" y="6922"/>
                    </a:lnTo>
                    <a:lnTo>
                      <a:pt x="4723" y="6902"/>
                    </a:lnTo>
                    <a:lnTo>
                      <a:pt x="4710" y="6882"/>
                    </a:lnTo>
                    <a:lnTo>
                      <a:pt x="4697" y="6862"/>
                    </a:lnTo>
                    <a:lnTo>
                      <a:pt x="4683" y="6844"/>
                    </a:lnTo>
                    <a:lnTo>
                      <a:pt x="4668" y="6825"/>
                    </a:lnTo>
                    <a:lnTo>
                      <a:pt x="4652" y="6807"/>
                    </a:lnTo>
                    <a:lnTo>
                      <a:pt x="4637" y="6790"/>
                    </a:lnTo>
                    <a:lnTo>
                      <a:pt x="4620" y="6774"/>
                    </a:lnTo>
                    <a:lnTo>
                      <a:pt x="4603" y="6757"/>
                    </a:lnTo>
                    <a:lnTo>
                      <a:pt x="4586" y="6742"/>
                    </a:lnTo>
                    <a:lnTo>
                      <a:pt x="4567" y="6726"/>
                    </a:lnTo>
                    <a:lnTo>
                      <a:pt x="4549" y="6712"/>
                    </a:lnTo>
                    <a:lnTo>
                      <a:pt x="4530" y="6699"/>
                    </a:lnTo>
                    <a:lnTo>
                      <a:pt x="4509" y="6685"/>
                    </a:lnTo>
                    <a:lnTo>
                      <a:pt x="4490" y="6674"/>
                    </a:lnTo>
                    <a:lnTo>
                      <a:pt x="4469" y="6662"/>
                    </a:lnTo>
                    <a:lnTo>
                      <a:pt x="4448" y="6651"/>
                    </a:lnTo>
                    <a:lnTo>
                      <a:pt x="4426" y="6641"/>
                    </a:lnTo>
                    <a:lnTo>
                      <a:pt x="4404" y="6630"/>
                    </a:lnTo>
                    <a:lnTo>
                      <a:pt x="4383" y="6623"/>
                    </a:lnTo>
                    <a:lnTo>
                      <a:pt x="4359" y="6614"/>
                    </a:lnTo>
                    <a:lnTo>
                      <a:pt x="4336" y="6607"/>
                    </a:lnTo>
                    <a:lnTo>
                      <a:pt x="4313" y="6601"/>
                    </a:lnTo>
                    <a:lnTo>
                      <a:pt x="4290" y="6594"/>
                    </a:lnTo>
                    <a:lnTo>
                      <a:pt x="4266" y="6589"/>
                    </a:lnTo>
                    <a:lnTo>
                      <a:pt x="4242" y="6586"/>
                    </a:lnTo>
                    <a:lnTo>
                      <a:pt x="4217" y="6583"/>
                    </a:lnTo>
                    <a:lnTo>
                      <a:pt x="4192" y="6580"/>
                    </a:lnTo>
                    <a:lnTo>
                      <a:pt x="4168" y="6579"/>
                    </a:lnTo>
                    <a:lnTo>
                      <a:pt x="4142" y="6579"/>
                    </a:lnTo>
                    <a:lnTo>
                      <a:pt x="4142" y="6579"/>
                    </a:lnTo>
                    <a:lnTo>
                      <a:pt x="4106" y="6579"/>
                    </a:lnTo>
                    <a:lnTo>
                      <a:pt x="4072" y="6582"/>
                    </a:lnTo>
                    <a:lnTo>
                      <a:pt x="4037" y="6587"/>
                    </a:lnTo>
                    <a:lnTo>
                      <a:pt x="4004" y="6593"/>
                    </a:lnTo>
                    <a:lnTo>
                      <a:pt x="3971" y="6601"/>
                    </a:lnTo>
                    <a:lnTo>
                      <a:pt x="3939" y="6610"/>
                    </a:lnTo>
                    <a:lnTo>
                      <a:pt x="3907" y="6620"/>
                    </a:lnTo>
                    <a:lnTo>
                      <a:pt x="3875" y="6633"/>
                    </a:lnTo>
                    <a:lnTo>
                      <a:pt x="3844" y="6647"/>
                    </a:lnTo>
                    <a:lnTo>
                      <a:pt x="3815" y="6661"/>
                    </a:lnTo>
                    <a:lnTo>
                      <a:pt x="3786" y="6678"/>
                    </a:lnTo>
                    <a:lnTo>
                      <a:pt x="3758" y="6696"/>
                    </a:lnTo>
                    <a:lnTo>
                      <a:pt x="3731" y="6715"/>
                    </a:lnTo>
                    <a:lnTo>
                      <a:pt x="3706" y="6735"/>
                    </a:lnTo>
                    <a:lnTo>
                      <a:pt x="3680" y="6757"/>
                    </a:lnTo>
                    <a:lnTo>
                      <a:pt x="3657" y="6780"/>
                    </a:lnTo>
                    <a:lnTo>
                      <a:pt x="3634" y="6803"/>
                    </a:lnTo>
                    <a:lnTo>
                      <a:pt x="3612" y="6829"/>
                    </a:lnTo>
                    <a:lnTo>
                      <a:pt x="3592" y="6854"/>
                    </a:lnTo>
                    <a:lnTo>
                      <a:pt x="3573" y="6881"/>
                    </a:lnTo>
                    <a:lnTo>
                      <a:pt x="3555" y="6909"/>
                    </a:lnTo>
                    <a:lnTo>
                      <a:pt x="3538" y="6937"/>
                    </a:lnTo>
                    <a:lnTo>
                      <a:pt x="3524" y="6967"/>
                    </a:lnTo>
                    <a:lnTo>
                      <a:pt x="3510" y="6997"/>
                    </a:lnTo>
                    <a:lnTo>
                      <a:pt x="3497" y="7029"/>
                    </a:lnTo>
                    <a:lnTo>
                      <a:pt x="3487" y="7060"/>
                    </a:lnTo>
                    <a:lnTo>
                      <a:pt x="3478" y="7093"/>
                    </a:lnTo>
                    <a:lnTo>
                      <a:pt x="3470" y="7127"/>
                    </a:lnTo>
                    <a:lnTo>
                      <a:pt x="3464" y="7160"/>
                    </a:lnTo>
                    <a:lnTo>
                      <a:pt x="3459" y="7194"/>
                    </a:lnTo>
                    <a:lnTo>
                      <a:pt x="3456" y="7229"/>
                    </a:lnTo>
                    <a:lnTo>
                      <a:pt x="3456" y="7265"/>
                    </a:lnTo>
                    <a:lnTo>
                      <a:pt x="3456" y="7265"/>
                    </a:lnTo>
                    <a:lnTo>
                      <a:pt x="3456" y="7301"/>
                    </a:lnTo>
                    <a:lnTo>
                      <a:pt x="3459" y="7335"/>
                    </a:lnTo>
                    <a:lnTo>
                      <a:pt x="3464" y="7370"/>
                    </a:lnTo>
                    <a:lnTo>
                      <a:pt x="3470" y="7403"/>
                    </a:lnTo>
                    <a:lnTo>
                      <a:pt x="3478" y="7436"/>
                    </a:lnTo>
                    <a:lnTo>
                      <a:pt x="3487" y="7468"/>
                    </a:lnTo>
                    <a:lnTo>
                      <a:pt x="3497" y="7500"/>
                    </a:lnTo>
                    <a:lnTo>
                      <a:pt x="3510" y="7532"/>
                    </a:lnTo>
                    <a:lnTo>
                      <a:pt x="3524" y="7563"/>
                    </a:lnTo>
                    <a:lnTo>
                      <a:pt x="3538" y="7592"/>
                    </a:lnTo>
                    <a:lnTo>
                      <a:pt x="3555" y="7620"/>
                    </a:lnTo>
                    <a:lnTo>
                      <a:pt x="3573" y="7649"/>
                    </a:lnTo>
                    <a:lnTo>
                      <a:pt x="3592" y="7675"/>
                    </a:lnTo>
                    <a:lnTo>
                      <a:pt x="3612" y="7701"/>
                    </a:lnTo>
                    <a:lnTo>
                      <a:pt x="3634" y="7727"/>
                    </a:lnTo>
                    <a:lnTo>
                      <a:pt x="3657" y="7750"/>
                    </a:lnTo>
                    <a:lnTo>
                      <a:pt x="3680" y="7773"/>
                    </a:lnTo>
                    <a:lnTo>
                      <a:pt x="3706" y="7794"/>
                    </a:lnTo>
                    <a:lnTo>
                      <a:pt x="3731" y="7815"/>
                    </a:lnTo>
                    <a:lnTo>
                      <a:pt x="3758" y="7834"/>
                    </a:lnTo>
                    <a:lnTo>
                      <a:pt x="3786" y="7852"/>
                    </a:lnTo>
                    <a:lnTo>
                      <a:pt x="3815" y="7869"/>
                    </a:lnTo>
                    <a:lnTo>
                      <a:pt x="3844" y="7883"/>
                    </a:lnTo>
                    <a:lnTo>
                      <a:pt x="3875" y="7897"/>
                    </a:lnTo>
                    <a:lnTo>
                      <a:pt x="3907" y="7910"/>
                    </a:lnTo>
                    <a:lnTo>
                      <a:pt x="3939" y="7920"/>
                    </a:lnTo>
                    <a:lnTo>
                      <a:pt x="3971" y="7929"/>
                    </a:lnTo>
                    <a:lnTo>
                      <a:pt x="4004" y="7936"/>
                    </a:lnTo>
                    <a:lnTo>
                      <a:pt x="4037" y="7943"/>
                    </a:lnTo>
                    <a:lnTo>
                      <a:pt x="4072" y="7948"/>
                    </a:lnTo>
                    <a:lnTo>
                      <a:pt x="4106" y="7950"/>
                    </a:lnTo>
                    <a:lnTo>
                      <a:pt x="4142" y="7950"/>
                    </a:lnTo>
                    <a:lnTo>
                      <a:pt x="4142" y="7950"/>
                    </a:lnTo>
                    <a:lnTo>
                      <a:pt x="4171" y="7950"/>
                    </a:lnTo>
                    <a:lnTo>
                      <a:pt x="4201" y="7948"/>
                    </a:lnTo>
                    <a:lnTo>
                      <a:pt x="4229" y="7945"/>
                    </a:lnTo>
                    <a:lnTo>
                      <a:pt x="4257" y="7942"/>
                    </a:lnTo>
                    <a:lnTo>
                      <a:pt x="4285" y="7936"/>
                    </a:lnTo>
                    <a:lnTo>
                      <a:pt x="4313" y="7930"/>
                    </a:lnTo>
                    <a:lnTo>
                      <a:pt x="4340" y="7922"/>
                    </a:lnTo>
                    <a:lnTo>
                      <a:pt x="4367" y="7913"/>
                    </a:lnTo>
                    <a:lnTo>
                      <a:pt x="4393" y="7903"/>
                    </a:lnTo>
                    <a:lnTo>
                      <a:pt x="4418" y="7893"/>
                    </a:lnTo>
                    <a:lnTo>
                      <a:pt x="4444" y="7881"/>
                    </a:lnTo>
                    <a:lnTo>
                      <a:pt x="4468" y="7869"/>
                    </a:lnTo>
                    <a:lnTo>
                      <a:pt x="4493" y="7855"/>
                    </a:lnTo>
                    <a:lnTo>
                      <a:pt x="4516" y="7840"/>
                    </a:lnTo>
                    <a:lnTo>
                      <a:pt x="4539" y="7825"/>
                    </a:lnTo>
                    <a:lnTo>
                      <a:pt x="4560" y="7808"/>
                    </a:lnTo>
                    <a:lnTo>
                      <a:pt x="4582" y="7792"/>
                    </a:lnTo>
                    <a:lnTo>
                      <a:pt x="4603" y="7773"/>
                    </a:lnTo>
                    <a:lnTo>
                      <a:pt x="4622" y="7755"/>
                    </a:lnTo>
                    <a:lnTo>
                      <a:pt x="4641" y="7734"/>
                    </a:lnTo>
                    <a:lnTo>
                      <a:pt x="4660" y="7715"/>
                    </a:lnTo>
                    <a:lnTo>
                      <a:pt x="4677" y="7693"/>
                    </a:lnTo>
                    <a:lnTo>
                      <a:pt x="4693" y="7672"/>
                    </a:lnTo>
                    <a:lnTo>
                      <a:pt x="4710" y="7650"/>
                    </a:lnTo>
                    <a:lnTo>
                      <a:pt x="4724" y="7627"/>
                    </a:lnTo>
                    <a:lnTo>
                      <a:pt x="4738" y="7603"/>
                    </a:lnTo>
                    <a:lnTo>
                      <a:pt x="4752" y="7578"/>
                    </a:lnTo>
                    <a:lnTo>
                      <a:pt x="4764" y="7554"/>
                    </a:lnTo>
                    <a:lnTo>
                      <a:pt x="4775" y="7528"/>
                    </a:lnTo>
                    <a:lnTo>
                      <a:pt x="4785" y="7501"/>
                    </a:lnTo>
                    <a:lnTo>
                      <a:pt x="4794" y="7476"/>
                    </a:lnTo>
                    <a:lnTo>
                      <a:pt x="4802" y="7449"/>
                    </a:lnTo>
                    <a:lnTo>
                      <a:pt x="4802" y="7449"/>
                    </a:lnTo>
                    <a:lnTo>
                      <a:pt x="4864" y="7438"/>
                    </a:lnTo>
                    <a:lnTo>
                      <a:pt x="4925" y="7425"/>
                    </a:lnTo>
                    <a:lnTo>
                      <a:pt x="4986" y="7411"/>
                    </a:lnTo>
                    <a:lnTo>
                      <a:pt x="5046" y="7397"/>
                    </a:lnTo>
                    <a:lnTo>
                      <a:pt x="5107" y="7381"/>
                    </a:lnTo>
                    <a:lnTo>
                      <a:pt x="5165" y="7365"/>
                    </a:lnTo>
                    <a:lnTo>
                      <a:pt x="5226" y="7348"/>
                    </a:lnTo>
                    <a:lnTo>
                      <a:pt x="5284" y="7329"/>
                    </a:lnTo>
                    <a:lnTo>
                      <a:pt x="5342" y="7310"/>
                    </a:lnTo>
                    <a:lnTo>
                      <a:pt x="5401" y="7290"/>
                    </a:lnTo>
                    <a:lnTo>
                      <a:pt x="5458" y="7269"/>
                    </a:lnTo>
                    <a:lnTo>
                      <a:pt x="5515" y="7247"/>
                    </a:lnTo>
                    <a:lnTo>
                      <a:pt x="5572" y="7224"/>
                    </a:lnTo>
                    <a:lnTo>
                      <a:pt x="5629" y="7201"/>
                    </a:lnTo>
                    <a:lnTo>
                      <a:pt x="5684" y="7175"/>
                    </a:lnTo>
                    <a:lnTo>
                      <a:pt x="5739" y="7150"/>
                    </a:lnTo>
                    <a:lnTo>
                      <a:pt x="5794" y="7124"/>
                    </a:lnTo>
                    <a:lnTo>
                      <a:pt x="5849" y="7096"/>
                    </a:lnTo>
                    <a:lnTo>
                      <a:pt x="5902" y="7068"/>
                    </a:lnTo>
                    <a:lnTo>
                      <a:pt x="5955" y="7040"/>
                    </a:lnTo>
                    <a:lnTo>
                      <a:pt x="6007" y="7009"/>
                    </a:lnTo>
                    <a:lnTo>
                      <a:pt x="6060" y="6980"/>
                    </a:lnTo>
                    <a:lnTo>
                      <a:pt x="6112" y="6948"/>
                    </a:lnTo>
                    <a:lnTo>
                      <a:pt x="6163" y="6916"/>
                    </a:lnTo>
                    <a:lnTo>
                      <a:pt x="6213" y="6882"/>
                    </a:lnTo>
                    <a:lnTo>
                      <a:pt x="6263" y="6849"/>
                    </a:lnTo>
                    <a:lnTo>
                      <a:pt x="6313" y="6815"/>
                    </a:lnTo>
                    <a:lnTo>
                      <a:pt x="6362" y="6779"/>
                    </a:lnTo>
                    <a:lnTo>
                      <a:pt x="6410" y="6743"/>
                    </a:lnTo>
                    <a:lnTo>
                      <a:pt x="6458" y="6706"/>
                    </a:lnTo>
                    <a:lnTo>
                      <a:pt x="6505" y="6667"/>
                    </a:lnTo>
                    <a:lnTo>
                      <a:pt x="6551" y="6630"/>
                    </a:lnTo>
                    <a:lnTo>
                      <a:pt x="6597" y="6591"/>
                    </a:lnTo>
                    <a:lnTo>
                      <a:pt x="6642" y="6551"/>
                    </a:lnTo>
                    <a:lnTo>
                      <a:pt x="6687" y="6510"/>
                    </a:lnTo>
                    <a:lnTo>
                      <a:pt x="6730" y="6469"/>
                    </a:lnTo>
                    <a:lnTo>
                      <a:pt x="6774" y="6427"/>
                    </a:lnTo>
                    <a:lnTo>
                      <a:pt x="6816" y="6385"/>
                    </a:lnTo>
                    <a:lnTo>
                      <a:pt x="6858" y="6341"/>
                    </a:lnTo>
                    <a:lnTo>
                      <a:pt x="6899" y="6298"/>
                    </a:lnTo>
                    <a:lnTo>
                      <a:pt x="6940" y="6253"/>
                    </a:lnTo>
                    <a:lnTo>
                      <a:pt x="6979" y="6208"/>
                    </a:lnTo>
                    <a:lnTo>
                      <a:pt x="7018" y="6162"/>
                    </a:lnTo>
                    <a:lnTo>
                      <a:pt x="7056" y="6116"/>
                    </a:lnTo>
                    <a:lnTo>
                      <a:pt x="7095" y="6069"/>
                    </a:lnTo>
                    <a:lnTo>
                      <a:pt x="7132" y="6021"/>
                    </a:lnTo>
                    <a:lnTo>
                      <a:pt x="7168" y="5973"/>
                    </a:lnTo>
                    <a:lnTo>
                      <a:pt x="7202" y="5924"/>
                    </a:lnTo>
                    <a:lnTo>
                      <a:pt x="7237" y="5874"/>
                    </a:lnTo>
                    <a:lnTo>
                      <a:pt x="7271" y="5824"/>
                    </a:lnTo>
                    <a:lnTo>
                      <a:pt x="7304" y="5774"/>
                    </a:lnTo>
                    <a:lnTo>
                      <a:pt x="7336" y="5723"/>
                    </a:lnTo>
                    <a:lnTo>
                      <a:pt x="7367" y="5671"/>
                    </a:lnTo>
                    <a:lnTo>
                      <a:pt x="7398" y="5618"/>
                    </a:lnTo>
                    <a:lnTo>
                      <a:pt x="7429" y="5566"/>
                    </a:lnTo>
                    <a:lnTo>
                      <a:pt x="7457" y="5514"/>
                    </a:lnTo>
                    <a:lnTo>
                      <a:pt x="7485" y="5459"/>
                    </a:lnTo>
                    <a:lnTo>
                      <a:pt x="7513" y="5405"/>
                    </a:lnTo>
                    <a:lnTo>
                      <a:pt x="7539" y="5350"/>
                    </a:lnTo>
                    <a:lnTo>
                      <a:pt x="7564" y="5295"/>
                    </a:lnTo>
                    <a:lnTo>
                      <a:pt x="7588" y="5238"/>
                    </a:lnTo>
                    <a:lnTo>
                      <a:pt x="7613" y="5182"/>
                    </a:lnTo>
                    <a:lnTo>
                      <a:pt x="7636" y="5126"/>
                    </a:lnTo>
                    <a:lnTo>
                      <a:pt x="7658" y="5070"/>
                    </a:lnTo>
                    <a:lnTo>
                      <a:pt x="7658" y="5070"/>
                    </a:lnTo>
                    <a:lnTo>
                      <a:pt x="7691" y="5063"/>
                    </a:lnTo>
                    <a:lnTo>
                      <a:pt x="7723" y="5057"/>
                    </a:lnTo>
                    <a:lnTo>
                      <a:pt x="7753" y="5048"/>
                    </a:lnTo>
                    <a:lnTo>
                      <a:pt x="7785" y="5039"/>
                    </a:lnTo>
                    <a:lnTo>
                      <a:pt x="7816" y="5027"/>
                    </a:lnTo>
                    <a:lnTo>
                      <a:pt x="7846" y="5015"/>
                    </a:lnTo>
                    <a:lnTo>
                      <a:pt x="7875" y="5002"/>
                    </a:lnTo>
                    <a:lnTo>
                      <a:pt x="7903" y="4986"/>
                    </a:lnTo>
                    <a:lnTo>
                      <a:pt x="7930" y="4971"/>
                    </a:lnTo>
                    <a:lnTo>
                      <a:pt x="7957" y="4953"/>
                    </a:lnTo>
                    <a:lnTo>
                      <a:pt x="7984" y="4935"/>
                    </a:lnTo>
                    <a:lnTo>
                      <a:pt x="8008" y="4916"/>
                    </a:lnTo>
                    <a:lnTo>
                      <a:pt x="8032" y="4896"/>
                    </a:lnTo>
                    <a:lnTo>
                      <a:pt x="8057" y="4874"/>
                    </a:lnTo>
                    <a:lnTo>
                      <a:pt x="8078" y="4851"/>
                    </a:lnTo>
                    <a:lnTo>
                      <a:pt x="8100" y="4828"/>
                    </a:lnTo>
                    <a:lnTo>
                      <a:pt x="8121" y="4804"/>
                    </a:lnTo>
                    <a:lnTo>
                      <a:pt x="8140" y="4778"/>
                    </a:lnTo>
                    <a:lnTo>
                      <a:pt x="8158" y="4752"/>
                    </a:lnTo>
                    <a:lnTo>
                      <a:pt x="8174" y="4726"/>
                    </a:lnTo>
                    <a:lnTo>
                      <a:pt x="8191" y="4697"/>
                    </a:lnTo>
                    <a:lnTo>
                      <a:pt x="8205" y="4669"/>
                    </a:lnTo>
                    <a:lnTo>
                      <a:pt x="8219" y="4640"/>
                    </a:lnTo>
                    <a:lnTo>
                      <a:pt x="8231" y="4610"/>
                    </a:lnTo>
                    <a:lnTo>
                      <a:pt x="8242" y="4580"/>
                    </a:lnTo>
                    <a:lnTo>
                      <a:pt x="8251" y="4549"/>
                    </a:lnTo>
                    <a:lnTo>
                      <a:pt x="8260" y="4517"/>
                    </a:lnTo>
                    <a:lnTo>
                      <a:pt x="8266" y="4485"/>
                    </a:lnTo>
                    <a:lnTo>
                      <a:pt x="8272" y="4452"/>
                    </a:lnTo>
                    <a:lnTo>
                      <a:pt x="8275" y="4419"/>
                    </a:lnTo>
                    <a:lnTo>
                      <a:pt x="8278" y="4385"/>
                    </a:lnTo>
                    <a:lnTo>
                      <a:pt x="8279" y="4351"/>
                    </a:lnTo>
                    <a:lnTo>
                      <a:pt x="8279" y="3156"/>
                    </a:lnTo>
                    <a:lnTo>
                      <a:pt x="8279" y="3156"/>
                    </a:lnTo>
                    <a:lnTo>
                      <a:pt x="8278" y="3121"/>
                    </a:lnTo>
                    <a:lnTo>
                      <a:pt x="8275" y="3088"/>
                    </a:lnTo>
                    <a:lnTo>
                      <a:pt x="8272" y="3055"/>
                    </a:lnTo>
                    <a:lnTo>
                      <a:pt x="8266" y="3022"/>
                    </a:lnTo>
                    <a:lnTo>
                      <a:pt x="8260" y="2990"/>
                    </a:lnTo>
                    <a:lnTo>
                      <a:pt x="8251" y="2958"/>
                    </a:lnTo>
                    <a:lnTo>
                      <a:pt x="8242" y="2927"/>
                    </a:lnTo>
                    <a:lnTo>
                      <a:pt x="8231" y="2896"/>
                    </a:lnTo>
                    <a:lnTo>
                      <a:pt x="8219" y="2867"/>
                    </a:lnTo>
                    <a:lnTo>
                      <a:pt x="8205" y="2837"/>
                    </a:lnTo>
                    <a:lnTo>
                      <a:pt x="8191" y="2809"/>
                    </a:lnTo>
                    <a:lnTo>
                      <a:pt x="8174" y="2781"/>
                    </a:lnTo>
                    <a:lnTo>
                      <a:pt x="8158" y="2754"/>
                    </a:lnTo>
                    <a:lnTo>
                      <a:pt x="8140" y="2729"/>
                    </a:lnTo>
                    <a:lnTo>
                      <a:pt x="8121" y="2703"/>
                    </a:lnTo>
                    <a:lnTo>
                      <a:pt x="8100" y="2679"/>
                    </a:lnTo>
                    <a:lnTo>
                      <a:pt x="8078" y="2656"/>
                    </a:lnTo>
                    <a:lnTo>
                      <a:pt x="8057" y="2633"/>
                    </a:lnTo>
                    <a:lnTo>
                      <a:pt x="8032" y="2611"/>
                    </a:lnTo>
                    <a:lnTo>
                      <a:pt x="8008" y="2590"/>
                    </a:lnTo>
                    <a:lnTo>
                      <a:pt x="7984" y="2571"/>
                    </a:lnTo>
                    <a:lnTo>
                      <a:pt x="7957" y="2553"/>
                    </a:lnTo>
                    <a:lnTo>
                      <a:pt x="7930" y="2535"/>
                    </a:lnTo>
                    <a:lnTo>
                      <a:pt x="7903" y="2520"/>
                    </a:lnTo>
                    <a:lnTo>
                      <a:pt x="7875" y="2505"/>
                    </a:lnTo>
                    <a:lnTo>
                      <a:pt x="7846" y="2492"/>
                    </a:lnTo>
                    <a:lnTo>
                      <a:pt x="7816" y="2479"/>
                    </a:lnTo>
                    <a:lnTo>
                      <a:pt x="7785" y="2468"/>
                    </a:lnTo>
                    <a:lnTo>
                      <a:pt x="7753" y="2459"/>
                    </a:lnTo>
                    <a:lnTo>
                      <a:pt x="7723" y="2450"/>
                    </a:lnTo>
                    <a:lnTo>
                      <a:pt x="7691" y="2443"/>
                    </a:lnTo>
                    <a:lnTo>
                      <a:pt x="7658" y="2438"/>
                    </a:lnTo>
                    <a:lnTo>
                      <a:pt x="7658" y="24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2479675" y="3665538"/>
                <a:ext cx="7232650" cy="3192463"/>
              </a:xfrm>
              <a:custGeom>
                <a:avLst/>
                <a:gdLst>
                  <a:gd name="T0" fmla="*/ 13516 w 13668"/>
                  <a:gd name="T1" fmla="*/ 3451 h 6034"/>
                  <a:gd name="T2" fmla="*/ 13315 w 13668"/>
                  <a:gd name="T3" fmla="*/ 2831 h 6034"/>
                  <a:gd name="T4" fmla="*/ 13030 w 13668"/>
                  <a:gd name="T5" fmla="*/ 2253 h 6034"/>
                  <a:gd name="T6" fmla="*/ 12665 w 13668"/>
                  <a:gd name="T7" fmla="*/ 1727 h 6034"/>
                  <a:gd name="T8" fmla="*/ 12229 w 13668"/>
                  <a:gd name="T9" fmla="*/ 1259 h 6034"/>
                  <a:gd name="T10" fmla="*/ 11727 w 13668"/>
                  <a:gd name="T11" fmla="*/ 859 h 6034"/>
                  <a:gd name="T12" fmla="*/ 11170 w 13668"/>
                  <a:gd name="T13" fmla="*/ 535 h 6034"/>
                  <a:gd name="T14" fmla="*/ 10561 w 13668"/>
                  <a:gd name="T15" fmla="*/ 291 h 6034"/>
                  <a:gd name="T16" fmla="*/ 9399 w 13668"/>
                  <a:gd name="T17" fmla="*/ 230 h 6034"/>
                  <a:gd name="T18" fmla="*/ 9379 w 13668"/>
                  <a:gd name="T19" fmla="*/ 687 h 6034"/>
                  <a:gd name="T20" fmla="*/ 9446 w 13668"/>
                  <a:gd name="T21" fmla="*/ 1223 h 6034"/>
                  <a:gd name="T22" fmla="*/ 9648 w 13668"/>
                  <a:gd name="T23" fmla="*/ 1801 h 6034"/>
                  <a:gd name="T24" fmla="*/ 9789 w 13668"/>
                  <a:gd name="T25" fmla="*/ 2080 h 6034"/>
                  <a:gd name="T26" fmla="*/ 9730 w 13668"/>
                  <a:gd name="T27" fmla="*/ 2217 h 6034"/>
                  <a:gd name="T28" fmla="*/ 9535 w 13668"/>
                  <a:gd name="T29" fmla="*/ 2237 h 6034"/>
                  <a:gd name="T30" fmla="*/ 8754 w 13668"/>
                  <a:gd name="T31" fmla="*/ 2130 h 6034"/>
                  <a:gd name="T32" fmla="*/ 8170 w 13668"/>
                  <a:gd name="T33" fmla="*/ 1970 h 6034"/>
                  <a:gd name="T34" fmla="*/ 7639 w 13668"/>
                  <a:gd name="T35" fmla="*/ 1711 h 6034"/>
                  <a:gd name="T36" fmla="*/ 7446 w 13668"/>
                  <a:gd name="T37" fmla="*/ 1595 h 6034"/>
                  <a:gd name="T38" fmla="*/ 7268 w 13668"/>
                  <a:gd name="T39" fmla="*/ 1641 h 6034"/>
                  <a:gd name="T40" fmla="*/ 7007 w 13668"/>
                  <a:gd name="T41" fmla="*/ 1700 h 6034"/>
                  <a:gd name="T42" fmla="*/ 6765 w 13668"/>
                  <a:gd name="T43" fmla="*/ 1709 h 6034"/>
                  <a:gd name="T44" fmla="*/ 6496 w 13668"/>
                  <a:gd name="T45" fmla="*/ 1669 h 6034"/>
                  <a:gd name="T46" fmla="*/ 6286 w 13668"/>
                  <a:gd name="T47" fmla="*/ 1599 h 6034"/>
                  <a:gd name="T48" fmla="*/ 6143 w 13668"/>
                  <a:gd name="T49" fmla="*/ 1630 h 6034"/>
                  <a:gd name="T50" fmla="*/ 5709 w 13668"/>
                  <a:gd name="T51" fmla="*/ 1885 h 6034"/>
                  <a:gd name="T52" fmla="*/ 5134 w 13668"/>
                  <a:gd name="T53" fmla="*/ 2080 h 6034"/>
                  <a:gd name="T54" fmla="*/ 4494 w 13668"/>
                  <a:gd name="T55" fmla="*/ 2199 h 6034"/>
                  <a:gd name="T56" fmla="*/ 3991 w 13668"/>
                  <a:gd name="T57" fmla="*/ 2241 h 6034"/>
                  <a:gd name="T58" fmla="*/ 3883 w 13668"/>
                  <a:gd name="T59" fmla="*/ 2139 h 6034"/>
                  <a:gd name="T60" fmla="*/ 3899 w 13668"/>
                  <a:gd name="T61" fmla="*/ 2021 h 6034"/>
                  <a:gd name="T62" fmla="*/ 4164 w 13668"/>
                  <a:gd name="T63" fmla="*/ 1436 h 6034"/>
                  <a:gd name="T64" fmla="*/ 4277 w 13668"/>
                  <a:gd name="T65" fmla="*/ 881 h 6034"/>
                  <a:gd name="T66" fmla="*/ 4284 w 13668"/>
                  <a:gd name="T67" fmla="*/ 390 h 6034"/>
                  <a:gd name="T68" fmla="*/ 3348 w 13668"/>
                  <a:gd name="T69" fmla="*/ 224 h 6034"/>
                  <a:gd name="T70" fmla="*/ 2722 w 13668"/>
                  <a:gd name="T71" fmla="*/ 433 h 6034"/>
                  <a:gd name="T72" fmla="*/ 2144 w 13668"/>
                  <a:gd name="T73" fmla="*/ 728 h 6034"/>
                  <a:gd name="T74" fmla="*/ 1620 w 13668"/>
                  <a:gd name="T75" fmla="*/ 1101 h 6034"/>
                  <a:gd name="T76" fmla="*/ 1159 w 13668"/>
                  <a:gd name="T77" fmla="*/ 1544 h 6034"/>
                  <a:gd name="T78" fmla="*/ 766 w 13668"/>
                  <a:gd name="T79" fmla="*/ 2049 h 6034"/>
                  <a:gd name="T80" fmla="*/ 450 w 13668"/>
                  <a:gd name="T81" fmla="*/ 2608 h 6034"/>
                  <a:gd name="T82" fmla="*/ 217 w 13668"/>
                  <a:gd name="T83" fmla="*/ 3215 h 6034"/>
                  <a:gd name="T84" fmla="*/ 74 w 13668"/>
                  <a:gd name="T85" fmla="*/ 3858 h 6034"/>
                  <a:gd name="T86" fmla="*/ 5 w 13668"/>
                  <a:gd name="T87" fmla="*/ 4491 h 6034"/>
                  <a:gd name="T88" fmla="*/ 65 w 13668"/>
                  <a:gd name="T89" fmla="*/ 4681 h 6034"/>
                  <a:gd name="T90" fmla="*/ 183 w 13668"/>
                  <a:gd name="T91" fmla="*/ 4840 h 6034"/>
                  <a:gd name="T92" fmla="*/ 345 w 13668"/>
                  <a:gd name="T93" fmla="*/ 4952 h 6034"/>
                  <a:gd name="T94" fmla="*/ 1272 w 13668"/>
                  <a:gd name="T95" fmla="*/ 5246 h 6034"/>
                  <a:gd name="T96" fmla="*/ 2841 w 13668"/>
                  <a:gd name="T97" fmla="*/ 5632 h 6034"/>
                  <a:gd name="T98" fmla="*/ 4430 w 13668"/>
                  <a:gd name="T99" fmla="*/ 5889 h 6034"/>
                  <a:gd name="T100" fmla="*/ 6032 w 13668"/>
                  <a:gd name="T101" fmla="*/ 6017 h 6034"/>
                  <a:gd name="T102" fmla="*/ 7636 w 13668"/>
                  <a:gd name="T103" fmla="*/ 6017 h 6034"/>
                  <a:gd name="T104" fmla="*/ 9238 w 13668"/>
                  <a:gd name="T105" fmla="*/ 5889 h 6034"/>
                  <a:gd name="T106" fmla="*/ 10827 w 13668"/>
                  <a:gd name="T107" fmla="*/ 5632 h 6034"/>
                  <a:gd name="T108" fmla="*/ 12396 w 13668"/>
                  <a:gd name="T109" fmla="*/ 5246 h 6034"/>
                  <a:gd name="T110" fmla="*/ 13323 w 13668"/>
                  <a:gd name="T111" fmla="*/ 4952 h 6034"/>
                  <a:gd name="T112" fmla="*/ 13485 w 13668"/>
                  <a:gd name="T113" fmla="*/ 4840 h 6034"/>
                  <a:gd name="T114" fmla="*/ 13603 w 13668"/>
                  <a:gd name="T115" fmla="*/ 4681 h 6034"/>
                  <a:gd name="T116" fmla="*/ 13663 w 13668"/>
                  <a:gd name="T117" fmla="*/ 4491 h 6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668" h="6034">
                    <a:moveTo>
                      <a:pt x="13663" y="4344"/>
                    </a:moveTo>
                    <a:lnTo>
                      <a:pt x="13594" y="3858"/>
                    </a:lnTo>
                    <a:lnTo>
                      <a:pt x="13594" y="3858"/>
                    </a:lnTo>
                    <a:lnTo>
                      <a:pt x="13581" y="3776"/>
                    </a:lnTo>
                    <a:lnTo>
                      <a:pt x="13567" y="3694"/>
                    </a:lnTo>
                    <a:lnTo>
                      <a:pt x="13552" y="3612"/>
                    </a:lnTo>
                    <a:lnTo>
                      <a:pt x="13534" y="3532"/>
                    </a:lnTo>
                    <a:lnTo>
                      <a:pt x="13516" y="3451"/>
                    </a:lnTo>
                    <a:lnTo>
                      <a:pt x="13495" y="3372"/>
                    </a:lnTo>
                    <a:lnTo>
                      <a:pt x="13474" y="3293"/>
                    </a:lnTo>
                    <a:lnTo>
                      <a:pt x="13451" y="3215"/>
                    </a:lnTo>
                    <a:lnTo>
                      <a:pt x="13426" y="3137"/>
                    </a:lnTo>
                    <a:lnTo>
                      <a:pt x="13401" y="3058"/>
                    </a:lnTo>
                    <a:lnTo>
                      <a:pt x="13374" y="2982"/>
                    </a:lnTo>
                    <a:lnTo>
                      <a:pt x="13346" y="2906"/>
                    </a:lnTo>
                    <a:lnTo>
                      <a:pt x="13315" y="2831"/>
                    </a:lnTo>
                    <a:lnTo>
                      <a:pt x="13284" y="2755"/>
                    </a:lnTo>
                    <a:lnTo>
                      <a:pt x="13252" y="2681"/>
                    </a:lnTo>
                    <a:lnTo>
                      <a:pt x="13218" y="2608"/>
                    </a:lnTo>
                    <a:lnTo>
                      <a:pt x="13183" y="2535"/>
                    </a:lnTo>
                    <a:lnTo>
                      <a:pt x="13146" y="2464"/>
                    </a:lnTo>
                    <a:lnTo>
                      <a:pt x="13109" y="2392"/>
                    </a:lnTo>
                    <a:lnTo>
                      <a:pt x="13069" y="2322"/>
                    </a:lnTo>
                    <a:lnTo>
                      <a:pt x="13030" y="2253"/>
                    </a:lnTo>
                    <a:lnTo>
                      <a:pt x="12987" y="2183"/>
                    </a:lnTo>
                    <a:lnTo>
                      <a:pt x="12945" y="2116"/>
                    </a:lnTo>
                    <a:lnTo>
                      <a:pt x="12902" y="2049"/>
                    </a:lnTo>
                    <a:lnTo>
                      <a:pt x="12857" y="1983"/>
                    </a:lnTo>
                    <a:lnTo>
                      <a:pt x="12811" y="1917"/>
                    </a:lnTo>
                    <a:lnTo>
                      <a:pt x="12764" y="1852"/>
                    </a:lnTo>
                    <a:lnTo>
                      <a:pt x="12715" y="1789"/>
                    </a:lnTo>
                    <a:lnTo>
                      <a:pt x="12665" y="1727"/>
                    </a:lnTo>
                    <a:lnTo>
                      <a:pt x="12614" y="1664"/>
                    </a:lnTo>
                    <a:lnTo>
                      <a:pt x="12563" y="1604"/>
                    </a:lnTo>
                    <a:lnTo>
                      <a:pt x="12509" y="1544"/>
                    </a:lnTo>
                    <a:lnTo>
                      <a:pt x="12455" y="1485"/>
                    </a:lnTo>
                    <a:lnTo>
                      <a:pt x="12400" y="1427"/>
                    </a:lnTo>
                    <a:lnTo>
                      <a:pt x="12344" y="1370"/>
                    </a:lnTo>
                    <a:lnTo>
                      <a:pt x="12286" y="1314"/>
                    </a:lnTo>
                    <a:lnTo>
                      <a:pt x="12229" y="1259"/>
                    </a:lnTo>
                    <a:lnTo>
                      <a:pt x="12169" y="1205"/>
                    </a:lnTo>
                    <a:lnTo>
                      <a:pt x="12109" y="1152"/>
                    </a:lnTo>
                    <a:lnTo>
                      <a:pt x="12048" y="1101"/>
                    </a:lnTo>
                    <a:lnTo>
                      <a:pt x="11986" y="1050"/>
                    </a:lnTo>
                    <a:lnTo>
                      <a:pt x="11923" y="1000"/>
                    </a:lnTo>
                    <a:lnTo>
                      <a:pt x="11859" y="953"/>
                    </a:lnTo>
                    <a:lnTo>
                      <a:pt x="11794" y="906"/>
                    </a:lnTo>
                    <a:lnTo>
                      <a:pt x="11727" y="859"/>
                    </a:lnTo>
                    <a:lnTo>
                      <a:pt x="11661" y="815"/>
                    </a:lnTo>
                    <a:lnTo>
                      <a:pt x="11593" y="770"/>
                    </a:lnTo>
                    <a:lnTo>
                      <a:pt x="11524" y="728"/>
                    </a:lnTo>
                    <a:lnTo>
                      <a:pt x="11455" y="687"/>
                    </a:lnTo>
                    <a:lnTo>
                      <a:pt x="11384" y="647"/>
                    </a:lnTo>
                    <a:lnTo>
                      <a:pt x="11314" y="607"/>
                    </a:lnTo>
                    <a:lnTo>
                      <a:pt x="11241" y="570"/>
                    </a:lnTo>
                    <a:lnTo>
                      <a:pt x="11170" y="535"/>
                    </a:lnTo>
                    <a:lnTo>
                      <a:pt x="11095" y="499"/>
                    </a:lnTo>
                    <a:lnTo>
                      <a:pt x="11021" y="465"/>
                    </a:lnTo>
                    <a:lnTo>
                      <a:pt x="10946" y="433"/>
                    </a:lnTo>
                    <a:lnTo>
                      <a:pt x="10870" y="401"/>
                    </a:lnTo>
                    <a:lnTo>
                      <a:pt x="10793" y="372"/>
                    </a:lnTo>
                    <a:lnTo>
                      <a:pt x="10717" y="344"/>
                    </a:lnTo>
                    <a:lnTo>
                      <a:pt x="10639" y="317"/>
                    </a:lnTo>
                    <a:lnTo>
                      <a:pt x="10561" y="291"/>
                    </a:lnTo>
                    <a:lnTo>
                      <a:pt x="10481" y="267"/>
                    </a:lnTo>
                    <a:lnTo>
                      <a:pt x="10401" y="245"/>
                    </a:lnTo>
                    <a:lnTo>
                      <a:pt x="10320" y="224"/>
                    </a:lnTo>
                    <a:lnTo>
                      <a:pt x="9436" y="0"/>
                    </a:lnTo>
                    <a:lnTo>
                      <a:pt x="9436" y="0"/>
                    </a:lnTo>
                    <a:lnTo>
                      <a:pt x="9419" y="87"/>
                    </a:lnTo>
                    <a:lnTo>
                      <a:pt x="9405" y="180"/>
                    </a:lnTo>
                    <a:lnTo>
                      <a:pt x="9399" y="230"/>
                    </a:lnTo>
                    <a:lnTo>
                      <a:pt x="9394" y="283"/>
                    </a:lnTo>
                    <a:lnTo>
                      <a:pt x="9389" y="335"/>
                    </a:lnTo>
                    <a:lnTo>
                      <a:pt x="9384" y="390"/>
                    </a:lnTo>
                    <a:lnTo>
                      <a:pt x="9381" y="446"/>
                    </a:lnTo>
                    <a:lnTo>
                      <a:pt x="9379" y="505"/>
                    </a:lnTo>
                    <a:lnTo>
                      <a:pt x="9377" y="564"/>
                    </a:lnTo>
                    <a:lnTo>
                      <a:pt x="9377" y="625"/>
                    </a:lnTo>
                    <a:lnTo>
                      <a:pt x="9379" y="687"/>
                    </a:lnTo>
                    <a:lnTo>
                      <a:pt x="9381" y="751"/>
                    </a:lnTo>
                    <a:lnTo>
                      <a:pt x="9385" y="815"/>
                    </a:lnTo>
                    <a:lnTo>
                      <a:pt x="9391" y="881"/>
                    </a:lnTo>
                    <a:lnTo>
                      <a:pt x="9399" y="948"/>
                    </a:lnTo>
                    <a:lnTo>
                      <a:pt x="9408" y="1016"/>
                    </a:lnTo>
                    <a:lnTo>
                      <a:pt x="9418" y="1083"/>
                    </a:lnTo>
                    <a:lnTo>
                      <a:pt x="9431" y="1152"/>
                    </a:lnTo>
                    <a:lnTo>
                      <a:pt x="9446" y="1223"/>
                    </a:lnTo>
                    <a:lnTo>
                      <a:pt x="9463" y="1293"/>
                    </a:lnTo>
                    <a:lnTo>
                      <a:pt x="9482" y="1365"/>
                    </a:lnTo>
                    <a:lnTo>
                      <a:pt x="9504" y="1436"/>
                    </a:lnTo>
                    <a:lnTo>
                      <a:pt x="9527" y="1509"/>
                    </a:lnTo>
                    <a:lnTo>
                      <a:pt x="9554" y="1581"/>
                    </a:lnTo>
                    <a:lnTo>
                      <a:pt x="9583" y="1654"/>
                    </a:lnTo>
                    <a:lnTo>
                      <a:pt x="9614" y="1728"/>
                    </a:lnTo>
                    <a:lnTo>
                      <a:pt x="9648" y="1801"/>
                    </a:lnTo>
                    <a:lnTo>
                      <a:pt x="9686" y="1874"/>
                    </a:lnTo>
                    <a:lnTo>
                      <a:pt x="9725" y="1948"/>
                    </a:lnTo>
                    <a:lnTo>
                      <a:pt x="9769" y="2021"/>
                    </a:lnTo>
                    <a:lnTo>
                      <a:pt x="9769" y="2021"/>
                    </a:lnTo>
                    <a:lnTo>
                      <a:pt x="9774" y="2031"/>
                    </a:lnTo>
                    <a:lnTo>
                      <a:pt x="9779" y="2041"/>
                    </a:lnTo>
                    <a:lnTo>
                      <a:pt x="9785" y="2061"/>
                    </a:lnTo>
                    <a:lnTo>
                      <a:pt x="9789" y="2080"/>
                    </a:lnTo>
                    <a:lnTo>
                      <a:pt x="9790" y="2100"/>
                    </a:lnTo>
                    <a:lnTo>
                      <a:pt x="9789" y="2120"/>
                    </a:lnTo>
                    <a:lnTo>
                      <a:pt x="9785" y="2139"/>
                    </a:lnTo>
                    <a:lnTo>
                      <a:pt x="9778" y="2157"/>
                    </a:lnTo>
                    <a:lnTo>
                      <a:pt x="9769" y="2175"/>
                    </a:lnTo>
                    <a:lnTo>
                      <a:pt x="9758" y="2190"/>
                    </a:lnTo>
                    <a:lnTo>
                      <a:pt x="9746" y="2204"/>
                    </a:lnTo>
                    <a:lnTo>
                      <a:pt x="9730" y="2217"/>
                    </a:lnTo>
                    <a:lnTo>
                      <a:pt x="9714" y="2227"/>
                    </a:lnTo>
                    <a:lnTo>
                      <a:pt x="9696" y="2236"/>
                    </a:lnTo>
                    <a:lnTo>
                      <a:pt x="9677" y="2241"/>
                    </a:lnTo>
                    <a:lnTo>
                      <a:pt x="9656" y="2244"/>
                    </a:lnTo>
                    <a:lnTo>
                      <a:pt x="9646" y="2245"/>
                    </a:lnTo>
                    <a:lnTo>
                      <a:pt x="9634" y="2245"/>
                    </a:lnTo>
                    <a:lnTo>
                      <a:pt x="9634" y="2245"/>
                    </a:lnTo>
                    <a:lnTo>
                      <a:pt x="9535" y="2237"/>
                    </a:lnTo>
                    <a:lnTo>
                      <a:pt x="9423" y="2227"/>
                    </a:lnTo>
                    <a:lnTo>
                      <a:pt x="9303" y="2215"/>
                    </a:lnTo>
                    <a:lnTo>
                      <a:pt x="9174" y="2199"/>
                    </a:lnTo>
                    <a:lnTo>
                      <a:pt x="9038" y="2180"/>
                    </a:lnTo>
                    <a:lnTo>
                      <a:pt x="8969" y="2169"/>
                    </a:lnTo>
                    <a:lnTo>
                      <a:pt x="8899" y="2157"/>
                    </a:lnTo>
                    <a:lnTo>
                      <a:pt x="8827" y="2144"/>
                    </a:lnTo>
                    <a:lnTo>
                      <a:pt x="8754" y="2130"/>
                    </a:lnTo>
                    <a:lnTo>
                      <a:pt x="8681" y="2114"/>
                    </a:lnTo>
                    <a:lnTo>
                      <a:pt x="8608" y="2098"/>
                    </a:lnTo>
                    <a:lnTo>
                      <a:pt x="8534" y="2080"/>
                    </a:lnTo>
                    <a:lnTo>
                      <a:pt x="8461" y="2061"/>
                    </a:lnTo>
                    <a:lnTo>
                      <a:pt x="8387" y="2040"/>
                    </a:lnTo>
                    <a:lnTo>
                      <a:pt x="8314" y="2017"/>
                    </a:lnTo>
                    <a:lnTo>
                      <a:pt x="8241" y="1994"/>
                    </a:lnTo>
                    <a:lnTo>
                      <a:pt x="8170" y="1970"/>
                    </a:lnTo>
                    <a:lnTo>
                      <a:pt x="8098" y="1943"/>
                    </a:lnTo>
                    <a:lnTo>
                      <a:pt x="8028" y="1915"/>
                    </a:lnTo>
                    <a:lnTo>
                      <a:pt x="7959" y="1885"/>
                    </a:lnTo>
                    <a:lnTo>
                      <a:pt x="7892" y="1855"/>
                    </a:lnTo>
                    <a:lnTo>
                      <a:pt x="7825" y="1821"/>
                    </a:lnTo>
                    <a:lnTo>
                      <a:pt x="7761" y="1787"/>
                    </a:lnTo>
                    <a:lnTo>
                      <a:pt x="7699" y="1750"/>
                    </a:lnTo>
                    <a:lnTo>
                      <a:pt x="7639" y="1711"/>
                    </a:lnTo>
                    <a:lnTo>
                      <a:pt x="7581" y="1672"/>
                    </a:lnTo>
                    <a:lnTo>
                      <a:pt x="7553" y="1650"/>
                    </a:lnTo>
                    <a:lnTo>
                      <a:pt x="7525" y="1630"/>
                    </a:lnTo>
                    <a:lnTo>
                      <a:pt x="7525" y="1630"/>
                    </a:lnTo>
                    <a:lnTo>
                      <a:pt x="7507" y="1617"/>
                    </a:lnTo>
                    <a:lnTo>
                      <a:pt x="7488" y="1607"/>
                    </a:lnTo>
                    <a:lnTo>
                      <a:pt x="7467" y="1599"/>
                    </a:lnTo>
                    <a:lnTo>
                      <a:pt x="7446" y="1595"/>
                    </a:lnTo>
                    <a:lnTo>
                      <a:pt x="7425" y="1594"/>
                    </a:lnTo>
                    <a:lnTo>
                      <a:pt x="7403" y="1595"/>
                    </a:lnTo>
                    <a:lnTo>
                      <a:pt x="7382" y="1599"/>
                    </a:lnTo>
                    <a:lnTo>
                      <a:pt x="7361" y="1607"/>
                    </a:lnTo>
                    <a:lnTo>
                      <a:pt x="7361" y="1607"/>
                    </a:lnTo>
                    <a:lnTo>
                      <a:pt x="7330" y="1618"/>
                    </a:lnTo>
                    <a:lnTo>
                      <a:pt x="7298" y="1630"/>
                    </a:lnTo>
                    <a:lnTo>
                      <a:pt x="7268" y="1641"/>
                    </a:lnTo>
                    <a:lnTo>
                      <a:pt x="7236" y="1651"/>
                    </a:lnTo>
                    <a:lnTo>
                      <a:pt x="7204" y="1660"/>
                    </a:lnTo>
                    <a:lnTo>
                      <a:pt x="7172" y="1669"/>
                    </a:lnTo>
                    <a:lnTo>
                      <a:pt x="7140" y="1677"/>
                    </a:lnTo>
                    <a:lnTo>
                      <a:pt x="7106" y="1683"/>
                    </a:lnTo>
                    <a:lnTo>
                      <a:pt x="7073" y="1690"/>
                    </a:lnTo>
                    <a:lnTo>
                      <a:pt x="7040" y="1696"/>
                    </a:lnTo>
                    <a:lnTo>
                      <a:pt x="7007" y="1700"/>
                    </a:lnTo>
                    <a:lnTo>
                      <a:pt x="6972" y="1704"/>
                    </a:lnTo>
                    <a:lnTo>
                      <a:pt x="6938" y="1708"/>
                    </a:lnTo>
                    <a:lnTo>
                      <a:pt x="6903" y="1709"/>
                    </a:lnTo>
                    <a:lnTo>
                      <a:pt x="6869" y="1710"/>
                    </a:lnTo>
                    <a:lnTo>
                      <a:pt x="6834" y="1711"/>
                    </a:lnTo>
                    <a:lnTo>
                      <a:pt x="6834" y="1711"/>
                    </a:lnTo>
                    <a:lnTo>
                      <a:pt x="6799" y="1710"/>
                    </a:lnTo>
                    <a:lnTo>
                      <a:pt x="6765" y="1709"/>
                    </a:lnTo>
                    <a:lnTo>
                      <a:pt x="6730" y="1708"/>
                    </a:lnTo>
                    <a:lnTo>
                      <a:pt x="6696" y="1704"/>
                    </a:lnTo>
                    <a:lnTo>
                      <a:pt x="6661" y="1700"/>
                    </a:lnTo>
                    <a:lnTo>
                      <a:pt x="6628" y="1696"/>
                    </a:lnTo>
                    <a:lnTo>
                      <a:pt x="6595" y="1690"/>
                    </a:lnTo>
                    <a:lnTo>
                      <a:pt x="6562" y="1683"/>
                    </a:lnTo>
                    <a:lnTo>
                      <a:pt x="6528" y="1677"/>
                    </a:lnTo>
                    <a:lnTo>
                      <a:pt x="6496" y="1669"/>
                    </a:lnTo>
                    <a:lnTo>
                      <a:pt x="6464" y="1660"/>
                    </a:lnTo>
                    <a:lnTo>
                      <a:pt x="6432" y="1651"/>
                    </a:lnTo>
                    <a:lnTo>
                      <a:pt x="6400" y="1641"/>
                    </a:lnTo>
                    <a:lnTo>
                      <a:pt x="6370" y="1630"/>
                    </a:lnTo>
                    <a:lnTo>
                      <a:pt x="6338" y="1618"/>
                    </a:lnTo>
                    <a:lnTo>
                      <a:pt x="6307" y="1607"/>
                    </a:lnTo>
                    <a:lnTo>
                      <a:pt x="6307" y="1607"/>
                    </a:lnTo>
                    <a:lnTo>
                      <a:pt x="6286" y="1599"/>
                    </a:lnTo>
                    <a:lnTo>
                      <a:pt x="6265" y="1595"/>
                    </a:lnTo>
                    <a:lnTo>
                      <a:pt x="6243" y="1594"/>
                    </a:lnTo>
                    <a:lnTo>
                      <a:pt x="6222" y="1595"/>
                    </a:lnTo>
                    <a:lnTo>
                      <a:pt x="6201" y="1599"/>
                    </a:lnTo>
                    <a:lnTo>
                      <a:pt x="6180" y="1607"/>
                    </a:lnTo>
                    <a:lnTo>
                      <a:pt x="6161" y="1617"/>
                    </a:lnTo>
                    <a:lnTo>
                      <a:pt x="6143" y="1630"/>
                    </a:lnTo>
                    <a:lnTo>
                      <a:pt x="6143" y="1630"/>
                    </a:lnTo>
                    <a:lnTo>
                      <a:pt x="6115" y="1650"/>
                    </a:lnTo>
                    <a:lnTo>
                      <a:pt x="6087" y="1672"/>
                    </a:lnTo>
                    <a:lnTo>
                      <a:pt x="6029" y="1711"/>
                    </a:lnTo>
                    <a:lnTo>
                      <a:pt x="5969" y="1750"/>
                    </a:lnTo>
                    <a:lnTo>
                      <a:pt x="5907" y="1787"/>
                    </a:lnTo>
                    <a:lnTo>
                      <a:pt x="5843" y="1821"/>
                    </a:lnTo>
                    <a:lnTo>
                      <a:pt x="5776" y="1855"/>
                    </a:lnTo>
                    <a:lnTo>
                      <a:pt x="5709" y="1885"/>
                    </a:lnTo>
                    <a:lnTo>
                      <a:pt x="5640" y="1915"/>
                    </a:lnTo>
                    <a:lnTo>
                      <a:pt x="5570" y="1943"/>
                    </a:lnTo>
                    <a:lnTo>
                      <a:pt x="5498" y="1970"/>
                    </a:lnTo>
                    <a:lnTo>
                      <a:pt x="5427" y="1994"/>
                    </a:lnTo>
                    <a:lnTo>
                      <a:pt x="5354" y="2017"/>
                    </a:lnTo>
                    <a:lnTo>
                      <a:pt x="5281" y="2040"/>
                    </a:lnTo>
                    <a:lnTo>
                      <a:pt x="5207" y="2061"/>
                    </a:lnTo>
                    <a:lnTo>
                      <a:pt x="5134" y="2080"/>
                    </a:lnTo>
                    <a:lnTo>
                      <a:pt x="5060" y="2098"/>
                    </a:lnTo>
                    <a:lnTo>
                      <a:pt x="4987" y="2114"/>
                    </a:lnTo>
                    <a:lnTo>
                      <a:pt x="4914" y="2130"/>
                    </a:lnTo>
                    <a:lnTo>
                      <a:pt x="4841" y="2144"/>
                    </a:lnTo>
                    <a:lnTo>
                      <a:pt x="4769" y="2157"/>
                    </a:lnTo>
                    <a:lnTo>
                      <a:pt x="4699" y="2169"/>
                    </a:lnTo>
                    <a:lnTo>
                      <a:pt x="4630" y="2180"/>
                    </a:lnTo>
                    <a:lnTo>
                      <a:pt x="4494" y="2199"/>
                    </a:lnTo>
                    <a:lnTo>
                      <a:pt x="4365" y="2215"/>
                    </a:lnTo>
                    <a:lnTo>
                      <a:pt x="4245" y="2227"/>
                    </a:lnTo>
                    <a:lnTo>
                      <a:pt x="4133" y="2237"/>
                    </a:lnTo>
                    <a:lnTo>
                      <a:pt x="4034" y="2245"/>
                    </a:lnTo>
                    <a:lnTo>
                      <a:pt x="4034" y="2245"/>
                    </a:lnTo>
                    <a:lnTo>
                      <a:pt x="4022" y="2245"/>
                    </a:lnTo>
                    <a:lnTo>
                      <a:pt x="4012" y="2244"/>
                    </a:lnTo>
                    <a:lnTo>
                      <a:pt x="3991" y="2241"/>
                    </a:lnTo>
                    <a:lnTo>
                      <a:pt x="3972" y="2236"/>
                    </a:lnTo>
                    <a:lnTo>
                      <a:pt x="3954" y="2227"/>
                    </a:lnTo>
                    <a:lnTo>
                      <a:pt x="3938" y="2217"/>
                    </a:lnTo>
                    <a:lnTo>
                      <a:pt x="3922" y="2204"/>
                    </a:lnTo>
                    <a:lnTo>
                      <a:pt x="3910" y="2190"/>
                    </a:lnTo>
                    <a:lnTo>
                      <a:pt x="3899" y="2175"/>
                    </a:lnTo>
                    <a:lnTo>
                      <a:pt x="3890" y="2157"/>
                    </a:lnTo>
                    <a:lnTo>
                      <a:pt x="3883" y="2139"/>
                    </a:lnTo>
                    <a:lnTo>
                      <a:pt x="3879" y="2120"/>
                    </a:lnTo>
                    <a:lnTo>
                      <a:pt x="3878" y="2100"/>
                    </a:lnTo>
                    <a:lnTo>
                      <a:pt x="3879" y="2080"/>
                    </a:lnTo>
                    <a:lnTo>
                      <a:pt x="3883" y="2061"/>
                    </a:lnTo>
                    <a:lnTo>
                      <a:pt x="3889" y="2041"/>
                    </a:lnTo>
                    <a:lnTo>
                      <a:pt x="3894" y="2031"/>
                    </a:lnTo>
                    <a:lnTo>
                      <a:pt x="3899" y="2021"/>
                    </a:lnTo>
                    <a:lnTo>
                      <a:pt x="3899" y="2021"/>
                    </a:lnTo>
                    <a:lnTo>
                      <a:pt x="3943" y="1948"/>
                    </a:lnTo>
                    <a:lnTo>
                      <a:pt x="3982" y="1874"/>
                    </a:lnTo>
                    <a:lnTo>
                      <a:pt x="4020" y="1801"/>
                    </a:lnTo>
                    <a:lnTo>
                      <a:pt x="4054" y="1728"/>
                    </a:lnTo>
                    <a:lnTo>
                      <a:pt x="4085" y="1654"/>
                    </a:lnTo>
                    <a:lnTo>
                      <a:pt x="4114" y="1581"/>
                    </a:lnTo>
                    <a:lnTo>
                      <a:pt x="4141" y="1509"/>
                    </a:lnTo>
                    <a:lnTo>
                      <a:pt x="4164" y="1436"/>
                    </a:lnTo>
                    <a:lnTo>
                      <a:pt x="4186" y="1365"/>
                    </a:lnTo>
                    <a:lnTo>
                      <a:pt x="4205" y="1293"/>
                    </a:lnTo>
                    <a:lnTo>
                      <a:pt x="4222" y="1223"/>
                    </a:lnTo>
                    <a:lnTo>
                      <a:pt x="4237" y="1152"/>
                    </a:lnTo>
                    <a:lnTo>
                      <a:pt x="4250" y="1083"/>
                    </a:lnTo>
                    <a:lnTo>
                      <a:pt x="4260" y="1016"/>
                    </a:lnTo>
                    <a:lnTo>
                      <a:pt x="4269" y="948"/>
                    </a:lnTo>
                    <a:lnTo>
                      <a:pt x="4277" y="881"/>
                    </a:lnTo>
                    <a:lnTo>
                      <a:pt x="4283" y="815"/>
                    </a:lnTo>
                    <a:lnTo>
                      <a:pt x="4287" y="751"/>
                    </a:lnTo>
                    <a:lnTo>
                      <a:pt x="4289" y="687"/>
                    </a:lnTo>
                    <a:lnTo>
                      <a:pt x="4291" y="625"/>
                    </a:lnTo>
                    <a:lnTo>
                      <a:pt x="4291" y="564"/>
                    </a:lnTo>
                    <a:lnTo>
                      <a:pt x="4289" y="505"/>
                    </a:lnTo>
                    <a:lnTo>
                      <a:pt x="4287" y="446"/>
                    </a:lnTo>
                    <a:lnTo>
                      <a:pt x="4284" y="390"/>
                    </a:lnTo>
                    <a:lnTo>
                      <a:pt x="4279" y="335"/>
                    </a:lnTo>
                    <a:lnTo>
                      <a:pt x="4274" y="283"/>
                    </a:lnTo>
                    <a:lnTo>
                      <a:pt x="4269" y="230"/>
                    </a:lnTo>
                    <a:lnTo>
                      <a:pt x="4263" y="180"/>
                    </a:lnTo>
                    <a:lnTo>
                      <a:pt x="4249" y="87"/>
                    </a:lnTo>
                    <a:lnTo>
                      <a:pt x="4232" y="0"/>
                    </a:lnTo>
                    <a:lnTo>
                      <a:pt x="3348" y="224"/>
                    </a:lnTo>
                    <a:lnTo>
                      <a:pt x="3348" y="224"/>
                    </a:lnTo>
                    <a:lnTo>
                      <a:pt x="3267" y="245"/>
                    </a:lnTo>
                    <a:lnTo>
                      <a:pt x="3187" y="267"/>
                    </a:lnTo>
                    <a:lnTo>
                      <a:pt x="3107" y="291"/>
                    </a:lnTo>
                    <a:lnTo>
                      <a:pt x="3029" y="317"/>
                    </a:lnTo>
                    <a:lnTo>
                      <a:pt x="2951" y="344"/>
                    </a:lnTo>
                    <a:lnTo>
                      <a:pt x="2875" y="372"/>
                    </a:lnTo>
                    <a:lnTo>
                      <a:pt x="2798" y="401"/>
                    </a:lnTo>
                    <a:lnTo>
                      <a:pt x="2722" y="433"/>
                    </a:lnTo>
                    <a:lnTo>
                      <a:pt x="2647" y="465"/>
                    </a:lnTo>
                    <a:lnTo>
                      <a:pt x="2573" y="499"/>
                    </a:lnTo>
                    <a:lnTo>
                      <a:pt x="2498" y="535"/>
                    </a:lnTo>
                    <a:lnTo>
                      <a:pt x="2427" y="570"/>
                    </a:lnTo>
                    <a:lnTo>
                      <a:pt x="2354" y="607"/>
                    </a:lnTo>
                    <a:lnTo>
                      <a:pt x="2284" y="647"/>
                    </a:lnTo>
                    <a:lnTo>
                      <a:pt x="2213" y="687"/>
                    </a:lnTo>
                    <a:lnTo>
                      <a:pt x="2144" y="728"/>
                    </a:lnTo>
                    <a:lnTo>
                      <a:pt x="2075" y="770"/>
                    </a:lnTo>
                    <a:lnTo>
                      <a:pt x="2007" y="815"/>
                    </a:lnTo>
                    <a:lnTo>
                      <a:pt x="1941" y="859"/>
                    </a:lnTo>
                    <a:lnTo>
                      <a:pt x="1874" y="906"/>
                    </a:lnTo>
                    <a:lnTo>
                      <a:pt x="1809" y="953"/>
                    </a:lnTo>
                    <a:lnTo>
                      <a:pt x="1745" y="1000"/>
                    </a:lnTo>
                    <a:lnTo>
                      <a:pt x="1682" y="1050"/>
                    </a:lnTo>
                    <a:lnTo>
                      <a:pt x="1620" y="1101"/>
                    </a:lnTo>
                    <a:lnTo>
                      <a:pt x="1559" y="1152"/>
                    </a:lnTo>
                    <a:lnTo>
                      <a:pt x="1499" y="1205"/>
                    </a:lnTo>
                    <a:lnTo>
                      <a:pt x="1439" y="1259"/>
                    </a:lnTo>
                    <a:lnTo>
                      <a:pt x="1382" y="1314"/>
                    </a:lnTo>
                    <a:lnTo>
                      <a:pt x="1324" y="1370"/>
                    </a:lnTo>
                    <a:lnTo>
                      <a:pt x="1268" y="1427"/>
                    </a:lnTo>
                    <a:lnTo>
                      <a:pt x="1213" y="1485"/>
                    </a:lnTo>
                    <a:lnTo>
                      <a:pt x="1159" y="1544"/>
                    </a:lnTo>
                    <a:lnTo>
                      <a:pt x="1105" y="1604"/>
                    </a:lnTo>
                    <a:lnTo>
                      <a:pt x="1054" y="1664"/>
                    </a:lnTo>
                    <a:lnTo>
                      <a:pt x="1003" y="1727"/>
                    </a:lnTo>
                    <a:lnTo>
                      <a:pt x="953" y="1789"/>
                    </a:lnTo>
                    <a:lnTo>
                      <a:pt x="904" y="1852"/>
                    </a:lnTo>
                    <a:lnTo>
                      <a:pt x="857" y="1917"/>
                    </a:lnTo>
                    <a:lnTo>
                      <a:pt x="811" y="1983"/>
                    </a:lnTo>
                    <a:lnTo>
                      <a:pt x="766" y="2049"/>
                    </a:lnTo>
                    <a:lnTo>
                      <a:pt x="723" y="2116"/>
                    </a:lnTo>
                    <a:lnTo>
                      <a:pt x="681" y="2183"/>
                    </a:lnTo>
                    <a:lnTo>
                      <a:pt x="638" y="2253"/>
                    </a:lnTo>
                    <a:lnTo>
                      <a:pt x="599" y="2322"/>
                    </a:lnTo>
                    <a:lnTo>
                      <a:pt x="559" y="2392"/>
                    </a:lnTo>
                    <a:lnTo>
                      <a:pt x="522" y="2464"/>
                    </a:lnTo>
                    <a:lnTo>
                      <a:pt x="485" y="2535"/>
                    </a:lnTo>
                    <a:lnTo>
                      <a:pt x="450" y="2608"/>
                    </a:lnTo>
                    <a:lnTo>
                      <a:pt x="416" y="2681"/>
                    </a:lnTo>
                    <a:lnTo>
                      <a:pt x="384" y="2755"/>
                    </a:lnTo>
                    <a:lnTo>
                      <a:pt x="353" y="2831"/>
                    </a:lnTo>
                    <a:lnTo>
                      <a:pt x="322" y="2906"/>
                    </a:lnTo>
                    <a:lnTo>
                      <a:pt x="294" y="2982"/>
                    </a:lnTo>
                    <a:lnTo>
                      <a:pt x="267" y="3058"/>
                    </a:lnTo>
                    <a:lnTo>
                      <a:pt x="242" y="3137"/>
                    </a:lnTo>
                    <a:lnTo>
                      <a:pt x="217" y="3215"/>
                    </a:lnTo>
                    <a:lnTo>
                      <a:pt x="194" y="3293"/>
                    </a:lnTo>
                    <a:lnTo>
                      <a:pt x="173" y="3372"/>
                    </a:lnTo>
                    <a:lnTo>
                      <a:pt x="152" y="3451"/>
                    </a:lnTo>
                    <a:lnTo>
                      <a:pt x="134" y="3532"/>
                    </a:lnTo>
                    <a:lnTo>
                      <a:pt x="116" y="3612"/>
                    </a:lnTo>
                    <a:lnTo>
                      <a:pt x="101" y="3694"/>
                    </a:lnTo>
                    <a:lnTo>
                      <a:pt x="87" y="3776"/>
                    </a:lnTo>
                    <a:lnTo>
                      <a:pt x="74" y="3858"/>
                    </a:lnTo>
                    <a:lnTo>
                      <a:pt x="5" y="4344"/>
                    </a:lnTo>
                    <a:lnTo>
                      <a:pt x="5" y="4344"/>
                    </a:lnTo>
                    <a:lnTo>
                      <a:pt x="1" y="4368"/>
                    </a:lnTo>
                    <a:lnTo>
                      <a:pt x="0" y="4394"/>
                    </a:lnTo>
                    <a:lnTo>
                      <a:pt x="0" y="4418"/>
                    </a:lnTo>
                    <a:lnTo>
                      <a:pt x="0" y="4443"/>
                    </a:lnTo>
                    <a:lnTo>
                      <a:pt x="3" y="4467"/>
                    </a:lnTo>
                    <a:lnTo>
                      <a:pt x="5" y="4491"/>
                    </a:lnTo>
                    <a:lnTo>
                      <a:pt x="9" y="4516"/>
                    </a:lnTo>
                    <a:lnTo>
                      <a:pt x="14" y="4540"/>
                    </a:lnTo>
                    <a:lnTo>
                      <a:pt x="20" y="4564"/>
                    </a:lnTo>
                    <a:lnTo>
                      <a:pt x="27" y="4588"/>
                    </a:lnTo>
                    <a:lnTo>
                      <a:pt x="36" y="4611"/>
                    </a:lnTo>
                    <a:lnTo>
                      <a:pt x="45" y="4635"/>
                    </a:lnTo>
                    <a:lnTo>
                      <a:pt x="55" y="4658"/>
                    </a:lnTo>
                    <a:lnTo>
                      <a:pt x="65" y="4681"/>
                    </a:lnTo>
                    <a:lnTo>
                      <a:pt x="77" y="4702"/>
                    </a:lnTo>
                    <a:lnTo>
                      <a:pt x="90" y="4724"/>
                    </a:lnTo>
                    <a:lnTo>
                      <a:pt x="104" y="4745"/>
                    </a:lnTo>
                    <a:lnTo>
                      <a:pt x="118" y="4765"/>
                    </a:lnTo>
                    <a:lnTo>
                      <a:pt x="133" y="4785"/>
                    </a:lnTo>
                    <a:lnTo>
                      <a:pt x="148" y="4805"/>
                    </a:lnTo>
                    <a:lnTo>
                      <a:pt x="165" y="4823"/>
                    </a:lnTo>
                    <a:lnTo>
                      <a:pt x="183" y="4840"/>
                    </a:lnTo>
                    <a:lnTo>
                      <a:pt x="201" y="4857"/>
                    </a:lnTo>
                    <a:lnTo>
                      <a:pt x="220" y="4874"/>
                    </a:lnTo>
                    <a:lnTo>
                      <a:pt x="239" y="4889"/>
                    </a:lnTo>
                    <a:lnTo>
                      <a:pt x="260" y="4903"/>
                    </a:lnTo>
                    <a:lnTo>
                      <a:pt x="280" y="4917"/>
                    </a:lnTo>
                    <a:lnTo>
                      <a:pt x="301" y="4930"/>
                    </a:lnTo>
                    <a:lnTo>
                      <a:pt x="322" y="4942"/>
                    </a:lnTo>
                    <a:lnTo>
                      <a:pt x="345" y="4952"/>
                    </a:lnTo>
                    <a:lnTo>
                      <a:pt x="367" y="4962"/>
                    </a:lnTo>
                    <a:lnTo>
                      <a:pt x="390" y="4970"/>
                    </a:lnTo>
                    <a:lnTo>
                      <a:pt x="496" y="5005"/>
                    </a:lnTo>
                    <a:lnTo>
                      <a:pt x="496" y="5005"/>
                    </a:lnTo>
                    <a:lnTo>
                      <a:pt x="690" y="5068"/>
                    </a:lnTo>
                    <a:lnTo>
                      <a:pt x="883" y="5130"/>
                    </a:lnTo>
                    <a:lnTo>
                      <a:pt x="1077" y="5188"/>
                    </a:lnTo>
                    <a:lnTo>
                      <a:pt x="1272" y="5246"/>
                    </a:lnTo>
                    <a:lnTo>
                      <a:pt x="1466" y="5301"/>
                    </a:lnTo>
                    <a:lnTo>
                      <a:pt x="1662" y="5355"/>
                    </a:lnTo>
                    <a:lnTo>
                      <a:pt x="1858" y="5406"/>
                    </a:lnTo>
                    <a:lnTo>
                      <a:pt x="2053" y="5455"/>
                    </a:lnTo>
                    <a:lnTo>
                      <a:pt x="2250" y="5502"/>
                    </a:lnTo>
                    <a:lnTo>
                      <a:pt x="2447" y="5548"/>
                    </a:lnTo>
                    <a:lnTo>
                      <a:pt x="2644" y="5590"/>
                    </a:lnTo>
                    <a:lnTo>
                      <a:pt x="2841" y="5632"/>
                    </a:lnTo>
                    <a:lnTo>
                      <a:pt x="3040" y="5671"/>
                    </a:lnTo>
                    <a:lnTo>
                      <a:pt x="3237" y="5708"/>
                    </a:lnTo>
                    <a:lnTo>
                      <a:pt x="3435" y="5744"/>
                    </a:lnTo>
                    <a:lnTo>
                      <a:pt x="3634" y="5777"/>
                    </a:lnTo>
                    <a:lnTo>
                      <a:pt x="3833" y="5808"/>
                    </a:lnTo>
                    <a:lnTo>
                      <a:pt x="4032" y="5837"/>
                    </a:lnTo>
                    <a:lnTo>
                      <a:pt x="4231" y="5864"/>
                    </a:lnTo>
                    <a:lnTo>
                      <a:pt x="4430" y="5889"/>
                    </a:lnTo>
                    <a:lnTo>
                      <a:pt x="4630" y="5912"/>
                    </a:lnTo>
                    <a:lnTo>
                      <a:pt x="4831" y="5933"/>
                    </a:lnTo>
                    <a:lnTo>
                      <a:pt x="5030" y="5952"/>
                    </a:lnTo>
                    <a:lnTo>
                      <a:pt x="5230" y="5969"/>
                    </a:lnTo>
                    <a:lnTo>
                      <a:pt x="5431" y="5984"/>
                    </a:lnTo>
                    <a:lnTo>
                      <a:pt x="5630" y="5997"/>
                    </a:lnTo>
                    <a:lnTo>
                      <a:pt x="5831" y="6008"/>
                    </a:lnTo>
                    <a:lnTo>
                      <a:pt x="6032" y="6017"/>
                    </a:lnTo>
                    <a:lnTo>
                      <a:pt x="6233" y="6024"/>
                    </a:lnTo>
                    <a:lnTo>
                      <a:pt x="6432" y="6029"/>
                    </a:lnTo>
                    <a:lnTo>
                      <a:pt x="6633" y="6033"/>
                    </a:lnTo>
                    <a:lnTo>
                      <a:pt x="6834" y="6034"/>
                    </a:lnTo>
                    <a:lnTo>
                      <a:pt x="7035" y="6033"/>
                    </a:lnTo>
                    <a:lnTo>
                      <a:pt x="7236" y="6029"/>
                    </a:lnTo>
                    <a:lnTo>
                      <a:pt x="7435" y="6024"/>
                    </a:lnTo>
                    <a:lnTo>
                      <a:pt x="7636" y="6017"/>
                    </a:lnTo>
                    <a:lnTo>
                      <a:pt x="7837" y="6008"/>
                    </a:lnTo>
                    <a:lnTo>
                      <a:pt x="8038" y="5997"/>
                    </a:lnTo>
                    <a:lnTo>
                      <a:pt x="8237" y="5984"/>
                    </a:lnTo>
                    <a:lnTo>
                      <a:pt x="8438" y="5969"/>
                    </a:lnTo>
                    <a:lnTo>
                      <a:pt x="8638" y="5952"/>
                    </a:lnTo>
                    <a:lnTo>
                      <a:pt x="8837" y="5933"/>
                    </a:lnTo>
                    <a:lnTo>
                      <a:pt x="9038" y="5912"/>
                    </a:lnTo>
                    <a:lnTo>
                      <a:pt x="9238" y="5889"/>
                    </a:lnTo>
                    <a:lnTo>
                      <a:pt x="9437" y="5864"/>
                    </a:lnTo>
                    <a:lnTo>
                      <a:pt x="9636" y="5837"/>
                    </a:lnTo>
                    <a:lnTo>
                      <a:pt x="9835" y="5808"/>
                    </a:lnTo>
                    <a:lnTo>
                      <a:pt x="10034" y="5777"/>
                    </a:lnTo>
                    <a:lnTo>
                      <a:pt x="10233" y="5744"/>
                    </a:lnTo>
                    <a:lnTo>
                      <a:pt x="10431" y="5708"/>
                    </a:lnTo>
                    <a:lnTo>
                      <a:pt x="10628" y="5671"/>
                    </a:lnTo>
                    <a:lnTo>
                      <a:pt x="10827" y="5632"/>
                    </a:lnTo>
                    <a:lnTo>
                      <a:pt x="11024" y="5590"/>
                    </a:lnTo>
                    <a:lnTo>
                      <a:pt x="11221" y="5548"/>
                    </a:lnTo>
                    <a:lnTo>
                      <a:pt x="11418" y="5502"/>
                    </a:lnTo>
                    <a:lnTo>
                      <a:pt x="11615" y="5455"/>
                    </a:lnTo>
                    <a:lnTo>
                      <a:pt x="11810" y="5406"/>
                    </a:lnTo>
                    <a:lnTo>
                      <a:pt x="12006" y="5355"/>
                    </a:lnTo>
                    <a:lnTo>
                      <a:pt x="12202" y="5301"/>
                    </a:lnTo>
                    <a:lnTo>
                      <a:pt x="12396" y="5246"/>
                    </a:lnTo>
                    <a:lnTo>
                      <a:pt x="12591" y="5188"/>
                    </a:lnTo>
                    <a:lnTo>
                      <a:pt x="12785" y="5130"/>
                    </a:lnTo>
                    <a:lnTo>
                      <a:pt x="12978" y="5068"/>
                    </a:lnTo>
                    <a:lnTo>
                      <a:pt x="13172" y="5005"/>
                    </a:lnTo>
                    <a:lnTo>
                      <a:pt x="13278" y="4970"/>
                    </a:lnTo>
                    <a:lnTo>
                      <a:pt x="13278" y="4970"/>
                    </a:lnTo>
                    <a:lnTo>
                      <a:pt x="13301" y="4962"/>
                    </a:lnTo>
                    <a:lnTo>
                      <a:pt x="13323" y="4952"/>
                    </a:lnTo>
                    <a:lnTo>
                      <a:pt x="13346" y="4942"/>
                    </a:lnTo>
                    <a:lnTo>
                      <a:pt x="13367" y="4930"/>
                    </a:lnTo>
                    <a:lnTo>
                      <a:pt x="13388" y="4917"/>
                    </a:lnTo>
                    <a:lnTo>
                      <a:pt x="13408" y="4903"/>
                    </a:lnTo>
                    <a:lnTo>
                      <a:pt x="13429" y="4889"/>
                    </a:lnTo>
                    <a:lnTo>
                      <a:pt x="13448" y="4874"/>
                    </a:lnTo>
                    <a:lnTo>
                      <a:pt x="13467" y="4857"/>
                    </a:lnTo>
                    <a:lnTo>
                      <a:pt x="13485" y="4840"/>
                    </a:lnTo>
                    <a:lnTo>
                      <a:pt x="13503" y="4823"/>
                    </a:lnTo>
                    <a:lnTo>
                      <a:pt x="13520" y="4805"/>
                    </a:lnTo>
                    <a:lnTo>
                      <a:pt x="13535" y="4785"/>
                    </a:lnTo>
                    <a:lnTo>
                      <a:pt x="13550" y="4765"/>
                    </a:lnTo>
                    <a:lnTo>
                      <a:pt x="13564" y="4745"/>
                    </a:lnTo>
                    <a:lnTo>
                      <a:pt x="13578" y="4724"/>
                    </a:lnTo>
                    <a:lnTo>
                      <a:pt x="13591" y="4702"/>
                    </a:lnTo>
                    <a:lnTo>
                      <a:pt x="13603" y="4681"/>
                    </a:lnTo>
                    <a:lnTo>
                      <a:pt x="13613" y="4658"/>
                    </a:lnTo>
                    <a:lnTo>
                      <a:pt x="13623" y="4635"/>
                    </a:lnTo>
                    <a:lnTo>
                      <a:pt x="13632" y="4611"/>
                    </a:lnTo>
                    <a:lnTo>
                      <a:pt x="13641" y="4588"/>
                    </a:lnTo>
                    <a:lnTo>
                      <a:pt x="13648" y="4564"/>
                    </a:lnTo>
                    <a:lnTo>
                      <a:pt x="13654" y="4540"/>
                    </a:lnTo>
                    <a:lnTo>
                      <a:pt x="13659" y="4516"/>
                    </a:lnTo>
                    <a:lnTo>
                      <a:pt x="13663" y="4491"/>
                    </a:lnTo>
                    <a:lnTo>
                      <a:pt x="13665" y="4467"/>
                    </a:lnTo>
                    <a:lnTo>
                      <a:pt x="13668" y="4443"/>
                    </a:lnTo>
                    <a:lnTo>
                      <a:pt x="13668" y="4418"/>
                    </a:lnTo>
                    <a:lnTo>
                      <a:pt x="13668" y="4394"/>
                    </a:lnTo>
                    <a:lnTo>
                      <a:pt x="13667" y="4368"/>
                    </a:lnTo>
                    <a:lnTo>
                      <a:pt x="13663" y="4344"/>
                    </a:lnTo>
                    <a:lnTo>
                      <a:pt x="13663" y="4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4622800" y="512763"/>
                <a:ext cx="2946400" cy="2844800"/>
              </a:xfrm>
              <a:custGeom>
                <a:avLst/>
                <a:gdLst>
                  <a:gd name="T0" fmla="*/ 2500 w 5570"/>
                  <a:gd name="T1" fmla="*/ 14 h 5377"/>
                  <a:gd name="T2" fmla="*/ 2089 w 5570"/>
                  <a:gd name="T3" fmla="*/ 89 h 5377"/>
                  <a:gd name="T4" fmla="*/ 1701 w 5570"/>
                  <a:gd name="T5" fmla="*/ 219 h 5377"/>
                  <a:gd name="T6" fmla="*/ 1341 w 5570"/>
                  <a:gd name="T7" fmla="*/ 403 h 5377"/>
                  <a:gd name="T8" fmla="*/ 1013 w 5570"/>
                  <a:gd name="T9" fmla="*/ 636 h 5377"/>
                  <a:gd name="T10" fmla="*/ 724 w 5570"/>
                  <a:gd name="T11" fmla="*/ 912 h 5377"/>
                  <a:gd name="T12" fmla="*/ 476 w 5570"/>
                  <a:gd name="T13" fmla="*/ 1228 h 5377"/>
                  <a:gd name="T14" fmla="*/ 275 w 5570"/>
                  <a:gd name="T15" fmla="*/ 1578 h 5377"/>
                  <a:gd name="T16" fmla="*/ 125 w 5570"/>
                  <a:gd name="T17" fmla="*/ 1958 h 5377"/>
                  <a:gd name="T18" fmla="*/ 32 w 5570"/>
                  <a:gd name="T19" fmla="*/ 2362 h 5377"/>
                  <a:gd name="T20" fmla="*/ 0 w 5570"/>
                  <a:gd name="T21" fmla="*/ 2785 h 5377"/>
                  <a:gd name="T22" fmla="*/ 13 w 5570"/>
                  <a:gd name="T23" fmla="*/ 3058 h 5377"/>
                  <a:gd name="T24" fmla="*/ 63 w 5570"/>
                  <a:gd name="T25" fmla="*/ 3375 h 5377"/>
                  <a:gd name="T26" fmla="*/ 147 w 5570"/>
                  <a:gd name="T27" fmla="*/ 3679 h 5377"/>
                  <a:gd name="T28" fmla="*/ 264 w 5570"/>
                  <a:gd name="T29" fmla="*/ 3970 h 5377"/>
                  <a:gd name="T30" fmla="*/ 411 w 5570"/>
                  <a:gd name="T31" fmla="*/ 4241 h 5377"/>
                  <a:gd name="T32" fmla="*/ 587 w 5570"/>
                  <a:gd name="T33" fmla="*/ 4494 h 5377"/>
                  <a:gd name="T34" fmla="*/ 788 w 5570"/>
                  <a:gd name="T35" fmla="*/ 4726 h 5377"/>
                  <a:gd name="T36" fmla="*/ 1014 w 5570"/>
                  <a:gd name="T37" fmla="*/ 4934 h 5377"/>
                  <a:gd name="T38" fmla="*/ 1263 w 5570"/>
                  <a:gd name="T39" fmla="*/ 5116 h 5377"/>
                  <a:gd name="T40" fmla="*/ 1530 w 5570"/>
                  <a:gd name="T41" fmla="*/ 5271 h 5377"/>
                  <a:gd name="T42" fmla="*/ 1767 w 5570"/>
                  <a:gd name="T43" fmla="*/ 5377 h 5377"/>
                  <a:gd name="T44" fmla="*/ 1919 w 5570"/>
                  <a:gd name="T45" fmla="*/ 5232 h 5377"/>
                  <a:gd name="T46" fmla="*/ 2093 w 5570"/>
                  <a:gd name="T47" fmla="*/ 5112 h 5377"/>
                  <a:gd name="T48" fmla="*/ 2284 w 5570"/>
                  <a:gd name="T49" fmla="*/ 5019 h 5377"/>
                  <a:gd name="T50" fmla="*/ 2491 w 5570"/>
                  <a:gd name="T51" fmla="*/ 4956 h 5377"/>
                  <a:gd name="T52" fmla="*/ 2710 w 5570"/>
                  <a:gd name="T53" fmla="*/ 4927 h 5377"/>
                  <a:gd name="T54" fmla="*/ 2898 w 5570"/>
                  <a:gd name="T55" fmla="*/ 4929 h 5377"/>
                  <a:gd name="T56" fmla="*/ 3115 w 5570"/>
                  <a:gd name="T57" fmla="*/ 4964 h 5377"/>
                  <a:gd name="T58" fmla="*/ 3318 w 5570"/>
                  <a:gd name="T59" fmla="*/ 5033 h 5377"/>
                  <a:gd name="T60" fmla="*/ 3508 w 5570"/>
                  <a:gd name="T61" fmla="*/ 5130 h 5377"/>
                  <a:gd name="T62" fmla="*/ 3678 w 5570"/>
                  <a:gd name="T63" fmla="*/ 5254 h 5377"/>
                  <a:gd name="T64" fmla="*/ 3803 w 5570"/>
                  <a:gd name="T65" fmla="*/ 5377 h 5377"/>
                  <a:gd name="T66" fmla="*/ 4086 w 5570"/>
                  <a:gd name="T67" fmla="*/ 5248 h 5377"/>
                  <a:gd name="T68" fmla="*/ 4351 w 5570"/>
                  <a:gd name="T69" fmla="*/ 5088 h 5377"/>
                  <a:gd name="T70" fmla="*/ 4595 w 5570"/>
                  <a:gd name="T71" fmla="*/ 4901 h 5377"/>
                  <a:gd name="T72" fmla="*/ 4817 w 5570"/>
                  <a:gd name="T73" fmla="*/ 4689 h 5377"/>
                  <a:gd name="T74" fmla="*/ 5015 w 5570"/>
                  <a:gd name="T75" fmla="*/ 4453 h 5377"/>
                  <a:gd name="T76" fmla="*/ 5185 w 5570"/>
                  <a:gd name="T77" fmla="*/ 4198 h 5377"/>
                  <a:gd name="T78" fmla="*/ 5328 w 5570"/>
                  <a:gd name="T79" fmla="*/ 3923 h 5377"/>
                  <a:gd name="T80" fmla="*/ 5440 w 5570"/>
                  <a:gd name="T81" fmla="*/ 3631 h 5377"/>
                  <a:gd name="T82" fmla="*/ 5518 w 5570"/>
                  <a:gd name="T83" fmla="*/ 3324 h 5377"/>
                  <a:gd name="T84" fmla="*/ 5561 w 5570"/>
                  <a:gd name="T85" fmla="*/ 3004 h 5377"/>
                  <a:gd name="T86" fmla="*/ 5569 w 5570"/>
                  <a:gd name="T87" fmla="*/ 2714 h 5377"/>
                  <a:gd name="T88" fmla="*/ 5527 w 5570"/>
                  <a:gd name="T89" fmla="*/ 2293 h 5377"/>
                  <a:gd name="T90" fmla="*/ 5424 w 5570"/>
                  <a:gd name="T91" fmla="*/ 1892 h 5377"/>
                  <a:gd name="T92" fmla="*/ 5266 w 5570"/>
                  <a:gd name="T93" fmla="*/ 1518 h 5377"/>
                  <a:gd name="T94" fmla="*/ 5056 w 5570"/>
                  <a:gd name="T95" fmla="*/ 1173 h 5377"/>
                  <a:gd name="T96" fmla="*/ 4801 w 5570"/>
                  <a:gd name="T97" fmla="*/ 864 h 5377"/>
                  <a:gd name="T98" fmla="*/ 4504 w 5570"/>
                  <a:gd name="T99" fmla="*/ 594 h 5377"/>
                  <a:gd name="T100" fmla="*/ 4172 w 5570"/>
                  <a:gd name="T101" fmla="*/ 369 h 5377"/>
                  <a:gd name="T102" fmla="*/ 3806 w 5570"/>
                  <a:gd name="T103" fmla="*/ 194 h 5377"/>
                  <a:gd name="T104" fmla="*/ 3414 w 5570"/>
                  <a:gd name="T105" fmla="*/ 72 h 5377"/>
                  <a:gd name="T106" fmla="*/ 3000 w 5570"/>
                  <a:gd name="T107" fmla="*/ 8 h 5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570" h="5377">
                    <a:moveTo>
                      <a:pt x="2785" y="0"/>
                    </a:moveTo>
                    <a:lnTo>
                      <a:pt x="2785" y="0"/>
                    </a:lnTo>
                    <a:lnTo>
                      <a:pt x="2713" y="2"/>
                    </a:lnTo>
                    <a:lnTo>
                      <a:pt x="2642" y="4"/>
                    </a:lnTo>
                    <a:lnTo>
                      <a:pt x="2570" y="8"/>
                    </a:lnTo>
                    <a:lnTo>
                      <a:pt x="2500" y="14"/>
                    </a:lnTo>
                    <a:lnTo>
                      <a:pt x="2431" y="23"/>
                    </a:lnTo>
                    <a:lnTo>
                      <a:pt x="2360" y="32"/>
                    </a:lnTo>
                    <a:lnTo>
                      <a:pt x="2292" y="44"/>
                    </a:lnTo>
                    <a:lnTo>
                      <a:pt x="2223" y="57"/>
                    </a:lnTo>
                    <a:lnTo>
                      <a:pt x="2156" y="72"/>
                    </a:lnTo>
                    <a:lnTo>
                      <a:pt x="2089" y="89"/>
                    </a:lnTo>
                    <a:lnTo>
                      <a:pt x="2023" y="107"/>
                    </a:lnTo>
                    <a:lnTo>
                      <a:pt x="1957" y="126"/>
                    </a:lnTo>
                    <a:lnTo>
                      <a:pt x="1892" y="146"/>
                    </a:lnTo>
                    <a:lnTo>
                      <a:pt x="1827" y="169"/>
                    </a:lnTo>
                    <a:lnTo>
                      <a:pt x="1764" y="194"/>
                    </a:lnTo>
                    <a:lnTo>
                      <a:pt x="1701" y="219"/>
                    </a:lnTo>
                    <a:lnTo>
                      <a:pt x="1639" y="246"/>
                    </a:lnTo>
                    <a:lnTo>
                      <a:pt x="1577" y="275"/>
                    </a:lnTo>
                    <a:lnTo>
                      <a:pt x="1517" y="305"/>
                    </a:lnTo>
                    <a:lnTo>
                      <a:pt x="1457" y="337"/>
                    </a:lnTo>
                    <a:lnTo>
                      <a:pt x="1398" y="369"/>
                    </a:lnTo>
                    <a:lnTo>
                      <a:pt x="1341" y="403"/>
                    </a:lnTo>
                    <a:lnTo>
                      <a:pt x="1284" y="439"/>
                    </a:lnTo>
                    <a:lnTo>
                      <a:pt x="1228" y="476"/>
                    </a:lnTo>
                    <a:lnTo>
                      <a:pt x="1173" y="515"/>
                    </a:lnTo>
                    <a:lnTo>
                      <a:pt x="1118" y="554"/>
                    </a:lnTo>
                    <a:lnTo>
                      <a:pt x="1066" y="594"/>
                    </a:lnTo>
                    <a:lnTo>
                      <a:pt x="1013" y="636"/>
                    </a:lnTo>
                    <a:lnTo>
                      <a:pt x="962" y="680"/>
                    </a:lnTo>
                    <a:lnTo>
                      <a:pt x="912" y="724"/>
                    </a:lnTo>
                    <a:lnTo>
                      <a:pt x="863" y="769"/>
                    </a:lnTo>
                    <a:lnTo>
                      <a:pt x="816" y="817"/>
                    </a:lnTo>
                    <a:lnTo>
                      <a:pt x="769" y="864"/>
                    </a:lnTo>
                    <a:lnTo>
                      <a:pt x="724" y="912"/>
                    </a:lnTo>
                    <a:lnTo>
                      <a:pt x="679" y="962"/>
                    </a:lnTo>
                    <a:lnTo>
                      <a:pt x="636" y="1014"/>
                    </a:lnTo>
                    <a:lnTo>
                      <a:pt x="594" y="1066"/>
                    </a:lnTo>
                    <a:lnTo>
                      <a:pt x="553" y="1120"/>
                    </a:lnTo>
                    <a:lnTo>
                      <a:pt x="514" y="1173"/>
                    </a:lnTo>
                    <a:lnTo>
                      <a:pt x="476" y="1228"/>
                    </a:lnTo>
                    <a:lnTo>
                      <a:pt x="439" y="1285"/>
                    </a:lnTo>
                    <a:lnTo>
                      <a:pt x="403" y="1341"/>
                    </a:lnTo>
                    <a:lnTo>
                      <a:pt x="368" y="1399"/>
                    </a:lnTo>
                    <a:lnTo>
                      <a:pt x="336" y="1457"/>
                    </a:lnTo>
                    <a:lnTo>
                      <a:pt x="304" y="1518"/>
                    </a:lnTo>
                    <a:lnTo>
                      <a:pt x="275" y="1578"/>
                    </a:lnTo>
                    <a:lnTo>
                      <a:pt x="246" y="1639"/>
                    </a:lnTo>
                    <a:lnTo>
                      <a:pt x="219" y="1702"/>
                    </a:lnTo>
                    <a:lnTo>
                      <a:pt x="193" y="1764"/>
                    </a:lnTo>
                    <a:lnTo>
                      <a:pt x="169" y="1828"/>
                    </a:lnTo>
                    <a:lnTo>
                      <a:pt x="146" y="1892"/>
                    </a:lnTo>
                    <a:lnTo>
                      <a:pt x="125" y="1958"/>
                    </a:lnTo>
                    <a:lnTo>
                      <a:pt x="106" y="2023"/>
                    </a:lnTo>
                    <a:lnTo>
                      <a:pt x="88" y="2089"/>
                    </a:lnTo>
                    <a:lnTo>
                      <a:pt x="72" y="2156"/>
                    </a:lnTo>
                    <a:lnTo>
                      <a:pt x="56" y="2224"/>
                    </a:lnTo>
                    <a:lnTo>
                      <a:pt x="43" y="2293"/>
                    </a:lnTo>
                    <a:lnTo>
                      <a:pt x="32" y="2362"/>
                    </a:lnTo>
                    <a:lnTo>
                      <a:pt x="22" y="2431"/>
                    </a:lnTo>
                    <a:lnTo>
                      <a:pt x="14" y="2500"/>
                    </a:lnTo>
                    <a:lnTo>
                      <a:pt x="8" y="2572"/>
                    </a:lnTo>
                    <a:lnTo>
                      <a:pt x="4" y="2642"/>
                    </a:lnTo>
                    <a:lnTo>
                      <a:pt x="1" y="2714"/>
                    </a:lnTo>
                    <a:lnTo>
                      <a:pt x="0" y="2785"/>
                    </a:lnTo>
                    <a:lnTo>
                      <a:pt x="0" y="2785"/>
                    </a:lnTo>
                    <a:lnTo>
                      <a:pt x="0" y="2840"/>
                    </a:lnTo>
                    <a:lnTo>
                      <a:pt x="3" y="2895"/>
                    </a:lnTo>
                    <a:lnTo>
                      <a:pt x="5" y="2950"/>
                    </a:lnTo>
                    <a:lnTo>
                      <a:pt x="9" y="3004"/>
                    </a:lnTo>
                    <a:lnTo>
                      <a:pt x="13" y="3058"/>
                    </a:lnTo>
                    <a:lnTo>
                      <a:pt x="19" y="3112"/>
                    </a:lnTo>
                    <a:lnTo>
                      <a:pt x="26" y="3165"/>
                    </a:lnTo>
                    <a:lnTo>
                      <a:pt x="33" y="3219"/>
                    </a:lnTo>
                    <a:lnTo>
                      <a:pt x="42" y="3271"/>
                    </a:lnTo>
                    <a:lnTo>
                      <a:pt x="52" y="3324"/>
                    </a:lnTo>
                    <a:lnTo>
                      <a:pt x="63" y="3375"/>
                    </a:lnTo>
                    <a:lnTo>
                      <a:pt x="74" y="3427"/>
                    </a:lnTo>
                    <a:lnTo>
                      <a:pt x="87" y="3479"/>
                    </a:lnTo>
                    <a:lnTo>
                      <a:pt x="101" y="3530"/>
                    </a:lnTo>
                    <a:lnTo>
                      <a:pt x="115" y="3580"/>
                    </a:lnTo>
                    <a:lnTo>
                      <a:pt x="130" y="3631"/>
                    </a:lnTo>
                    <a:lnTo>
                      <a:pt x="147" y="3679"/>
                    </a:lnTo>
                    <a:lnTo>
                      <a:pt x="164" y="3729"/>
                    </a:lnTo>
                    <a:lnTo>
                      <a:pt x="183" y="3778"/>
                    </a:lnTo>
                    <a:lnTo>
                      <a:pt x="201" y="3827"/>
                    </a:lnTo>
                    <a:lnTo>
                      <a:pt x="221" y="3875"/>
                    </a:lnTo>
                    <a:lnTo>
                      <a:pt x="242" y="3923"/>
                    </a:lnTo>
                    <a:lnTo>
                      <a:pt x="264" y="3970"/>
                    </a:lnTo>
                    <a:lnTo>
                      <a:pt x="287" y="4016"/>
                    </a:lnTo>
                    <a:lnTo>
                      <a:pt x="310" y="4062"/>
                    </a:lnTo>
                    <a:lnTo>
                      <a:pt x="334" y="4108"/>
                    </a:lnTo>
                    <a:lnTo>
                      <a:pt x="358" y="4153"/>
                    </a:lnTo>
                    <a:lnTo>
                      <a:pt x="385" y="4198"/>
                    </a:lnTo>
                    <a:lnTo>
                      <a:pt x="411" y="4241"/>
                    </a:lnTo>
                    <a:lnTo>
                      <a:pt x="439" y="4286"/>
                    </a:lnTo>
                    <a:lnTo>
                      <a:pt x="467" y="4328"/>
                    </a:lnTo>
                    <a:lnTo>
                      <a:pt x="495" y="4370"/>
                    </a:lnTo>
                    <a:lnTo>
                      <a:pt x="524" y="4412"/>
                    </a:lnTo>
                    <a:lnTo>
                      <a:pt x="555" y="4453"/>
                    </a:lnTo>
                    <a:lnTo>
                      <a:pt x="587" y="4494"/>
                    </a:lnTo>
                    <a:lnTo>
                      <a:pt x="618" y="4535"/>
                    </a:lnTo>
                    <a:lnTo>
                      <a:pt x="651" y="4574"/>
                    </a:lnTo>
                    <a:lnTo>
                      <a:pt x="684" y="4613"/>
                    </a:lnTo>
                    <a:lnTo>
                      <a:pt x="719" y="4652"/>
                    </a:lnTo>
                    <a:lnTo>
                      <a:pt x="753" y="4689"/>
                    </a:lnTo>
                    <a:lnTo>
                      <a:pt x="788" y="4726"/>
                    </a:lnTo>
                    <a:lnTo>
                      <a:pt x="824" y="4763"/>
                    </a:lnTo>
                    <a:lnTo>
                      <a:pt x="861" y="4799"/>
                    </a:lnTo>
                    <a:lnTo>
                      <a:pt x="898" y="4833"/>
                    </a:lnTo>
                    <a:lnTo>
                      <a:pt x="936" y="4868"/>
                    </a:lnTo>
                    <a:lnTo>
                      <a:pt x="975" y="4901"/>
                    </a:lnTo>
                    <a:lnTo>
                      <a:pt x="1014" y="4934"/>
                    </a:lnTo>
                    <a:lnTo>
                      <a:pt x="1054" y="4966"/>
                    </a:lnTo>
                    <a:lnTo>
                      <a:pt x="1095" y="4998"/>
                    </a:lnTo>
                    <a:lnTo>
                      <a:pt x="1136" y="5029"/>
                    </a:lnTo>
                    <a:lnTo>
                      <a:pt x="1177" y="5059"/>
                    </a:lnTo>
                    <a:lnTo>
                      <a:pt x="1219" y="5088"/>
                    </a:lnTo>
                    <a:lnTo>
                      <a:pt x="1263" y="5116"/>
                    </a:lnTo>
                    <a:lnTo>
                      <a:pt x="1305" y="5144"/>
                    </a:lnTo>
                    <a:lnTo>
                      <a:pt x="1350" y="5171"/>
                    </a:lnTo>
                    <a:lnTo>
                      <a:pt x="1393" y="5198"/>
                    </a:lnTo>
                    <a:lnTo>
                      <a:pt x="1438" y="5222"/>
                    </a:lnTo>
                    <a:lnTo>
                      <a:pt x="1484" y="5248"/>
                    </a:lnTo>
                    <a:lnTo>
                      <a:pt x="1530" y="5271"/>
                    </a:lnTo>
                    <a:lnTo>
                      <a:pt x="1576" y="5294"/>
                    </a:lnTo>
                    <a:lnTo>
                      <a:pt x="1623" y="5316"/>
                    </a:lnTo>
                    <a:lnTo>
                      <a:pt x="1671" y="5337"/>
                    </a:lnTo>
                    <a:lnTo>
                      <a:pt x="1718" y="5358"/>
                    </a:lnTo>
                    <a:lnTo>
                      <a:pt x="1767" y="5377"/>
                    </a:lnTo>
                    <a:lnTo>
                      <a:pt x="1767" y="5377"/>
                    </a:lnTo>
                    <a:lnTo>
                      <a:pt x="1790" y="5351"/>
                    </a:lnTo>
                    <a:lnTo>
                      <a:pt x="1815" y="5326"/>
                    </a:lnTo>
                    <a:lnTo>
                      <a:pt x="1840" y="5302"/>
                    </a:lnTo>
                    <a:lnTo>
                      <a:pt x="1865" y="5279"/>
                    </a:lnTo>
                    <a:lnTo>
                      <a:pt x="1892" y="5254"/>
                    </a:lnTo>
                    <a:lnTo>
                      <a:pt x="1919" y="5232"/>
                    </a:lnTo>
                    <a:lnTo>
                      <a:pt x="1947" y="5211"/>
                    </a:lnTo>
                    <a:lnTo>
                      <a:pt x="1975" y="5189"/>
                    </a:lnTo>
                    <a:lnTo>
                      <a:pt x="2003" y="5169"/>
                    </a:lnTo>
                    <a:lnTo>
                      <a:pt x="2033" y="5149"/>
                    </a:lnTo>
                    <a:lnTo>
                      <a:pt x="2062" y="5130"/>
                    </a:lnTo>
                    <a:lnTo>
                      <a:pt x="2093" y="5112"/>
                    </a:lnTo>
                    <a:lnTo>
                      <a:pt x="2124" y="5094"/>
                    </a:lnTo>
                    <a:lnTo>
                      <a:pt x="2154" y="5078"/>
                    </a:lnTo>
                    <a:lnTo>
                      <a:pt x="2186" y="5062"/>
                    </a:lnTo>
                    <a:lnTo>
                      <a:pt x="2218" y="5047"/>
                    </a:lnTo>
                    <a:lnTo>
                      <a:pt x="2252" y="5033"/>
                    </a:lnTo>
                    <a:lnTo>
                      <a:pt x="2284" y="5019"/>
                    </a:lnTo>
                    <a:lnTo>
                      <a:pt x="2318" y="5006"/>
                    </a:lnTo>
                    <a:lnTo>
                      <a:pt x="2351" y="4995"/>
                    </a:lnTo>
                    <a:lnTo>
                      <a:pt x="2386" y="4983"/>
                    </a:lnTo>
                    <a:lnTo>
                      <a:pt x="2420" y="4974"/>
                    </a:lnTo>
                    <a:lnTo>
                      <a:pt x="2455" y="4964"/>
                    </a:lnTo>
                    <a:lnTo>
                      <a:pt x="2491" y="4956"/>
                    </a:lnTo>
                    <a:lnTo>
                      <a:pt x="2527" y="4948"/>
                    </a:lnTo>
                    <a:lnTo>
                      <a:pt x="2562" y="4942"/>
                    </a:lnTo>
                    <a:lnTo>
                      <a:pt x="2598" y="4937"/>
                    </a:lnTo>
                    <a:lnTo>
                      <a:pt x="2635" y="4933"/>
                    </a:lnTo>
                    <a:lnTo>
                      <a:pt x="2672" y="4929"/>
                    </a:lnTo>
                    <a:lnTo>
                      <a:pt x="2710" y="4927"/>
                    </a:lnTo>
                    <a:lnTo>
                      <a:pt x="2747" y="4925"/>
                    </a:lnTo>
                    <a:lnTo>
                      <a:pt x="2785" y="4924"/>
                    </a:lnTo>
                    <a:lnTo>
                      <a:pt x="2785" y="4924"/>
                    </a:lnTo>
                    <a:lnTo>
                      <a:pt x="2823" y="4925"/>
                    </a:lnTo>
                    <a:lnTo>
                      <a:pt x="2860" y="4927"/>
                    </a:lnTo>
                    <a:lnTo>
                      <a:pt x="2898" y="4929"/>
                    </a:lnTo>
                    <a:lnTo>
                      <a:pt x="2935" y="4933"/>
                    </a:lnTo>
                    <a:lnTo>
                      <a:pt x="2972" y="4937"/>
                    </a:lnTo>
                    <a:lnTo>
                      <a:pt x="3008" y="4942"/>
                    </a:lnTo>
                    <a:lnTo>
                      <a:pt x="3043" y="4948"/>
                    </a:lnTo>
                    <a:lnTo>
                      <a:pt x="3079" y="4956"/>
                    </a:lnTo>
                    <a:lnTo>
                      <a:pt x="3115" y="4964"/>
                    </a:lnTo>
                    <a:lnTo>
                      <a:pt x="3150" y="4974"/>
                    </a:lnTo>
                    <a:lnTo>
                      <a:pt x="3184" y="4983"/>
                    </a:lnTo>
                    <a:lnTo>
                      <a:pt x="3219" y="4995"/>
                    </a:lnTo>
                    <a:lnTo>
                      <a:pt x="3252" y="5006"/>
                    </a:lnTo>
                    <a:lnTo>
                      <a:pt x="3286" y="5019"/>
                    </a:lnTo>
                    <a:lnTo>
                      <a:pt x="3318" y="5033"/>
                    </a:lnTo>
                    <a:lnTo>
                      <a:pt x="3352" y="5047"/>
                    </a:lnTo>
                    <a:lnTo>
                      <a:pt x="3384" y="5062"/>
                    </a:lnTo>
                    <a:lnTo>
                      <a:pt x="3416" y="5078"/>
                    </a:lnTo>
                    <a:lnTo>
                      <a:pt x="3446" y="5094"/>
                    </a:lnTo>
                    <a:lnTo>
                      <a:pt x="3477" y="5112"/>
                    </a:lnTo>
                    <a:lnTo>
                      <a:pt x="3508" y="5130"/>
                    </a:lnTo>
                    <a:lnTo>
                      <a:pt x="3537" y="5149"/>
                    </a:lnTo>
                    <a:lnTo>
                      <a:pt x="3567" y="5169"/>
                    </a:lnTo>
                    <a:lnTo>
                      <a:pt x="3595" y="5189"/>
                    </a:lnTo>
                    <a:lnTo>
                      <a:pt x="3623" y="5211"/>
                    </a:lnTo>
                    <a:lnTo>
                      <a:pt x="3651" y="5232"/>
                    </a:lnTo>
                    <a:lnTo>
                      <a:pt x="3678" y="5254"/>
                    </a:lnTo>
                    <a:lnTo>
                      <a:pt x="3705" y="5279"/>
                    </a:lnTo>
                    <a:lnTo>
                      <a:pt x="3730" y="5302"/>
                    </a:lnTo>
                    <a:lnTo>
                      <a:pt x="3755" y="5326"/>
                    </a:lnTo>
                    <a:lnTo>
                      <a:pt x="3780" y="5351"/>
                    </a:lnTo>
                    <a:lnTo>
                      <a:pt x="3803" y="5377"/>
                    </a:lnTo>
                    <a:lnTo>
                      <a:pt x="3803" y="5377"/>
                    </a:lnTo>
                    <a:lnTo>
                      <a:pt x="3852" y="5358"/>
                    </a:lnTo>
                    <a:lnTo>
                      <a:pt x="3899" y="5337"/>
                    </a:lnTo>
                    <a:lnTo>
                      <a:pt x="3947" y="5316"/>
                    </a:lnTo>
                    <a:lnTo>
                      <a:pt x="3994" y="5294"/>
                    </a:lnTo>
                    <a:lnTo>
                      <a:pt x="4040" y="5271"/>
                    </a:lnTo>
                    <a:lnTo>
                      <a:pt x="4086" y="5248"/>
                    </a:lnTo>
                    <a:lnTo>
                      <a:pt x="4132" y="5222"/>
                    </a:lnTo>
                    <a:lnTo>
                      <a:pt x="4177" y="5198"/>
                    </a:lnTo>
                    <a:lnTo>
                      <a:pt x="4220" y="5171"/>
                    </a:lnTo>
                    <a:lnTo>
                      <a:pt x="4265" y="5144"/>
                    </a:lnTo>
                    <a:lnTo>
                      <a:pt x="4307" y="5116"/>
                    </a:lnTo>
                    <a:lnTo>
                      <a:pt x="4351" y="5088"/>
                    </a:lnTo>
                    <a:lnTo>
                      <a:pt x="4393" y="5059"/>
                    </a:lnTo>
                    <a:lnTo>
                      <a:pt x="4434" y="5029"/>
                    </a:lnTo>
                    <a:lnTo>
                      <a:pt x="4475" y="4998"/>
                    </a:lnTo>
                    <a:lnTo>
                      <a:pt x="4516" y="4966"/>
                    </a:lnTo>
                    <a:lnTo>
                      <a:pt x="4556" y="4934"/>
                    </a:lnTo>
                    <a:lnTo>
                      <a:pt x="4595" y="4901"/>
                    </a:lnTo>
                    <a:lnTo>
                      <a:pt x="4634" y="4868"/>
                    </a:lnTo>
                    <a:lnTo>
                      <a:pt x="4672" y="4833"/>
                    </a:lnTo>
                    <a:lnTo>
                      <a:pt x="4709" y="4799"/>
                    </a:lnTo>
                    <a:lnTo>
                      <a:pt x="4746" y="4763"/>
                    </a:lnTo>
                    <a:lnTo>
                      <a:pt x="4782" y="4726"/>
                    </a:lnTo>
                    <a:lnTo>
                      <a:pt x="4817" y="4689"/>
                    </a:lnTo>
                    <a:lnTo>
                      <a:pt x="4851" y="4652"/>
                    </a:lnTo>
                    <a:lnTo>
                      <a:pt x="4886" y="4613"/>
                    </a:lnTo>
                    <a:lnTo>
                      <a:pt x="4919" y="4574"/>
                    </a:lnTo>
                    <a:lnTo>
                      <a:pt x="4952" y="4535"/>
                    </a:lnTo>
                    <a:lnTo>
                      <a:pt x="4983" y="4494"/>
                    </a:lnTo>
                    <a:lnTo>
                      <a:pt x="5015" y="4453"/>
                    </a:lnTo>
                    <a:lnTo>
                      <a:pt x="5046" y="4412"/>
                    </a:lnTo>
                    <a:lnTo>
                      <a:pt x="5075" y="4370"/>
                    </a:lnTo>
                    <a:lnTo>
                      <a:pt x="5103" y="4328"/>
                    </a:lnTo>
                    <a:lnTo>
                      <a:pt x="5131" y="4286"/>
                    </a:lnTo>
                    <a:lnTo>
                      <a:pt x="5159" y="4241"/>
                    </a:lnTo>
                    <a:lnTo>
                      <a:pt x="5185" y="4198"/>
                    </a:lnTo>
                    <a:lnTo>
                      <a:pt x="5212" y="4153"/>
                    </a:lnTo>
                    <a:lnTo>
                      <a:pt x="5236" y="4108"/>
                    </a:lnTo>
                    <a:lnTo>
                      <a:pt x="5260" y="4062"/>
                    </a:lnTo>
                    <a:lnTo>
                      <a:pt x="5283" y="4016"/>
                    </a:lnTo>
                    <a:lnTo>
                      <a:pt x="5306" y="3970"/>
                    </a:lnTo>
                    <a:lnTo>
                      <a:pt x="5328" y="3923"/>
                    </a:lnTo>
                    <a:lnTo>
                      <a:pt x="5349" y="3875"/>
                    </a:lnTo>
                    <a:lnTo>
                      <a:pt x="5369" y="3827"/>
                    </a:lnTo>
                    <a:lnTo>
                      <a:pt x="5387" y="3778"/>
                    </a:lnTo>
                    <a:lnTo>
                      <a:pt x="5406" y="3729"/>
                    </a:lnTo>
                    <a:lnTo>
                      <a:pt x="5423" y="3679"/>
                    </a:lnTo>
                    <a:lnTo>
                      <a:pt x="5440" y="3631"/>
                    </a:lnTo>
                    <a:lnTo>
                      <a:pt x="5455" y="3580"/>
                    </a:lnTo>
                    <a:lnTo>
                      <a:pt x="5469" y="3530"/>
                    </a:lnTo>
                    <a:lnTo>
                      <a:pt x="5483" y="3479"/>
                    </a:lnTo>
                    <a:lnTo>
                      <a:pt x="5496" y="3427"/>
                    </a:lnTo>
                    <a:lnTo>
                      <a:pt x="5507" y="3375"/>
                    </a:lnTo>
                    <a:lnTo>
                      <a:pt x="5518" y="3324"/>
                    </a:lnTo>
                    <a:lnTo>
                      <a:pt x="5528" y="3271"/>
                    </a:lnTo>
                    <a:lnTo>
                      <a:pt x="5537" y="3219"/>
                    </a:lnTo>
                    <a:lnTo>
                      <a:pt x="5544" y="3165"/>
                    </a:lnTo>
                    <a:lnTo>
                      <a:pt x="5551" y="3112"/>
                    </a:lnTo>
                    <a:lnTo>
                      <a:pt x="5557" y="3058"/>
                    </a:lnTo>
                    <a:lnTo>
                      <a:pt x="5561" y="3004"/>
                    </a:lnTo>
                    <a:lnTo>
                      <a:pt x="5565" y="2950"/>
                    </a:lnTo>
                    <a:lnTo>
                      <a:pt x="5567" y="2895"/>
                    </a:lnTo>
                    <a:lnTo>
                      <a:pt x="5570" y="2840"/>
                    </a:lnTo>
                    <a:lnTo>
                      <a:pt x="5570" y="2785"/>
                    </a:lnTo>
                    <a:lnTo>
                      <a:pt x="5570" y="2785"/>
                    </a:lnTo>
                    <a:lnTo>
                      <a:pt x="5569" y="2714"/>
                    </a:lnTo>
                    <a:lnTo>
                      <a:pt x="5566" y="2642"/>
                    </a:lnTo>
                    <a:lnTo>
                      <a:pt x="5562" y="2572"/>
                    </a:lnTo>
                    <a:lnTo>
                      <a:pt x="5556" y="2500"/>
                    </a:lnTo>
                    <a:lnTo>
                      <a:pt x="5548" y="2431"/>
                    </a:lnTo>
                    <a:lnTo>
                      <a:pt x="5538" y="2362"/>
                    </a:lnTo>
                    <a:lnTo>
                      <a:pt x="5527" y="2293"/>
                    </a:lnTo>
                    <a:lnTo>
                      <a:pt x="5514" y="2224"/>
                    </a:lnTo>
                    <a:lnTo>
                      <a:pt x="5498" y="2156"/>
                    </a:lnTo>
                    <a:lnTo>
                      <a:pt x="5482" y="2089"/>
                    </a:lnTo>
                    <a:lnTo>
                      <a:pt x="5464" y="2023"/>
                    </a:lnTo>
                    <a:lnTo>
                      <a:pt x="5445" y="1958"/>
                    </a:lnTo>
                    <a:lnTo>
                      <a:pt x="5424" y="1892"/>
                    </a:lnTo>
                    <a:lnTo>
                      <a:pt x="5401" y="1828"/>
                    </a:lnTo>
                    <a:lnTo>
                      <a:pt x="5377" y="1764"/>
                    </a:lnTo>
                    <a:lnTo>
                      <a:pt x="5351" y="1702"/>
                    </a:lnTo>
                    <a:lnTo>
                      <a:pt x="5324" y="1639"/>
                    </a:lnTo>
                    <a:lnTo>
                      <a:pt x="5295" y="1578"/>
                    </a:lnTo>
                    <a:lnTo>
                      <a:pt x="5266" y="1518"/>
                    </a:lnTo>
                    <a:lnTo>
                      <a:pt x="5234" y="1457"/>
                    </a:lnTo>
                    <a:lnTo>
                      <a:pt x="5202" y="1399"/>
                    </a:lnTo>
                    <a:lnTo>
                      <a:pt x="5167" y="1341"/>
                    </a:lnTo>
                    <a:lnTo>
                      <a:pt x="5131" y="1285"/>
                    </a:lnTo>
                    <a:lnTo>
                      <a:pt x="5094" y="1228"/>
                    </a:lnTo>
                    <a:lnTo>
                      <a:pt x="5056" y="1173"/>
                    </a:lnTo>
                    <a:lnTo>
                      <a:pt x="5017" y="1120"/>
                    </a:lnTo>
                    <a:lnTo>
                      <a:pt x="4976" y="1066"/>
                    </a:lnTo>
                    <a:lnTo>
                      <a:pt x="4934" y="1014"/>
                    </a:lnTo>
                    <a:lnTo>
                      <a:pt x="4891" y="962"/>
                    </a:lnTo>
                    <a:lnTo>
                      <a:pt x="4846" y="912"/>
                    </a:lnTo>
                    <a:lnTo>
                      <a:pt x="4801" y="864"/>
                    </a:lnTo>
                    <a:lnTo>
                      <a:pt x="4754" y="817"/>
                    </a:lnTo>
                    <a:lnTo>
                      <a:pt x="4707" y="769"/>
                    </a:lnTo>
                    <a:lnTo>
                      <a:pt x="4658" y="724"/>
                    </a:lnTo>
                    <a:lnTo>
                      <a:pt x="4608" y="680"/>
                    </a:lnTo>
                    <a:lnTo>
                      <a:pt x="4557" y="636"/>
                    </a:lnTo>
                    <a:lnTo>
                      <a:pt x="4504" y="594"/>
                    </a:lnTo>
                    <a:lnTo>
                      <a:pt x="4452" y="554"/>
                    </a:lnTo>
                    <a:lnTo>
                      <a:pt x="4397" y="515"/>
                    </a:lnTo>
                    <a:lnTo>
                      <a:pt x="4342" y="476"/>
                    </a:lnTo>
                    <a:lnTo>
                      <a:pt x="4286" y="439"/>
                    </a:lnTo>
                    <a:lnTo>
                      <a:pt x="4229" y="403"/>
                    </a:lnTo>
                    <a:lnTo>
                      <a:pt x="4172" y="369"/>
                    </a:lnTo>
                    <a:lnTo>
                      <a:pt x="4113" y="337"/>
                    </a:lnTo>
                    <a:lnTo>
                      <a:pt x="4053" y="305"/>
                    </a:lnTo>
                    <a:lnTo>
                      <a:pt x="3993" y="275"/>
                    </a:lnTo>
                    <a:lnTo>
                      <a:pt x="3931" y="246"/>
                    </a:lnTo>
                    <a:lnTo>
                      <a:pt x="3869" y="219"/>
                    </a:lnTo>
                    <a:lnTo>
                      <a:pt x="3806" y="194"/>
                    </a:lnTo>
                    <a:lnTo>
                      <a:pt x="3743" y="169"/>
                    </a:lnTo>
                    <a:lnTo>
                      <a:pt x="3678" y="146"/>
                    </a:lnTo>
                    <a:lnTo>
                      <a:pt x="3613" y="126"/>
                    </a:lnTo>
                    <a:lnTo>
                      <a:pt x="3547" y="107"/>
                    </a:lnTo>
                    <a:lnTo>
                      <a:pt x="3481" y="89"/>
                    </a:lnTo>
                    <a:lnTo>
                      <a:pt x="3414" y="72"/>
                    </a:lnTo>
                    <a:lnTo>
                      <a:pt x="3347" y="57"/>
                    </a:lnTo>
                    <a:lnTo>
                      <a:pt x="3278" y="44"/>
                    </a:lnTo>
                    <a:lnTo>
                      <a:pt x="3210" y="32"/>
                    </a:lnTo>
                    <a:lnTo>
                      <a:pt x="3139" y="23"/>
                    </a:lnTo>
                    <a:lnTo>
                      <a:pt x="3070" y="14"/>
                    </a:lnTo>
                    <a:lnTo>
                      <a:pt x="3000" y="8"/>
                    </a:lnTo>
                    <a:lnTo>
                      <a:pt x="2928" y="4"/>
                    </a:lnTo>
                    <a:lnTo>
                      <a:pt x="2857" y="2"/>
                    </a:lnTo>
                    <a:lnTo>
                      <a:pt x="2785" y="0"/>
                    </a:lnTo>
                    <a:lnTo>
                      <a:pt x="278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4956718" y="4063400"/>
              <a:ext cx="2314508" cy="490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企业网络监测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组合 54"/>
          <p:cNvGrpSpPr/>
          <p:nvPr/>
        </p:nvGrpSpPr>
        <p:grpSpPr>
          <a:xfrm>
            <a:off x="3594340" y="1890511"/>
            <a:ext cx="4893954" cy="3706448"/>
            <a:chOff x="3849541" y="1901397"/>
            <a:chExt cx="4893954" cy="3706448"/>
          </a:xfrm>
        </p:grpSpPr>
        <p:sp>
          <p:nvSpPr>
            <p:cNvPr id="26" name="椭圆 25"/>
            <p:cNvSpPr/>
            <p:nvPr/>
          </p:nvSpPr>
          <p:spPr>
            <a:xfrm>
              <a:off x="7900507" y="3333126"/>
              <a:ext cx="842988" cy="84298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44"/>
            <p:cNvGrpSpPr/>
            <p:nvPr/>
          </p:nvGrpSpPr>
          <p:grpSpPr>
            <a:xfrm>
              <a:off x="7471813" y="4764857"/>
              <a:ext cx="842988" cy="842988"/>
              <a:chOff x="7471813" y="4764857"/>
              <a:chExt cx="842988" cy="842988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7471813" y="4764857"/>
                <a:ext cx="842988" cy="8429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Freeform 110"/>
              <p:cNvSpPr>
                <a:spLocks noEditPoints="1"/>
              </p:cNvSpPr>
              <p:nvPr/>
            </p:nvSpPr>
            <p:spPr bwMode="auto">
              <a:xfrm>
                <a:off x="7752366" y="5054400"/>
                <a:ext cx="323850" cy="323850"/>
              </a:xfrm>
              <a:custGeom>
                <a:avLst/>
                <a:gdLst>
                  <a:gd name="T0" fmla="*/ 279 w 1017"/>
                  <a:gd name="T1" fmla="*/ 354 h 1017"/>
                  <a:gd name="T2" fmla="*/ 241 w 1017"/>
                  <a:gd name="T3" fmla="*/ 577 h 1017"/>
                  <a:gd name="T4" fmla="*/ 453 w 1017"/>
                  <a:gd name="T5" fmla="*/ 779 h 1017"/>
                  <a:gd name="T6" fmla="*/ 703 w 1017"/>
                  <a:gd name="T7" fmla="*/ 702 h 1017"/>
                  <a:gd name="T8" fmla="*/ 779 w 1017"/>
                  <a:gd name="T9" fmla="*/ 452 h 1017"/>
                  <a:gd name="T10" fmla="*/ 563 w 1017"/>
                  <a:gd name="T11" fmla="*/ 238 h 1017"/>
                  <a:gd name="T12" fmla="*/ 322 w 1017"/>
                  <a:gd name="T13" fmla="*/ 609 h 1017"/>
                  <a:gd name="T14" fmla="*/ 426 w 1017"/>
                  <a:gd name="T15" fmla="*/ 312 h 1017"/>
                  <a:gd name="T16" fmla="*/ 711 w 1017"/>
                  <a:gd name="T17" fmla="*/ 445 h 1017"/>
                  <a:gd name="T18" fmla="*/ 550 w 1017"/>
                  <a:gd name="T19" fmla="*/ 716 h 1017"/>
                  <a:gd name="T20" fmla="*/ 913 w 1017"/>
                  <a:gd name="T21" fmla="*/ 533 h 1017"/>
                  <a:gd name="T22" fmla="*/ 972 w 1017"/>
                  <a:gd name="T23" fmla="*/ 421 h 1017"/>
                  <a:gd name="T24" fmla="*/ 985 w 1017"/>
                  <a:gd name="T25" fmla="*/ 290 h 1017"/>
                  <a:gd name="T26" fmla="*/ 883 w 1017"/>
                  <a:gd name="T27" fmla="*/ 246 h 1017"/>
                  <a:gd name="T28" fmla="*/ 770 w 1017"/>
                  <a:gd name="T29" fmla="*/ 190 h 1017"/>
                  <a:gd name="T30" fmla="*/ 788 w 1017"/>
                  <a:gd name="T31" fmla="*/ 73 h 1017"/>
                  <a:gd name="T32" fmla="*/ 611 w 1017"/>
                  <a:gd name="T33" fmla="*/ 5 h 1017"/>
                  <a:gd name="T34" fmla="*/ 533 w 1017"/>
                  <a:gd name="T35" fmla="*/ 104 h 1017"/>
                  <a:gd name="T36" fmla="*/ 422 w 1017"/>
                  <a:gd name="T37" fmla="*/ 44 h 1017"/>
                  <a:gd name="T38" fmla="*/ 291 w 1017"/>
                  <a:gd name="T39" fmla="*/ 32 h 1017"/>
                  <a:gd name="T40" fmla="*/ 247 w 1017"/>
                  <a:gd name="T41" fmla="*/ 134 h 1017"/>
                  <a:gd name="T42" fmla="*/ 190 w 1017"/>
                  <a:gd name="T43" fmla="*/ 245 h 1017"/>
                  <a:gd name="T44" fmla="*/ 73 w 1017"/>
                  <a:gd name="T45" fmla="*/ 227 h 1017"/>
                  <a:gd name="T46" fmla="*/ 5 w 1017"/>
                  <a:gd name="T47" fmla="*/ 404 h 1017"/>
                  <a:gd name="T48" fmla="*/ 104 w 1017"/>
                  <a:gd name="T49" fmla="*/ 484 h 1017"/>
                  <a:gd name="T50" fmla="*/ 44 w 1017"/>
                  <a:gd name="T51" fmla="*/ 594 h 1017"/>
                  <a:gd name="T52" fmla="*/ 32 w 1017"/>
                  <a:gd name="T53" fmla="*/ 725 h 1017"/>
                  <a:gd name="T54" fmla="*/ 134 w 1017"/>
                  <a:gd name="T55" fmla="*/ 770 h 1017"/>
                  <a:gd name="T56" fmla="*/ 246 w 1017"/>
                  <a:gd name="T57" fmla="*/ 826 h 1017"/>
                  <a:gd name="T58" fmla="*/ 227 w 1017"/>
                  <a:gd name="T59" fmla="*/ 943 h 1017"/>
                  <a:gd name="T60" fmla="*/ 400 w 1017"/>
                  <a:gd name="T61" fmla="*/ 1014 h 1017"/>
                  <a:gd name="T62" fmla="*/ 468 w 1017"/>
                  <a:gd name="T63" fmla="*/ 918 h 1017"/>
                  <a:gd name="T64" fmla="*/ 588 w 1017"/>
                  <a:gd name="T65" fmla="*/ 957 h 1017"/>
                  <a:gd name="T66" fmla="*/ 691 w 1017"/>
                  <a:gd name="T67" fmla="*/ 999 h 1017"/>
                  <a:gd name="T68" fmla="*/ 776 w 1017"/>
                  <a:gd name="T69" fmla="*/ 898 h 1017"/>
                  <a:gd name="T70" fmla="*/ 811 w 1017"/>
                  <a:gd name="T71" fmla="*/ 776 h 1017"/>
                  <a:gd name="T72" fmla="*/ 937 w 1017"/>
                  <a:gd name="T73" fmla="*/ 790 h 1017"/>
                  <a:gd name="T74" fmla="*/ 1014 w 1017"/>
                  <a:gd name="T75" fmla="*/ 618 h 1017"/>
                  <a:gd name="T76" fmla="*/ 816 w 1017"/>
                  <a:gd name="T77" fmla="*/ 707 h 1017"/>
                  <a:gd name="T78" fmla="*/ 702 w 1017"/>
                  <a:gd name="T79" fmla="*/ 852 h 1017"/>
                  <a:gd name="T80" fmla="*/ 596 w 1017"/>
                  <a:gd name="T81" fmla="*/ 873 h 1017"/>
                  <a:gd name="T82" fmla="*/ 411 w 1017"/>
                  <a:gd name="T83" fmla="*/ 881 h 1017"/>
                  <a:gd name="T84" fmla="*/ 313 w 1017"/>
                  <a:gd name="T85" fmla="*/ 840 h 1017"/>
                  <a:gd name="T86" fmla="*/ 161 w 1017"/>
                  <a:gd name="T87" fmla="*/ 701 h 1017"/>
                  <a:gd name="T88" fmla="*/ 143 w 1017"/>
                  <a:gd name="T89" fmla="*/ 596 h 1017"/>
                  <a:gd name="T90" fmla="*/ 136 w 1017"/>
                  <a:gd name="T91" fmla="*/ 411 h 1017"/>
                  <a:gd name="T92" fmla="*/ 176 w 1017"/>
                  <a:gd name="T93" fmla="*/ 314 h 1017"/>
                  <a:gd name="T94" fmla="*/ 314 w 1017"/>
                  <a:gd name="T95" fmla="*/ 165 h 1017"/>
                  <a:gd name="T96" fmla="*/ 420 w 1017"/>
                  <a:gd name="T97" fmla="*/ 142 h 1017"/>
                  <a:gd name="T98" fmla="*/ 605 w 1017"/>
                  <a:gd name="T99" fmla="*/ 136 h 1017"/>
                  <a:gd name="T100" fmla="*/ 703 w 1017"/>
                  <a:gd name="T101" fmla="*/ 176 h 1017"/>
                  <a:gd name="T102" fmla="*/ 855 w 1017"/>
                  <a:gd name="T103" fmla="*/ 314 h 1017"/>
                  <a:gd name="T104" fmla="*/ 873 w 1017"/>
                  <a:gd name="T105" fmla="*/ 420 h 1017"/>
                  <a:gd name="T106" fmla="*/ 881 w 1017"/>
                  <a:gd name="T107" fmla="*/ 605 h 1017"/>
                  <a:gd name="T108" fmla="*/ 449 w 1017"/>
                  <a:gd name="T109" fmla="*/ 369 h 1017"/>
                  <a:gd name="T110" fmla="*/ 375 w 1017"/>
                  <a:gd name="T111" fmla="*/ 580 h 1017"/>
                  <a:gd name="T112" fmla="*/ 592 w 1017"/>
                  <a:gd name="T113" fmla="*/ 633 h 1017"/>
                  <a:gd name="T114" fmla="*/ 624 w 1017"/>
                  <a:gd name="T115" fmla="*/ 412 h 1017"/>
                  <a:gd name="T116" fmla="*/ 454 w 1017"/>
                  <a:gd name="T117" fmla="*/ 531 h 1017"/>
                  <a:gd name="T118" fmla="*/ 563 w 1017"/>
                  <a:gd name="T119" fmla="*/ 48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7" h="1017">
                    <a:moveTo>
                      <a:pt x="508" y="231"/>
                    </a:moveTo>
                    <a:lnTo>
                      <a:pt x="508" y="231"/>
                    </a:lnTo>
                    <a:lnTo>
                      <a:pt x="493" y="232"/>
                    </a:lnTo>
                    <a:lnTo>
                      <a:pt x="479" y="234"/>
                    </a:lnTo>
                    <a:lnTo>
                      <a:pt x="466" y="235"/>
                    </a:lnTo>
                    <a:lnTo>
                      <a:pt x="453" y="238"/>
                    </a:lnTo>
                    <a:lnTo>
                      <a:pt x="439" y="241"/>
                    </a:lnTo>
                    <a:lnTo>
                      <a:pt x="426" y="244"/>
                    </a:lnTo>
                    <a:lnTo>
                      <a:pt x="413" y="249"/>
                    </a:lnTo>
                    <a:lnTo>
                      <a:pt x="401" y="254"/>
                    </a:lnTo>
                    <a:lnTo>
                      <a:pt x="388" y="259"/>
                    </a:lnTo>
                    <a:lnTo>
                      <a:pt x="376" y="266"/>
                    </a:lnTo>
                    <a:lnTo>
                      <a:pt x="365" y="272"/>
                    </a:lnTo>
                    <a:lnTo>
                      <a:pt x="354" y="279"/>
                    </a:lnTo>
                    <a:lnTo>
                      <a:pt x="332" y="295"/>
                    </a:lnTo>
                    <a:lnTo>
                      <a:pt x="313" y="313"/>
                    </a:lnTo>
                    <a:lnTo>
                      <a:pt x="295" y="332"/>
                    </a:lnTo>
                    <a:lnTo>
                      <a:pt x="279" y="354"/>
                    </a:lnTo>
                    <a:lnTo>
                      <a:pt x="272" y="364"/>
                    </a:lnTo>
                    <a:lnTo>
                      <a:pt x="266" y="376"/>
                    </a:lnTo>
                    <a:lnTo>
                      <a:pt x="260" y="388"/>
                    </a:lnTo>
                    <a:lnTo>
                      <a:pt x="254" y="401"/>
                    </a:lnTo>
                    <a:lnTo>
                      <a:pt x="249" y="413"/>
                    </a:lnTo>
                    <a:lnTo>
                      <a:pt x="244" y="426"/>
                    </a:lnTo>
                    <a:lnTo>
                      <a:pt x="241" y="438"/>
                    </a:lnTo>
                    <a:lnTo>
                      <a:pt x="238" y="452"/>
                    </a:lnTo>
                    <a:lnTo>
                      <a:pt x="235" y="466"/>
                    </a:lnTo>
                    <a:lnTo>
                      <a:pt x="234" y="479"/>
                    </a:lnTo>
                    <a:lnTo>
                      <a:pt x="233" y="493"/>
                    </a:lnTo>
                    <a:lnTo>
                      <a:pt x="232" y="508"/>
                    </a:lnTo>
                    <a:lnTo>
                      <a:pt x="232" y="508"/>
                    </a:lnTo>
                    <a:lnTo>
                      <a:pt x="233" y="522"/>
                    </a:lnTo>
                    <a:lnTo>
                      <a:pt x="234" y="536"/>
                    </a:lnTo>
                    <a:lnTo>
                      <a:pt x="235" y="550"/>
                    </a:lnTo>
                    <a:lnTo>
                      <a:pt x="238" y="563"/>
                    </a:lnTo>
                    <a:lnTo>
                      <a:pt x="241" y="577"/>
                    </a:lnTo>
                    <a:lnTo>
                      <a:pt x="244" y="590"/>
                    </a:lnTo>
                    <a:lnTo>
                      <a:pt x="249" y="603"/>
                    </a:lnTo>
                    <a:lnTo>
                      <a:pt x="254" y="616"/>
                    </a:lnTo>
                    <a:lnTo>
                      <a:pt x="260" y="627"/>
                    </a:lnTo>
                    <a:lnTo>
                      <a:pt x="266" y="639"/>
                    </a:lnTo>
                    <a:lnTo>
                      <a:pt x="272" y="651"/>
                    </a:lnTo>
                    <a:lnTo>
                      <a:pt x="279" y="662"/>
                    </a:lnTo>
                    <a:lnTo>
                      <a:pt x="295" y="683"/>
                    </a:lnTo>
                    <a:lnTo>
                      <a:pt x="313" y="702"/>
                    </a:lnTo>
                    <a:lnTo>
                      <a:pt x="332" y="721"/>
                    </a:lnTo>
                    <a:lnTo>
                      <a:pt x="354" y="737"/>
                    </a:lnTo>
                    <a:lnTo>
                      <a:pt x="376" y="751"/>
                    </a:lnTo>
                    <a:lnTo>
                      <a:pt x="388" y="756"/>
                    </a:lnTo>
                    <a:lnTo>
                      <a:pt x="401" y="763"/>
                    </a:lnTo>
                    <a:lnTo>
                      <a:pt x="413" y="767"/>
                    </a:lnTo>
                    <a:lnTo>
                      <a:pt x="426" y="771"/>
                    </a:lnTo>
                    <a:lnTo>
                      <a:pt x="439" y="775"/>
                    </a:lnTo>
                    <a:lnTo>
                      <a:pt x="453" y="779"/>
                    </a:lnTo>
                    <a:lnTo>
                      <a:pt x="466" y="781"/>
                    </a:lnTo>
                    <a:lnTo>
                      <a:pt x="479" y="783"/>
                    </a:lnTo>
                    <a:lnTo>
                      <a:pt x="493" y="784"/>
                    </a:lnTo>
                    <a:lnTo>
                      <a:pt x="508" y="784"/>
                    </a:lnTo>
                    <a:lnTo>
                      <a:pt x="508" y="784"/>
                    </a:lnTo>
                    <a:lnTo>
                      <a:pt x="522" y="784"/>
                    </a:lnTo>
                    <a:lnTo>
                      <a:pt x="536" y="783"/>
                    </a:lnTo>
                    <a:lnTo>
                      <a:pt x="550" y="781"/>
                    </a:lnTo>
                    <a:lnTo>
                      <a:pt x="563" y="779"/>
                    </a:lnTo>
                    <a:lnTo>
                      <a:pt x="577" y="775"/>
                    </a:lnTo>
                    <a:lnTo>
                      <a:pt x="590" y="771"/>
                    </a:lnTo>
                    <a:lnTo>
                      <a:pt x="603" y="767"/>
                    </a:lnTo>
                    <a:lnTo>
                      <a:pt x="616" y="763"/>
                    </a:lnTo>
                    <a:lnTo>
                      <a:pt x="628" y="756"/>
                    </a:lnTo>
                    <a:lnTo>
                      <a:pt x="639" y="751"/>
                    </a:lnTo>
                    <a:lnTo>
                      <a:pt x="662" y="737"/>
                    </a:lnTo>
                    <a:lnTo>
                      <a:pt x="683" y="721"/>
                    </a:lnTo>
                    <a:lnTo>
                      <a:pt x="703" y="702"/>
                    </a:lnTo>
                    <a:lnTo>
                      <a:pt x="721" y="683"/>
                    </a:lnTo>
                    <a:lnTo>
                      <a:pt x="737" y="662"/>
                    </a:lnTo>
                    <a:lnTo>
                      <a:pt x="751" y="639"/>
                    </a:lnTo>
                    <a:lnTo>
                      <a:pt x="756" y="627"/>
                    </a:lnTo>
                    <a:lnTo>
                      <a:pt x="763" y="616"/>
                    </a:lnTo>
                    <a:lnTo>
                      <a:pt x="767" y="603"/>
                    </a:lnTo>
                    <a:lnTo>
                      <a:pt x="771" y="590"/>
                    </a:lnTo>
                    <a:lnTo>
                      <a:pt x="776" y="577"/>
                    </a:lnTo>
                    <a:lnTo>
                      <a:pt x="779" y="563"/>
                    </a:lnTo>
                    <a:lnTo>
                      <a:pt x="781" y="550"/>
                    </a:lnTo>
                    <a:lnTo>
                      <a:pt x="782" y="536"/>
                    </a:lnTo>
                    <a:lnTo>
                      <a:pt x="783" y="522"/>
                    </a:lnTo>
                    <a:lnTo>
                      <a:pt x="784" y="508"/>
                    </a:lnTo>
                    <a:lnTo>
                      <a:pt x="784" y="508"/>
                    </a:lnTo>
                    <a:lnTo>
                      <a:pt x="783" y="493"/>
                    </a:lnTo>
                    <a:lnTo>
                      <a:pt x="782" y="479"/>
                    </a:lnTo>
                    <a:lnTo>
                      <a:pt x="781" y="466"/>
                    </a:lnTo>
                    <a:lnTo>
                      <a:pt x="779" y="452"/>
                    </a:lnTo>
                    <a:lnTo>
                      <a:pt x="776" y="438"/>
                    </a:lnTo>
                    <a:lnTo>
                      <a:pt x="771" y="426"/>
                    </a:lnTo>
                    <a:lnTo>
                      <a:pt x="767" y="413"/>
                    </a:lnTo>
                    <a:lnTo>
                      <a:pt x="763" y="401"/>
                    </a:lnTo>
                    <a:lnTo>
                      <a:pt x="756" y="388"/>
                    </a:lnTo>
                    <a:lnTo>
                      <a:pt x="751" y="376"/>
                    </a:lnTo>
                    <a:lnTo>
                      <a:pt x="737" y="354"/>
                    </a:lnTo>
                    <a:lnTo>
                      <a:pt x="721" y="332"/>
                    </a:lnTo>
                    <a:lnTo>
                      <a:pt x="703" y="313"/>
                    </a:lnTo>
                    <a:lnTo>
                      <a:pt x="683" y="295"/>
                    </a:lnTo>
                    <a:lnTo>
                      <a:pt x="662" y="279"/>
                    </a:lnTo>
                    <a:lnTo>
                      <a:pt x="639" y="266"/>
                    </a:lnTo>
                    <a:lnTo>
                      <a:pt x="628" y="259"/>
                    </a:lnTo>
                    <a:lnTo>
                      <a:pt x="616" y="254"/>
                    </a:lnTo>
                    <a:lnTo>
                      <a:pt x="603" y="249"/>
                    </a:lnTo>
                    <a:lnTo>
                      <a:pt x="590" y="244"/>
                    </a:lnTo>
                    <a:lnTo>
                      <a:pt x="577" y="241"/>
                    </a:lnTo>
                    <a:lnTo>
                      <a:pt x="563" y="238"/>
                    </a:lnTo>
                    <a:lnTo>
                      <a:pt x="550" y="235"/>
                    </a:lnTo>
                    <a:lnTo>
                      <a:pt x="536" y="234"/>
                    </a:lnTo>
                    <a:lnTo>
                      <a:pt x="522" y="232"/>
                    </a:lnTo>
                    <a:lnTo>
                      <a:pt x="508" y="231"/>
                    </a:lnTo>
                    <a:lnTo>
                      <a:pt x="508" y="231"/>
                    </a:lnTo>
                    <a:close/>
                    <a:moveTo>
                      <a:pt x="508" y="721"/>
                    </a:moveTo>
                    <a:lnTo>
                      <a:pt x="508" y="721"/>
                    </a:lnTo>
                    <a:lnTo>
                      <a:pt x="486" y="720"/>
                    </a:lnTo>
                    <a:lnTo>
                      <a:pt x="466" y="716"/>
                    </a:lnTo>
                    <a:lnTo>
                      <a:pt x="445" y="711"/>
                    </a:lnTo>
                    <a:lnTo>
                      <a:pt x="426" y="704"/>
                    </a:lnTo>
                    <a:lnTo>
                      <a:pt x="407" y="695"/>
                    </a:lnTo>
                    <a:lnTo>
                      <a:pt x="389" y="684"/>
                    </a:lnTo>
                    <a:lnTo>
                      <a:pt x="373" y="671"/>
                    </a:lnTo>
                    <a:lnTo>
                      <a:pt x="358" y="658"/>
                    </a:lnTo>
                    <a:lnTo>
                      <a:pt x="344" y="642"/>
                    </a:lnTo>
                    <a:lnTo>
                      <a:pt x="332" y="626"/>
                    </a:lnTo>
                    <a:lnTo>
                      <a:pt x="322" y="609"/>
                    </a:lnTo>
                    <a:lnTo>
                      <a:pt x="312" y="591"/>
                    </a:lnTo>
                    <a:lnTo>
                      <a:pt x="306" y="570"/>
                    </a:lnTo>
                    <a:lnTo>
                      <a:pt x="300" y="550"/>
                    </a:lnTo>
                    <a:lnTo>
                      <a:pt x="297" y="530"/>
                    </a:lnTo>
                    <a:lnTo>
                      <a:pt x="296" y="508"/>
                    </a:lnTo>
                    <a:lnTo>
                      <a:pt x="296" y="508"/>
                    </a:lnTo>
                    <a:lnTo>
                      <a:pt x="297" y="486"/>
                    </a:lnTo>
                    <a:lnTo>
                      <a:pt x="300" y="465"/>
                    </a:lnTo>
                    <a:lnTo>
                      <a:pt x="306" y="445"/>
                    </a:lnTo>
                    <a:lnTo>
                      <a:pt x="312" y="426"/>
                    </a:lnTo>
                    <a:lnTo>
                      <a:pt x="322" y="406"/>
                    </a:lnTo>
                    <a:lnTo>
                      <a:pt x="332" y="389"/>
                    </a:lnTo>
                    <a:lnTo>
                      <a:pt x="344" y="373"/>
                    </a:lnTo>
                    <a:lnTo>
                      <a:pt x="358" y="358"/>
                    </a:lnTo>
                    <a:lnTo>
                      <a:pt x="373" y="344"/>
                    </a:lnTo>
                    <a:lnTo>
                      <a:pt x="389" y="332"/>
                    </a:lnTo>
                    <a:lnTo>
                      <a:pt x="407" y="322"/>
                    </a:lnTo>
                    <a:lnTo>
                      <a:pt x="426" y="312"/>
                    </a:lnTo>
                    <a:lnTo>
                      <a:pt x="445" y="305"/>
                    </a:lnTo>
                    <a:lnTo>
                      <a:pt x="466" y="300"/>
                    </a:lnTo>
                    <a:lnTo>
                      <a:pt x="486" y="297"/>
                    </a:lnTo>
                    <a:lnTo>
                      <a:pt x="508" y="296"/>
                    </a:lnTo>
                    <a:lnTo>
                      <a:pt x="508" y="296"/>
                    </a:lnTo>
                    <a:lnTo>
                      <a:pt x="530" y="297"/>
                    </a:lnTo>
                    <a:lnTo>
                      <a:pt x="550" y="300"/>
                    </a:lnTo>
                    <a:lnTo>
                      <a:pt x="571" y="305"/>
                    </a:lnTo>
                    <a:lnTo>
                      <a:pt x="591" y="312"/>
                    </a:lnTo>
                    <a:lnTo>
                      <a:pt x="609" y="322"/>
                    </a:lnTo>
                    <a:lnTo>
                      <a:pt x="626" y="332"/>
                    </a:lnTo>
                    <a:lnTo>
                      <a:pt x="643" y="344"/>
                    </a:lnTo>
                    <a:lnTo>
                      <a:pt x="658" y="358"/>
                    </a:lnTo>
                    <a:lnTo>
                      <a:pt x="672" y="373"/>
                    </a:lnTo>
                    <a:lnTo>
                      <a:pt x="684" y="389"/>
                    </a:lnTo>
                    <a:lnTo>
                      <a:pt x="695" y="406"/>
                    </a:lnTo>
                    <a:lnTo>
                      <a:pt x="704" y="426"/>
                    </a:lnTo>
                    <a:lnTo>
                      <a:pt x="711" y="445"/>
                    </a:lnTo>
                    <a:lnTo>
                      <a:pt x="717" y="465"/>
                    </a:lnTo>
                    <a:lnTo>
                      <a:pt x="720" y="486"/>
                    </a:lnTo>
                    <a:lnTo>
                      <a:pt x="721" y="508"/>
                    </a:lnTo>
                    <a:lnTo>
                      <a:pt x="721" y="508"/>
                    </a:lnTo>
                    <a:lnTo>
                      <a:pt x="720" y="530"/>
                    </a:lnTo>
                    <a:lnTo>
                      <a:pt x="717" y="550"/>
                    </a:lnTo>
                    <a:lnTo>
                      <a:pt x="711" y="570"/>
                    </a:lnTo>
                    <a:lnTo>
                      <a:pt x="704" y="591"/>
                    </a:lnTo>
                    <a:lnTo>
                      <a:pt x="695" y="609"/>
                    </a:lnTo>
                    <a:lnTo>
                      <a:pt x="684" y="626"/>
                    </a:lnTo>
                    <a:lnTo>
                      <a:pt x="672" y="642"/>
                    </a:lnTo>
                    <a:lnTo>
                      <a:pt x="658" y="658"/>
                    </a:lnTo>
                    <a:lnTo>
                      <a:pt x="643" y="671"/>
                    </a:lnTo>
                    <a:lnTo>
                      <a:pt x="626" y="684"/>
                    </a:lnTo>
                    <a:lnTo>
                      <a:pt x="609" y="695"/>
                    </a:lnTo>
                    <a:lnTo>
                      <a:pt x="591" y="704"/>
                    </a:lnTo>
                    <a:lnTo>
                      <a:pt x="571" y="711"/>
                    </a:lnTo>
                    <a:lnTo>
                      <a:pt x="550" y="716"/>
                    </a:lnTo>
                    <a:lnTo>
                      <a:pt x="530" y="720"/>
                    </a:lnTo>
                    <a:lnTo>
                      <a:pt x="508" y="721"/>
                    </a:lnTo>
                    <a:lnTo>
                      <a:pt x="508" y="721"/>
                    </a:lnTo>
                    <a:close/>
                    <a:moveTo>
                      <a:pt x="989" y="598"/>
                    </a:moveTo>
                    <a:lnTo>
                      <a:pt x="989" y="598"/>
                    </a:lnTo>
                    <a:lnTo>
                      <a:pt x="981" y="596"/>
                    </a:lnTo>
                    <a:lnTo>
                      <a:pt x="972" y="594"/>
                    </a:lnTo>
                    <a:lnTo>
                      <a:pt x="964" y="591"/>
                    </a:lnTo>
                    <a:lnTo>
                      <a:pt x="957" y="588"/>
                    </a:lnTo>
                    <a:lnTo>
                      <a:pt x="950" y="583"/>
                    </a:lnTo>
                    <a:lnTo>
                      <a:pt x="944" y="579"/>
                    </a:lnTo>
                    <a:lnTo>
                      <a:pt x="938" y="574"/>
                    </a:lnTo>
                    <a:lnTo>
                      <a:pt x="932" y="567"/>
                    </a:lnTo>
                    <a:lnTo>
                      <a:pt x="927" y="562"/>
                    </a:lnTo>
                    <a:lnTo>
                      <a:pt x="923" y="554"/>
                    </a:lnTo>
                    <a:lnTo>
                      <a:pt x="918" y="548"/>
                    </a:lnTo>
                    <a:lnTo>
                      <a:pt x="915" y="540"/>
                    </a:lnTo>
                    <a:lnTo>
                      <a:pt x="913" y="533"/>
                    </a:lnTo>
                    <a:lnTo>
                      <a:pt x="911" y="524"/>
                    </a:lnTo>
                    <a:lnTo>
                      <a:pt x="910" y="517"/>
                    </a:lnTo>
                    <a:lnTo>
                      <a:pt x="909" y="508"/>
                    </a:lnTo>
                    <a:lnTo>
                      <a:pt x="909" y="508"/>
                    </a:lnTo>
                    <a:lnTo>
                      <a:pt x="910" y="500"/>
                    </a:lnTo>
                    <a:lnTo>
                      <a:pt x="911" y="491"/>
                    </a:lnTo>
                    <a:lnTo>
                      <a:pt x="913" y="484"/>
                    </a:lnTo>
                    <a:lnTo>
                      <a:pt x="915" y="475"/>
                    </a:lnTo>
                    <a:lnTo>
                      <a:pt x="918" y="469"/>
                    </a:lnTo>
                    <a:lnTo>
                      <a:pt x="923" y="461"/>
                    </a:lnTo>
                    <a:lnTo>
                      <a:pt x="927" y="455"/>
                    </a:lnTo>
                    <a:lnTo>
                      <a:pt x="932" y="448"/>
                    </a:lnTo>
                    <a:lnTo>
                      <a:pt x="938" y="442"/>
                    </a:lnTo>
                    <a:lnTo>
                      <a:pt x="944" y="437"/>
                    </a:lnTo>
                    <a:lnTo>
                      <a:pt x="950" y="432"/>
                    </a:lnTo>
                    <a:lnTo>
                      <a:pt x="957" y="428"/>
                    </a:lnTo>
                    <a:lnTo>
                      <a:pt x="964" y="425"/>
                    </a:lnTo>
                    <a:lnTo>
                      <a:pt x="972" y="421"/>
                    </a:lnTo>
                    <a:lnTo>
                      <a:pt x="981" y="419"/>
                    </a:lnTo>
                    <a:lnTo>
                      <a:pt x="989" y="418"/>
                    </a:lnTo>
                    <a:lnTo>
                      <a:pt x="989" y="418"/>
                    </a:lnTo>
                    <a:lnTo>
                      <a:pt x="996" y="416"/>
                    </a:lnTo>
                    <a:lnTo>
                      <a:pt x="1001" y="414"/>
                    </a:lnTo>
                    <a:lnTo>
                      <a:pt x="1006" y="410"/>
                    </a:lnTo>
                    <a:lnTo>
                      <a:pt x="1011" y="404"/>
                    </a:lnTo>
                    <a:lnTo>
                      <a:pt x="1011" y="404"/>
                    </a:lnTo>
                    <a:lnTo>
                      <a:pt x="1014" y="399"/>
                    </a:lnTo>
                    <a:lnTo>
                      <a:pt x="1016" y="392"/>
                    </a:lnTo>
                    <a:lnTo>
                      <a:pt x="1017" y="385"/>
                    </a:lnTo>
                    <a:lnTo>
                      <a:pt x="1016" y="378"/>
                    </a:lnTo>
                    <a:lnTo>
                      <a:pt x="1016" y="378"/>
                    </a:lnTo>
                    <a:lnTo>
                      <a:pt x="1011" y="360"/>
                    </a:lnTo>
                    <a:lnTo>
                      <a:pt x="1005" y="343"/>
                    </a:lnTo>
                    <a:lnTo>
                      <a:pt x="999" y="325"/>
                    </a:lnTo>
                    <a:lnTo>
                      <a:pt x="992" y="308"/>
                    </a:lnTo>
                    <a:lnTo>
                      <a:pt x="985" y="290"/>
                    </a:lnTo>
                    <a:lnTo>
                      <a:pt x="976" y="273"/>
                    </a:lnTo>
                    <a:lnTo>
                      <a:pt x="968" y="257"/>
                    </a:lnTo>
                    <a:lnTo>
                      <a:pt x="958" y="240"/>
                    </a:lnTo>
                    <a:lnTo>
                      <a:pt x="958" y="240"/>
                    </a:lnTo>
                    <a:lnTo>
                      <a:pt x="955" y="235"/>
                    </a:lnTo>
                    <a:lnTo>
                      <a:pt x="949" y="230"/>
                    </a:lnTo>
                    <a:lnTo>
                      <a:pt x="943" y="227"/>
                    </a:lnTo>
                    <a:lnTo>
                      <a:pt x="937" y="225"/>
                    </a:lnTo>
                    <a:lnTo>
                      <a:pt x="937" y="225"/>
                    </a:lnTo>
                    <a:lnTo>
                      <a:pt x="930" y="225"/>
                    </a:lnTo>
                    <a:lnTo>
                      <a:pt x="924" y="226"/>
                    </a:lnTo>
                    <a:lnTo>
                      <a:pt x="917" y="228"/>
                    </a:lnTo>
                    <a:lnTo>
                      <a:pt x="912" y="231"/>
                    </a:lnTo>
                    <a:lnTo>
                      <a:pt x="912" y="231"/>
                    </a:lnTo>
                    <a:lnTo>
                      <a:pt x="904" y="237"/>
                    </a:lnTo>
                    <a:lnTo>
                      <a:pt x="898" y="240"/>
                    </a:lnTo>
                    <a:lnTo>
                      <a:pt x="890" y="243"/>
                    </a:lnTo>
                    <a:lnTo>
                      <a:pt x="883" y="246"/>
                    </a:lnTo>
                    <a:lnTo>
                      <a:pt x="874" y="249"/>
                    </a:lnTo>
                    <a:lnTo>
                      <a:pt x="867" y="250"/>
                    </a:lnTo>
                    <a:lnTo>
                      <a:pt x="858" y="250"/>
                    </a:lnTo>
                    <a:lnTo>
                      <a:pt x="851" y="250"/>
                    </a:lnTo>
                    <a:lnTo>
                      <a:pt x="842" y="249"/>
                    </a:lnTo>
                    <a:lnTo>
                      <a:pt x="835" y="248"/>
                    </a:lnTo>
                    <a:lnTo>
                      <a:pt x="826" y="245"/>
                    </a:lnTo>
                    <a:lnTo>
                      <a:pt x="819" y="242"/>
                    </a:lnTo>
                    <a:lnTo>
                      <a:pt x="811" y="239"/>
                    </a:lnTo>
                    <a:lnTo>
                      <a:pt x="805" y="235"/>
                    </a:lnTo>
                    <a:lnTo>
                      <a:pt x="798" y="229"/>
                    </a:lnTo>
                    <a:lnTo>
                      <a:pt x="792" y="224"/>
                    </a:lnTo>
                    <a:lnTo>
                      <a:pt x="792" y="224"/>
                    </a:lnTo>
                    <a:lnTo>
                      <a:pt x="786" y="217"/>
                    </a:lnTo>
                    <a:lnTo>
                      <a:pt x="781" y="211"/>
                    </a:lnTo>
                    <a:lnTo>
                      <a:pt x="777" y="205"/>
                    </a:lnTo>
                    <a:lnTo>
                      <a:pt x="773" y="197"/>
                    </a:lnTo>
                    <a:lnTo>
                      <a:pt x="770" y="190"/>
                    </a:lnTo>
                    <a:lnTo>
                      <a:pt x="768" y="182"/>
                    </a:lnTo>
                    <a:lnTo>
                      <a:pt x="766" y="173"/>
                    </a:lnTo>
                    <a:lnTo>
                      <a:pt x="766" y="166"/>
                    </a:lnTo>
                    <a:lnTo>
                      <a:pt x="765" y="157"/>
                    </a:lnTo>
                    <a:lnTo>
                      <a:pt x="766" y="150"/>
                    </a:lnTo>
                    <a:lnTo>
                      <a:pt x="767" y="141"/>
                    </a:lnTo>
                    <a:lnTo>
                      <a:pt x="769" y="134"/>
                    </a:lnTo>
                    <a:lnTo>
                      <a:pt x="772" y="126"/>
                    </a:lnTo>
                    <a:lnTo>
                      <a:pt x="776" y="119"/>
                    </a:lnTo>
                    <a:lnTo>
                      <a:pt x="780" y="111"/>
                    </a:lnTo>
                    <a:lnTo>
                      <a:pt x="784" y="105"/>
                    </a:lnTo>
                    <a:lnTo>
                      <a:pt x="784" y="105"/>
                    </a:lnTo>
                    <a:lnTo>
                      <a:pt x="787" y="98"/>
                    </a:lnTo>
                    <a:lnTo>
                      <a:pt x="791" y="92"/>
                    </a:lnTo>
                    <a:lnTo>
                      <a:pt x="791" y="86"/>
                    </a:lnTo>
                    <a:lnTo>
                      <a:pt x="791" y="79"/>
                    </a:lnTo>
                    <a:lnTo>
                      <a:pt x="791" y="79"/>
                    </a:lnTo>
                    <a:lnTo>
                      <a:pt x="788" y="73"/>
                    </a:lnTo>
                    <a:lnTo>
                      <a:pt x="785" y="66"/>
                    </a:lnTo>
                    <a:lnTo>
                      <a:pt x="781" y="62"/>
                    </a:lnTo>
                    <a:lnTo>
                      <a:pt x="776" y="58"/>
                    </a:lnTo>
                    <a:lnTo>
                      <a:pt x="776" y="58"/>
                    </a:lnTo>
                    <a:lnTo>
                      <a:pt x="760" y="48"/>
                    </a:lnTo>
                    <a:lnTo>
                      <a:pt x="742" y="39"/>
                    </a:lnTo>
                    <a:lnTo>
                      <a:pt x="726" y="32"/>
                    </a:lnTo>
                    <a:lnTo>
                      <a:pt x="709" y="24"/>
                    </a:lnTo>
                    <a:lnTo>
                      <a:pt x="691" y="17"/>
                    </a:lnTo>
                    <a:lnTo>
                      <a:pt x="674" y="10"/>
                    </a:lnTo>
                    <a:lnTo>
                      <a:pt x="655" y="5"/>
                    </a:lnTo>
                    <a:lnTo>
                      <a:pt x="637" y="1"/>
                    </a:lnTo>
                    <a:lnTo>
                      <a:pt x="637" y="1"/>
                    </a:lnTo>
                    <a:lnTo>
                      <a:pt x="631" y="0"/>
                    </a:lnTo>
                    <a:lnTo>
                      <a:pt x="624" y="0"/>
                    </a:lnTo>
                    <a:lnTo>
                      <a:pt x="618" y="2"/>
                    </a:lnTo>
                    <a:lnTo>
                      <a:pt x="611" y="5"/>
                    </a:lnTo>
                    <a:lnTo>
                      <a:pt x="611" y="5"/>
                    </a:lnTo>
                    <a:lnTo>
                      <a:pt x="606" y="9"/>
                    </a:lnTo>
                    <a:lnTo>
                      <a:pt x="603" y="15"/>
                    </a:lnTo>
                    <a:lnTo>
                      <a:pt x="600" y="20"/>
                    </a:lnTo>
                    <a:lnTo>
                      <a:pt x="597" y="28"/>
                    </a:lnTo>
                    <a:lnTo>
                      <a:pt x="597" y="28"/>
                    </a:lnTo>
                    <a:lnTo>
                      <a:pt x="596" y="35"/>
                    </a:lnTo>
                    <a:lnTo>
                      <a:pt x="594" y="44"/>
                    </a:lnTo>
                    <a:lnTo>
                      <a:pt x="591" y="51"/>
                    </a:lnTo>
                    <a:lnTo>
                      <a:pt x="588" y="59"/>
                    </a:lnTo>
                    <a:lnTo>
                      <a:pt x="584" y="66"/>
                    </a:lnTo>
                    <a:lnTo>
                      <a:pt x="579" y="73"/>
                    </a:lnTo>
                    <a:lnTo>
                      <a:pt x="574" y="78"/>
                    </a:lnTo>
                    <a:lnTo>
                      <a:pt x="567" y="84"/>
                    </a:lnTo>
                    <a:lnTo>
                      <a:pt x="562" y="89"/>
                    </a:lnTo>
                    <a:lnTo>
                      <a:pt x="555" y="93"/>
                    </a:lnTo>
                    <a:lnTo>
                      <a:pt x="548" y="97"/>
                    </a:lnTo>
                    <a:lnTo>
                      <a:pt x="541" y="101"/>
                    </a:lnTo>
                    <a:lnTo>
                      <a:pt x="533" y="104"/>
                    </a:lnTo>
                    <a:lnTo>
                      <a:pt x="525" y="105"/>
                    </a:lnTo>
                    <a:lnTo>
                      <a:pt x="516" y="106"/>
                    </a:lnTo>
                    <a:lnTo>
                      <a:pt x="508" y="107"/>
                    </a:lnTo>
                    <a:lnTo>
                      <a:pt x="508" y="107"/>
                    </a:lnTo>
                    <a:lnTo>
                      <a:pt x="500" y="106"/>
                    </a:lnTo>
                    <a:lnTo>
                      <a:pt x="491" y="105"/>
                    </a:lnTo>
                    <a:lnTo>
                      <a:pt x="484" y="104"/>
                    </a:lnTo>
                    <a:lnTo>
                      <a:pt x="475" y="101"/>
                    </a:lnTo>
                    <a:lnTo>
                      <a:pt x="468" y="97"/>
                    </a:lnTo>
                    <a:lnTo>
                      <a:pt x="461" y="93"/>
                    </a:lnTo>
                    <a:lnTo>
                      <a:pt x="455" y="89"/>
                    </a:lnTo>
                    <a:lnTo>
                      <a:pt x="448" y="84"/>
                    </a:lnTo>
                    <a:lnTo>
                      <a:pt x="442" y="78"/>
                    </a:lnTo>
                    <a:lnTo>
                      <a:pt x="438" y="73"/>
                    </a:lnTo>
                    <a:lnTo>
                      <a:pt x="432" y="66"/>
                    </a:lnTo>
                    <a:lnTo>
                      <a:pt x="428" y="59"/>
                    </a:lnTo>
                    <a:lnTo>
                      <a:pt x="425" y="51"/>
                    </a:lnTo>
                    <a:lnTo>
                      <a:pt x="422" y="44"/>
                    </a:lnTo>
                    <a:lnTo>
                      <a:pt x="419" y="35"/>
                    </a:lnTo>
                    <a:lnTo>
                      <a:pt x="418" y="28"/>
                    </a:lnTo>
                    <a:lnTo>
                      <a:pt x="418" y="28"/>
                    </a:lnTo>
                    <a:lnTo>
                      <a:pt x="416" y="20"/>
                    </a:lnTo>
                    <a:lnTo>
                      <a:pt x="414" y="15"/>
                    </a:lnTo>
                    <a:lnTo>
                      <a:pt x="410" y="9"/>
                    </a:lnTo>
                    <a:lnTo>
                      <a:pt x="404" y="5"/>
                    </a:lnTo>
                    <a:lnTo>
                      <a:pt x="404" y="5"/>
                    </a:lnTo>
                    <a:lnTo>
                      <a:pt x="398" y="2"/>
                    </a:lnTo>
                    <a:lnTo>
                      <a:pt x="393" y="0"/>
                    </a:lnTo>
                    <a:lnTo>
                      <a:pt x="385" y="0"/>
                    </a:lnTo>
                    <a:lnTo>
                      <a:pt x="379" y="1"/>
                    </a:lnTo>
                    <a:lnTo>
                      <a:pt x="379" y="1"/>
                    </a:lnTo>
                    <a:lnTo>
                      <a:pt x="360" y="5"/>
                    </a:lnTo>
                    <a:lnTo>
                      <a:pt x="342" y="10"/>
                    </a:lnTo>
                    <a:lnTo>
                      <a:pt x="325" y="17"/>
                    </a:lnTo>
                    <a:lnTo>
                      <a:pt x="308" y="24"/>
                    </a:lnTo>
                    <a:lnTo>
                      <a:pt x="291" y="32"/>
                    </a:lnTo>
                    <a:lnTo>
                      <a:pt x="273" y="39"/>
                    </a:lnTo>
                    <a:lnTo>
                      <a:pt x="257" y="48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35" y="62"/>
                    </a:lnTo>
                    <a:lnTo>
                      <a:pt x="231" y="66"/>
                    </a:lnTo>
                    <a:lnTo>
                      <a:pt x="227" y="73"/>
                    </a:lnTo>
                    <a:lnTo>
                      <a:pt x="225" y="79"/>
                    </a:lnTo>
                    <a:lnTo>
                      <a:pt x="225" y="79"/>
                    </a:lnTo>
                    <a:lnTo>
                      <a:pt x="225" y="86"/>
                    </a:lnTo>
                    <a:lnTo>
                      <a:pt x="226" y="92"/>
                    </a:lnTo>
                    <a:lnTo>
                      <a:pt x="228" y="98"/>
                    </a:lnTo>
                    <a:lnTo>
                      <a:pt x="232" y="105"/>
                    </a:lnTo>
                    <a:lnTo>
                      <a:pt x="232" y="105"/>
                    </a:lnTo>
                    <a:lnTo>
                      <a:pt x="237" y="111"/>
                    </a:lnTo>
                    <a:lnTo>
                      <a:pt x="240" y="119"/>
                    </a:lnTo>
                    <a:lnTo>
                      <a:pt x="244" y="126"/>
                    </a:lnTo>
                    <a:lnTo>
                      <a:pt x="247" y="134"/>
                    </a:lnTo>
                    <a:lnTo>
                      <a:pt x="249" y="141"/>
                    </a:lnTo>
                    <a:lnTo>
                      <a:pt x="250" y="150"/>
                    </a:lnTo>
                    <a:lnTo>
                      <a:pt x="251" y="157"/>
                    </a:lnTo>
                    <a:lnTo>
                      <a:pt x="251" y="166"/>
                    </a:lnTo>
                    <a:lnTo>
                      <a:pt x="250" y="173"/>
                    </a:lnTo>
                    <a:lnTo>
                      <a:pt x="248" y="182"/>
                    </a:lnTo>
                    <a:lnTo>
                      <a:pt x="246" y="190"/>
                    </a:lnTo>
                    <a:lnTo>
                      <a:pt x="243" y="197"/>
                    </a:lnTo>
                    <a:lnTo>
                      <a:pt x="239" y="205"/>
                    </a:lnTo>
                    <a:lnTo>
                      <a:pt x="235" y="211"/>
                    </a:lnTo>
                    <a:lnTo>
                      <a:pt x="231" y="217"/>
                    </a:lnTo>
                    <a:lnTo>
                      <a:pt x="224" y="224"/>
                    </a:lnTo>
                    <a:lnTo>
                      <a:pt x="224" y="224"/>
                    </a:lnTo>
                    <a:lnTo>
                      <a:pt x="219" y="229"/>
                    </a:lnTo>
                    <a:lnTo>
                      <a:pt x="211" y="235"/>
                    </a:lnTo>
                    <a:lnTo>
                      <a:pt x="205" y="239"/>
                    </a:lnTo>
                    <a:lnTo>
                      <a:pt x="197" y="242"/>
                    </a:lnTo>
                    <a:lnTo>
                      <a:pt x="190" y="245"/>
                    </a:lnTo>
                    <a:lnTo>
                      <a:pt x="182" y="248"/>
                    </a:lnTo>
                    <a:lnTo>
                      <a:pt x="174" y="249"/>
                    </a:lnTo>
                    <a:lnTo>
                      <a:pt x="166" y="250"/>
                    </a:lnTo>
                    <a:lnTo>
                      <a:pt x="158" y="250"/>
                    </a:lnTo>
                    <a:lnTo>
                      <a:pt x="150" y="250"/>
                    </a:lnTo>
                    <a:lnTo>
                      <a:pt x="141" y="249"/>
                    </a:lnTo>
                    <a:lnTo>
                      <a:pt x="134" y="246"/>
                    </a:lnTo>
                    <a:lnTo>
                      <a:pt x="125" y="243"/>
                    </a:lnTo>
                    <a:lnTo>
                      <a:pt x="118" y="240"/>
                    </a:lnTo>
                    <a:lnTo>
                      <a:pt x="111" y="237"/>
                    </a:lnTo>
                    <a:lnTo>
                      <a:pt x="104" y="231"/>
                    </a:lnTo>
                    <a:lnTo>
                      <a:pt x="104" y="231"/>
                    </a:lnTo>
                    <a:lnTo>
                      <a:pt x="99" y="228"/>
                    </a:lnTo>
                    <a:lnTo>
                      <a:pt x="92" y="226"/>
                    </a:lnTo>
                    <a:lnTo>
                      <a:pt x="86" y="225"/>
                    </a:lnTo>
                    <a:lnTo>
                      <a:pt x="79" y="225"/>
                    </a:lnTo>
                    <a:lnTo>
                      <a:pt x="79" y="225"/>
                    </a:lnTo>
                    <a:lnTo>
                      <a:pt x="73" y="227"/>
                    </a:lnTo>
                    <a:lnTo>
                      <a:pt x="66" y="230"/>
                    </a:lnTo>
                    <a:lnTo>
                      <a:pt x="62" y="235"/>
                    </a:lnTo>
                    <a:lnTo>
                      <a:pt x="58" y="240"/>
                    </a:lnTo>
                    <a:lnTo>
                      <a:pt x="58" y="240"/>
                    </a:lnTo>
                    <a:lnTo>
                      <a:pt x="48" y="257"/>
                    </a:lnTo>
                    <a:lnTo>
                      <a:pt x="40" y="273"/>
                    </a:lnTo>
                    <a:lnTo>
                      <a:pt x="32" y="290"/>
                    </a:lnTo>
                    <a:lnTo>
                      <a:pt x="25" y="308"/>
                    </a:lnTo>
                    <a:lnTo>
                      <a:pt x="17" y="325"/>
                    </a:lnTo>
                    <a:lnTo>
                      <a:pt x="11" y="343"/>
                    </a:lnTo>
                    <a:lnTo>
                      <a:pt x="5" y="360"/>
                    </a:lnTo>
                    <a:lnTo>
                      <a:pt x="1" y="378"/>
                    </a:lnTo>
                    <a:lnTo>
                      <a:pt x="1" y="378"/>
                    </a:lnTo>
                    <a:lnTo>
                      <a:pt x="0" y="385"/>
                    </a:lnTo>
                    <a:lnTo>
                      <a:pt x="0" y="392"/>
                    </a:lnTo>
                    <a:lnTo>
                      <a:pt x="2" y="399"/>
                    </a:lnTo>
                    <a:lnTo>
                      <a:pt x="5" y="404"/>
                    </a:lnTo>
                    <a:lnTo>
                      <a:pt x="5" y="404"/>
                    </a:lnTo>
                    <a:lnTo>
                      <a:pt x="10" y="410"/>
                    </a:lnTo>
                    <a:lnTo>
                      <a:pt x="15" y="414"/>
                    </a:lnTo>
                    <a:lnTo>
                      <a:pt x="20" y="416"/>
                    </a:lnTo>
                    <a:lnTo>
                      <a:pt x="28" y="418"/>
                    </a:lnTo>
                    <a:lnTo>
                      <a:pt x="28" y="418"/>
                    </a:lnTo>
                    <a:lnTo>
                      <a:pt x="35" y="419"/>
                    </a:lnTo>
                    <a:lnTo>
                      <a:pt x="44" y="421"/>
                    </a:lnTo>
                    <a:lnTo>
                      <a:pt x="51" y="425"/>
                    </a:lnTo>
                    <a:lnTo>
                      <a:pt x="59" y="428"/>
                    </a:lnTo>
                    <a:lnTo>
                      <a:pt x="66" y="432"/>
                    </a:lnTo>
                    <a:lnTo>
                      <a:pt x="73" y="437"/>
                    </a:lnTo>
                    <a:lnTo>
                      <a:pt x="78" y="442"/>
                    </a:lnTo>
                    <a:lnTo>
                      <a:pt x="85" y="448"/>
                    </a:lnTo>
                    <a:lnTo>
                      <a:pt x="89" y="455"/>
                    </a:lnTo>
                    <a:lnTo>
                      <a:pt x="93" y="461"/>
                    </a:lnTo>
                    <a:lnTo>
                      <a:pt x="97" y="469"/>
                    </a:lnTo>
                    <a:lnTo>
                      <a:pt x="101" y="475"/>
                    </a:lnTo>
                    <a:lnTo>
                      <a:pt x="104" y="484"/>
                    </a:lnTo>
                    <a:lnTo>
                      <a:pt x="105" y="491"/>
                    </a:lnTo>
                    <a:lnTo>
                      <a:pt x="106" y="500"/>
                    </a:lnTo>
                    <a:lnTo>
                      <a:pt x="107" y="508"/>
                    </a:lnTo>
                    <a:lnTo>
                      <a:pt x="107" y="508"/>
                    </a:lnTo>
                    <a:lnTo>
                      <a:pt x="106" y="517"/>
                    </a:lnTo>
                    <a:lnTo>
                      <a:pt x="105" y="524"/>
                    </a:lnTo>
                    <a:lnTo>
                      <a:pt x="104" y="533"/>
                    </a:lnTo>
                    <a:lnTo>
                      <a:pt x="101" y="540"/>
                    </a:lnTo>
                    <a:lnTo>
                      <a:pt x="97" y="548"/>
                    </a:lnTo>
                    <a:lnTo>
                      <a:pt x="93" y="554"/>
                    </a:lnTo>
                    <a:lnTo>
                      <a:pt x="89" y="562"/>
                    </a:lnTo>
                    <a:lnTo>
                      <a:pt x="85" y="567"/>
                    </a:lnTo>
                    <a:lnTo>
                      <a:pt x="78" y="574"/>
                    </a:lnTo>
                    <a:lnTo>
                      <a:pt x="73" y="579"/>
                    </a:lnTo>
                    <a:lnTo>
                      <a:pt x="66" y="583"/>
                    </a:lnTo>
                    <a:lnTo>
                      <a:pt x="59" y="588"/>
                    </a:lnTo>
                    <a:lnTo>
                      <a:pt x="51" y="591"/>
                    </a:lnTo>
                    <a:lnTo>
                      <a:pt x="44" y="594"/>
                    </a:lnTo>
                    <a:lnTo>
                      <a:pt x="35" y="596"/>
                    </a:lnTo>
                    <a:lnTo>
                      <a:pt x="28" y="598"/>
                    </a:lnTo>
                    <a:lnTo>
                      <a:pt x="28" y="598"/>
                    </a:lnTo>
                    <a:lnTo>
                      <a:pt x="20" y="599"/>
                    </a:lnTo>
                    <a:lnTo>
                      <a:pt x="15" y="603"/>
                    </a:lnTo>
                    <a:lnTo>
                      <a:pt x="10" y="606"/>
                    </a:lnTo>
                    <a:lnTo>
                      <a:pt x="5" y="611"/>
                    </a:lnTo>
                    <a:lnTo>
                      <a:pt x="5" y="611"/>
                    </a:lnTo>
                    <a:lnTo>
                      <a:pt x="2" y="618"/>
                    </a:lnTo>
                    <a:lnTo>
                      <a:pt x="0" y="624"/>
                    </a:lnTo>
                    <a:lnTo>
                      <a:pt x="0" y="631"/>
                    </a:lnTo>
                    <a:lnTo>
                      <a:pt x="1" y="637"/>
                    </a:lnTo>
                    <a:lnTo>
                      <a:pt x="1" y="637"/>
                    </a:lnTo>
                    <a:lnTo>
                      <a:pt x="5" y="655"/>
                    </a:lnTo>
                    <a:lnTo>
                      <a:pt x="11" y="673"/>
                    </a:lnTo>
                    <a:lnTo>
                      <a:pt x="17" y="691"/>
                    </a:lnTo>
                    <a:lnTo>
                      <a:pt x="25" y="708"/>
                    </a:lnTo>
                    <a:lnTo>
                      <a:pt x="32" y="725"/>
                    </a:lnTo>
                    <a:lnTo>
                      <a:pt x="40" y="742"/>
                    </a:lnTo>
                    <a:lnTo>
                      <a:pt x="48" y="759"/>
                    </a:lnTo>
                    <a:lnTo>
                      <a:pt x="58" y="775"/>
                    </a:lnTo>
                    <a:lnTo>
                      <a:pt x="58" y="775"/>
                    </a:lnTo>
                    <a:lnTo>
                      <a:pt x="62" y="781"/>
                    </a:lnTo>
                    <a:lnTo>
                      <a:pt x="66" y="785"/>
                    </a:lnTo>
                    <a:lnTo>
                      <a:pt x="73" y="788"/>
                    </a:lnTo>
                    <a:lnTo>
                      <a:pt x="79" y="790"/>
                    </a:lnTo>
                    <a:lnTo>
                      <a:pt x="79" y="790"/>
                    </a:lnTo>
                    <a:lnTo>
                      <a:pt x="86" y="790"/>
                    </a:lnTo>
                    <a:lnTo>
                      <a:pt x="92" y="790"/>
                    </a:lnTo>
                    <a:lnTo>
                      <a:pt x="99" y="788"/>
                    </a:lnTo>
                    <a:lnTo>
                      <a:pt x="104" y="784"/>
                    </a:lnTo>
                    <a:lnTo>
                      <a:pt x="104" y="784"/>
                    </a:lnTo>
                    <a:lnTo>
                      <a:pt x="111" y="780"/>
                    </a:lnTo>
                    <a:lnTo>
                      <a:pt x="118" y="775"/>
                    </a:lnTo>
                    <a:lnTo>
                      <a:pt x="125" y="772"/>
                    </a:lnTo>
                    <a:lnTo>
                      <a:pt x="134" y="770"/>
                    </a:lnTo>
                    <a:lnTo>
                      <a:pt x="141" y="768"/>
                    </a:lnTo>
                    <a:lnTo>
                      <a:pt x="150" y="767"/>
                    </a:lnTo>
                    <a:lnTo>
                      <a:pt x="158" y="766"/>
                    </a:lnTo>
                    <a:lnTo>
                      <a:pt x="166" y="766"/>
                    </a:lnTo>
                    <a:lnTo>
                      <a:pt x="174" y="767"/>
                    </a:lnTo>
                    <a:lnTo>
                      <a:pt x="182" y="768"/>
                    </a:lnTo>
                    <a:lnTo>
                      <a:pt x="190" y="770"/>
                    </a:lnTo>
                    <a:lnTo>
                      <a:pt x="197" y="773"/>
                    </a:lnTo>
                    <a:lnTo>
                      <a:pt x="205" y="776"/>
                    </a:lnTo>
                    <a:lnTo>
                      <a:pt x="211" y="781"/>
                    </a:lnTo>
                    <a:lnTo>
                      <a:pt x="219" y="786"/>
                    </a:lnTo>
                    <a:lnTo>
                      <a:pt x="224" y="791"/>
                    </a:lnTo>
                    <a:lnTo>
                      <a:pt x="224" y="791"/>
                    </a:lnTo>
                    <a:lnTo>
                      <a:pt x="231" y="798"/>
                    </a:lnTo>
                    <a:lnTo>
                      <a:pt x="235" y="804"/>
                    </a:lnTo>
                    <a:lnTo>
                      <a:pt x="239" y="812"/>
                    </a:lnTo>
                    <a:lnTo>
                      <a:pt x="243" y="818"/>
                    </a:lnTo>
                    <a:lnTo>
                      <a:pt x="246" y="826"/>
                    </a:lnTo>
                    <a:lnTo>
                      <a:pt x="248" y="834"/>
                    </a:lnTo>
                    <a:lnTo>
                      <a:pt x="250" y="842"/>
                    </a:lnTo>
                    <a:lnTo>
                      <a:pt x="251" y="849"/>
                    </a:lnTo>
                    <a:lnTo>
                      <a:pt x="251" y="858"/>
                    </a:lnTo>
                    <a:lnTo>
                      <a:pt x="250" y="866"/>
                    </a:lnTo>
                    <a:lnTo>
                      <a:pt x="249" y="874"/>
                    </a:lnTo>
                    <a:lnTo>
                      <a:pt x="247" y="882"/>
                    </a:lnTo>
                    <a:lnTo>
                      <a:pt x="244" y="890"/>
                    </a:lnTo>
                    <a:lnTo>
                      <a:pt x="240" y="898"/>
                    </a:lnTo>
                    <a:lnTo>
                      <a:pt x="237" y="904"/>
                    </a:lnTo>
                    <a:lnTo>
                      <a:pt x="232" y="912"/>
                    </a:lnTo>
                    <a:lnTo>
                      <a:pt x="232" y="912"/>
                    </a:lnTo>
                    <a:lnTo>
                      <a:pt x="228" y="917"/>
                    </a:lnTo>
                    <a:lnTo>
                      <a:pt x="226" y="923"/>
                    </a:lnTo>
                    <a:lnTo>
                      <a:pt x="225" y="930"/>
                    </a:lnTo>
                    <a:lnTo>
                      <a:pt x="225" y="936"/>
                    </a:lnTo>
                    <a:lnTo>
                      <a:pt x="225" y="936"/>
                    </a:lnTo>
                    <a:lnTo>
                      <a:pt x="227" y="943"/>
                    </a:lnTo>
                    <a:lnTo>
                      <a:pt x="231" y="949"/>
                    </a:lnTo>
                    <a:lnTo>
                      <a:pt x="235" y="955"/>
                    </a:lnTo>
                    <a:lnTo>
                      <a:pt x="240" y="958"/>
                    </a:lnTo>
                    <a:lnTo>
                      <a:pt x="240" y="958"/>
                    </a:lnTo>
                    <a:lnTo>
                      <a:pt x="257" y="967"/>
                    </a:lnTo>
                    <a:lnTo>
                      <a:pt x="273" y="976"/>
                    </a:lnTo>
                    <a:lnTo>
                      <a:pt x="291" y="985"/>
                    </a:lnTo>
                    <a:lnTo>
                      <a:pt x="308" y="992"/>
                    </a:lnTo>
                    <a:lnTo>
                      <a:pt x="325" y="999"/>
                    </a:lnTo>
                    <a:lnTo>
                      <a:pt x="342" y="1005"/>
                    </a:lnTo>
                    <a:lnTo>
                      <a:pt x="360" y="1010"/>
                    </a:lnTo>
                    <a:lnTo>
                      <a:pt x="379" y="1016"/>
                    </a:lnTo>
                    <a:lnTo>
                      <a:pt x="379" y="1016"/>
                    </a:lnTo>
                    <a:lnTo>
                      <a:pt x="386" y="1017"/>
                    </a:lnTo>
                    <a:lnTo>
                      <a:pt x="386" y="1017"/>
                    </a:lnTo>
                    <a:lnTo>
                      <a:pt x="391" y="1016"/>
                    </a:lnTo>
                    <a:lnTo>
                      <a:pt x="396" y="1015"/>
                    </a:lnTo>
                    <a:lnTo>
                      <a:pt x="400" y="1014"/>
                    </a:lnTo>
                    <a:lnTo>
                      <a:pt x="404" y="1010"/>
                    </a:lnTo>
                    <a:lnTo>
                      <a:pt x="404" y="1010"/>
                    </a:lnTo>
                    <a:lnTo>
                      <a:pt x="410" y="1006"/>
                    </a:lnTo>
                    <a:lnTo>
                      <a:pt x="414" y="1001"/>
                    </a:lnTo>
                    <a:lnTo>
                      <a:pt x="416" y="995"/>
                    </a:lnTo>
                    <a:lnTo>
                      <a:pt x="418" y="989"/>
                    </a:lnTo>
                    <a:lnTo>
                      <a:pt x="418" y="989"/>
                    </a:lnTo>
                    <a:lnTo>
                      <a:pt x="419" y="980"/>
                    </a:lnTo>
                    <a:lnTo>
                      <a:pt x="422" y="972"/>
                    </a:lnTo>
                    <a:lnTo>
                      <a:pt x="425" y="964"/>
                    </a:lnTo>
                    <a:lnTo>
                      <a:pt x="428" y="957"/>
                    </a:lnTo>
                    <a:lnTo>
                      <a:pt x="432" y="950"/>
                    </a:lnTo>
                    <a:lnTo>
                      <a:pt x="438" y="944"/>
                    </a:lnTo>
                    <a:lnTo>
                      <a:pt x="442" y="937"/>
                    </a:lnTo>
                    <a:lnTo>
                      <a:pt x="448" y="932"/>
                    </a:lnTo>
                    <a:lnTo>
                      <a:pt x="455" y="927"/>
                    </a:lnTo>
                    <a:lnTo>
                      <a:pt x="461" y="922"/>
                    </a:lnTo>
                    <a:lnTo>
                      <a:pt x="468" y="918"/>
                    </a:lnTo>
                    <a:lnTo>
                      <a:pt x="475" y="915"/>
                    </a:lnTo>
                    <a:lnTo>
                      <a:pt x="484" y="913"/>
                    </a:lnTo>
                    <a:lnTo>
                      <a:pt x="491" y="911"/>
                    </a:lnTo>
                    <a:lnTo>
                      <a:pt x="500" y="910"/>
                    </a:lnTo>
                    <a:lnTo>
                      <a:pt x="508" y="910"/>
                    </a:lnTo>
                    <a:lnTo>
                      <a:pt x="508" y="910"/>
                    </a:lnTo>
                    <a:lnTo>
                      <a:pt x="516" y="910"/>
                    </a:lnTo>
                    <a:lnTo>
                      <a:pt x="525" y="911"/>
                    </a:lnTo>
                    <a:lnTo>
                      <a:pt x="533" y="913"/>
                    </a:lnTo>
                    <a:lnTo>
                      <a:pt x="541" y="915"/>
                    </a:lnTo>
                    <a:lnTo>
                      <a:pt x="548" y="918"/>
                    </a:lnTo>
                    <a:lnTo>
                      <a:pt x="555" y="922"/>
                    </a:lnTo>
                    <a:lnTo>
                      <a:pt x="562" y="927"/>
                    </a:lnTo>
                    <a:lnTo>
                      <a:pt x="567" y="932"/>
                    </a:lnTo>
                    <a:lnTo>
                      <a:pt x="574" y="937"/>
                    </a:lnTo>
                    <a:lnTo>
                      <a:pt x="579" y="944"/>
                    </a:lnTo>
                    <a:lnTo>
                      <a:pt x="584" y="950"/>
                    </a:lnTo>
                    <a:lnTo>
                      <a:pt x="588" y="957"/>
                    </a:lnTo>
                    <a:lnTo>
                      <a:pt x="591" y="964"/>
                    </a:lnTo>
                    <a:lnTo>
                      <a:pt x="594" y="972"/>
                    </a:lnTo>
                    <a:lnTo>
                      <a:pt x="596" y="980"/>
                    </a:lnTo>
                    <a:lnTo>
                      <a:pt x="597" y="989"/>
                    </a:lnTo>
                    <a:lnTo>
                      <a:pt x="597" y="989"/>
                    </a:lnTo>
                    <a:lnTo>
                      <a:pt x="600" y="995"/>
                    </a:lnTo>
                    <a:lnTo>
                      <a:pt x="603" y="1001"/>
                    </a:lnTo>
                    <a:lnTo>
                      <a:pt x="606" y="1006"/>
                    </a:lnTo>
                    <a:lnTo>
                      <a:pt x="611" y="1010"/>
                    </a:lnTo>
                    <a:lnTo>
                      <a:pt x="611" y="1010"/>
                    </a:lnTo>
                    <a:lnTo>
                      <a:pt x="618" y="1014"/>
                    </a:lnTo>
                    <a:lnTo>
                      <a:pt x="624" y="1016"/>
                    </a:lnTo>
                    <a:lnTo>
                      <a:pt x="631" y="1017"/>
                    </a:lnTo>
                    <a:lnTo>
                      <a:pt x="637" y="1016"/>
                    </a:lnTo>
                    <a:lnTo>
                      <a:pt x="637" y="1016"/>
                    </a:lnTo>
                    <a:lnTo>
                      <a:pt x="655" y="1010"/>
                    </a:lnTo>
                    <a:lnTo>
                      <a:pt x="674" y="1005"/>
                    </a:lnTo>
                    <a:lnTo>
                      <a:pt x="691" y="999"/>
                    </a:lnTo>
                    <a:lnTo>
                      <a:pt x="708" y="992"/>
                    </a:lnTo>
                    <a:lnTo>
                      <a:pt x="725" y="985"/>
                    </a:lnTo>
                    <a:lnTo>
                      <a:pt x="742" y="976"/>
                    </a:lnTo>
                    <a:lnTo>
                      <a:pt x="760" y="967"/>
                    </a:lnTo>
                    <a:lnTo>
                      <a:pt x="776" y="958"/>
                    </a:lnTo>
                    <a:lnTo>
                      <a:pt x="776" y="958"/>
                    </a:lnTo>
                    <a:lnTo>
                      <a:pt x="781" y="955"/>
                    </a:lnTo>
                    <a:lnTo>
                      <a:pt x="785" y="949"/>
                    </a:lnTo>
                    <a:lnTo>
                      <a:pt x="788" y="944"/>
                    </a:lnTo>
                    <a:lnTo>
                      <a:pt x="791" y="936"/>
                    </a:lnTo>
                    <a:lnTo>
                      <a:pt x="791" y="936"/>
                    </a:lnTo>
                    <a:lnTo>
                      <a:pt x="791" y="930"/>
                    </a:lnTo>
                    <a:lnTo>
                      <a:pt x="791" y="923"/>
                    </a:lnTo>
                    <a:lnTo>
                      <a:pt x="787" y="917"/>
                    </a:lnTo>
                    <a:lnTo>
                      <a:pt x="784" y="912"/>
                    </a:lnTo>
                    <a:lnTo>
                      <a:pt x="784" y="912"/>
                    </a:lnTo>
                    <a:lnTo>
                      <a:pt x="780" y="904"/>
                    </a:lnTo>
                    <a:lnTo>
                      <a:pt x="776" y="898"/>
                    </a:lnTo>
                    <a:lnTo>
                      <a:pt x="772" y="890"/>
                    </a:lnTo>
                    <a:lnTo>
                      <a:pt x="769" y="882"/>
                    </a:lnTo>
                    <a:lnTo>
                      <a:pt x="767" y="874"/>
                    </a:lnTo>
                    <a:lnTo>
                      <a:pt x="766" y="866"/>
                    </a:lnTo>
                    <a:lnTo>
                      <a:pt x="765" y="858"/>
                    </a:lnTo>
                    <a:lnTo>
                      <a:pt x="766" y="849"/>
                    </a:lnTo>
                    <a:lnTo>
                      <a:pt x="766" y="842"/>
                    </a:lnTo>
                    <a:lnTo>
                      <a:pt x="768" y="834"/>
                    </a:lnTo>
                    <a:lnTo>
                      <a:pt x="770" y="826"/>
                    </a:lnTo>
                    <a:lnTo>
                      <a:pt x="773" y="818"/>
                    </a:lnTo>
                    <a:lnTo>
                      <a:pt x="777" y="812"/>
                    </a:lnTo>
                    <a:lnTo>
                      <a:pt x="781" y="804"/>
                    </a:lnTo>
                    <a:lnTo>
                      <a:pt x="786" y="798"/>
                    </a:lnTo>
                    <a:lnTo>
                      <a:pt x="792" y="791"/>
                    </a:lnTo>
                    <a:lnTo>
                      <a:pt x="792" y="791"/>
                    </a:lnTo>
                    <a:lnTo>
                      <a:pt x="798" y="786"/>
                    </a:lnTo>
                    <a:lnTo>
                      <a:pt x="805" y="781"/>
                    </a:lnTo>
                    <a:lnTo>
                      <a:pt x="811" y="776"/>
                    </a:lnTo>
                    <a:lnTo>
                      <a:pt x="819" y="773"/>
                    </a:lnTo>
                    <a:lnTo>
                      <a:pt x="826" y="770"/>
                    </a:lnTo>
                    <a:lnTo>
                      <a:pt x="835" y="768"/>
                    </a:lnTo>
                    <a:lnTo>
                      <a:pt x="842" y="767"/>
                    </a:lnTo>
                    <a:lnTo>
                      <a:pt x="851" y="766"/>
                    </a:lnTo>
                    <a:lnTo>
                      <a:pt x="858" y="766"/>
                    </a:lnTo>
                    <a:lnTo>
                      <a:pt x="867" y="767"/>
                    </a:lnTo>
                    <a:lnTo>
                      <a:pt x="874" y="768"/>
                    </a:lnTo>
                    <a:lnTo>
                      <a:pt x="883" y="770"/>
                    </a:lnTo>
                    <a:lnTo>
                      <a:pt x="890" y="772"/>
                    </a:lnTo>
                    <a:lnTo>
                      <a:pt x="898" y="775"/>
                    </a:lnTo>
                    <a:lnTo>
                      <a:pt x="904" y="780"/>
                    </a:lnTo>
                    <a:lnTo>
                      <a:pt x="912" y="784"/>
                    </a:lnTo>
                    <a:lnTo>
                      <a:pt x="912" y="784"/>
                    </a:lnTo>
                    <a:lnTo>
                      <a:pt x="917" y="788"/>
                    </a:lnTo>
                    <a:lnTo>
                      <a:pt x="924" y="790"/>
                    </a:lnTo>
                    <a:lnTo>
                      <a:pt x="930" y="790"/>
                    </a:lnTo>
                    <a:lnTo>
                      <a:pt x="937" y="790"/>
                    </a:lnTo>
                    <a:lnTo>
                      <a:pt x="937" y="790"/>
                    </a:lnTo>
                    <a:lnTo>
                      <a:pt x="943" y="788"/>
                    </a:lnTo>
                    <a:lnTo>
                      <a:pt x="949" y="785"/>
                    </a:lnTo>
                    <a:lnTo>
                      <a:pt x="955" y="781"/>
                    </a:lnTo>
                    <a:lnTo>
                      <a:pt x="958" y="775"/>
                    </a:lnTo>
                    <a:lnTo>
                      <a:pt x="958" y="775"/>
                    </a:lnTo>
                    <a:lnTo>
                      <a:pt x="968" y="759"/>
                    </a:lnTo>
                    <a:lnTo>
                      <a:pt x="976" y="742"/>
                    </a:lnTo>
                    <a:lnTo>
                      <a:pt x="985" y="725"/>
                    </a:lnTo>
                    <a:lnTo>
                      <a:pt x="992" y="708"/>
                    </a:lnTo>
                    <a:lnTo>
                      <a:pt x="999" y="691"/>
                    </a:lnTo>
                    <a:lnTo>
                      <a:pt x="1005" y="673"/>
                    </a:lnTo>
                    <a:lnTo>
                      <a:pt x="1011" y="655"/>
                    </a:lnTo>
                    <a:lnTo>
                      <a:pt x="1016" y="637"/>
                    </a:lnTo>
                    <a:lnTo>
                      <a:pt x="1016" y="637"/>
                    </a:lnTo>
                    <a:lnTo>
                      <a:pt x="1017" y="631"/>
                    </a:lnTo>
                    <a:lnTo>
                      <a:pt x="1016" y="624"/>
                    </a:lnTo>
                    <a:lnTo>
                      <a:pt x="1014" y="618"/>
                    </a:lnTo>
                    <a:lnTo>
                      <a:pt x="1011" y="611"/>
                    </a:lnTo>
                    <a:lnTo>
                      <a:pt x="1011" y="611"/>
                    </a:lnTo>
                    <a:lnTo>
                      <a:pt x="1006" y="606"/>
                    </a:lnTo>
                    <a:lnTo>
                      <a:pt x="1001" y="603"/>
                    </a:lnTo>
                    <a:lnTo>
                      <a:pt x="996" y="599"/>
                    </a:lnTo>
                    <a:lnTo>
                      <a:pt x="989" y="598"/>
                    </a:lnTo>
                    <a:lnTo>
                      <a:pt x="989" y="598"/>
                    </a:lnTo>
                    <a:close/>
                    <a:moveTo>
                      <a:pt x="919" y="715"/>
                    </a:moveTo>
                    <a:lnTo>
                      <a:pt x="919" y="715"/>
                    </a:lnTo>
                    <a:lnTo>
                      <a:pt x="908" y="711"/>
                    </a:lnTo>
                    <a:lnTo>
                      <a:pt x="897" y="707"/>
                    </a:lnTo>
                    <a:lnTo>
                      <a:pt x="885" y="705"/>
                    </a:lnTo>
                    <a:lnTo>
                      <a:pt x="874" y="702"/>
                    </a:lnTo>
                    <a:lnTo>
                      <a:pt x="863" y="702"/>
                    </a:lnTo>
                    <a:lnTo>
                      <a:pt x="851" y="702"/>
                    </a:lnTo>
                    <a:lnTo>
                      <a:pt x="840" y="702"/>
                    </a:lnTo>
                    <a:lnTo>
                      <a:pt x="828" y="705"/>
                    </a:lnTo>
                    <a:lnTo>
                      <a:pt x="816" y="707"/>
                    </a:lnTo>
                    <a:lnTo>
                      <a:pt x="806" y="710"/>
                    </a:lnTo>
                    <a:lnTo>
                      <a:pt x="795" y="714"/>
                    </a:lnTo>
                    <a:lnTo>
                      <a:pt x="784" y="720"/>
                    </a:lnTo>
                    <a:lnTo>
                      <a:pt x="775" y="725"/>
                    </a:lnTo>
                    <a:lnTo>
                      <a:pt x="765" y="731"/>
                    </a:lnTo>
                    <a:lnTo>
                      <a:pt x="755" y="739"/>
                    </a:lnTo>
                    <a:lnTo>
                      <a:pt x="747" y="746"/>
                    </a:lnTo>
                    <a:lnTo>
                      <a:pt x="747" y="746"/>
                    </a:lnTo>
                    <a:lnTo>
                      <a:pt x="738" y="755"/>
                    </a:lnTo>
                    <a:lnTo>
                      <a:pt x="732" y="765"/>
                    </a:lnTo>
                    <a:lnTo>
                      <a:pt x="724" y="774"/>
                    </a:lnTo>
                    <a:lnTo>
                      <a:pt x="719" y="785"/>
                    </a:lnTo>
                    <a:lnTo>
                      <a:pt x="714" y="796"/>
                    </a:lnTo>
                    <a:lnTo>
                      <a:pt x="710" y="807"/>
                    </a:lnTo>
                    <a:lnTo>
                      <a:pt x="707" y="817"/>
                    </a:lnTo>
                    <a:lnTo>
                      <a:pt x="704" y="828"/>
                    </a:lnTo>
                    <a:lnTo>
                      <a:pt x="703" y="840"/>
                    </a:lnTo>
                    <a:lnTo>
                      <a:pt x="702" y="852"/>
                    </a:lnTo>
                    <a:lnTo>
                      <a:pt x="702" y="862"/>
                    </a:lnTo>
                    <a:lnTo>
                      <a:pt x="703" y="874"/>
                    </a:lnTo>
                    <a:lnTo>
                      <a:pt x="705" y="886"/>
                    </a:lnTo>
                    <a:lnTo>
                      <a:pt x="707" y="897"/>
                    </a:lnTo>
                    <a:lnTo>
                      <a:pt x="711" y="907"/>
                    </a:lnTo>
                    <a:lnTo>
                      <a:pt x="716" y="919"/>
                    </a:lnTo>
                    <a:lnTo>
                      <a:pt x="716" y="919"/>
                    </a:lnTo>
                    <a:lnTo>
                      <a:pt x="684" y="933"/>
                    </a:lnTo>
                    <a:lnTo>
                      <a:pt x="652" y="945"/>
                    </a:lnTo>
                    <a:lnTo>
                      <a:pt x="652" y="945"/>
                    </a:lnTo>
                    <a:lnTo>
                      <a:pt x="648" y="934"/>
                    </a:lnTo>
                    <a:lnTo>
                      <a:pt x="643" y="923"/>
                    </a:lnTo>
                    <a:lnTo>
                      <a:pt x="636" y="914"/>
                    </a:lnTo>
                    <a:lnTo>
                      <a:pt x="630" y="904"/>
                    </a:lnTo>
                    <a:lnTo>
                      <a:pt x="622" y="896"/>
                    </a:lnTo>
                    <a:lnTo>
                      <a:pt x="614" y="888"/>
                    </a:lnTo>
                    <a:lnTo>
                      <a:pt x="605" y="881"/>
                    </a:lnTo>
                    <a:lnTo>
                      <a:pt x="596" y="873"/>
                    </a:lnTo>
                    <a:lnTo>
                      <a:pt x="587" y="867"/>
                    </a:lnTo>
                    <a:lnTo>
                      <a:pt x="576" y="861"/>
                    </a:lnTo>
                    <a:lnTo>
                      <a:pt x="565" y="857"/>
                    </a:lnTo>
                    <a:lnTo>
                      <a:pt x="555" y="853"/>
                    </a:lnTo>
                    <a:lnTo>
                      <a:pt x="544" y="849"/>
                    </a:lnTo>
                    <a:lnTo>
                      <a:pt x="532" y="847"/>
                    </a:lnTo>
                    <a:lnTo>
                      <a:pt x="520" y="846"/>
                    </a:lnTo>
                    <a:lnTo>
                      <a:pt x="508" y="845"/>
                    </a:lnTo>
                    <a:lnTo>
                      <a:pt x="508" y="845"/>
                    </a:lnTo>
                    <a:lnTo>
                      <a:pt x="496" y="846"/>
                    </a:lnTo>
                    <a:lnTo>
                      <a:pt x="484" y="847"/>
                    </a:lnTo>
                    <a:lnTo>
                      <a:pt x="473" y="849"/>
                    </a:lnTo>
                    <a:lnTo>
                      <a:pt x="461" y="853"/>
                    </a:lnTo>
                    <a:lnTo>
                      <a:pt x="450" y="857"/>
                    </a:lnTo>
                    <a:lnTo>
                      <a:pt x="440" y="861"/>
                    </a:lnTo>
                    <a:lnTo>
                      <a:pt x="430" y="867"/>
                    </a:lnTo>
                    <a:lnTo>
                      <a:pt x="420" y="873"/>
                    </a:lnTo>
                    <a:lnTo>
                      <a:pt x="411" y="881"/>
                    </a:lnTo>
                    <a:lnTo>
                      <a:pt x="402" y="888"/>
                    </a:lnTo>
                    <a:lnTo>
                      <a:pt x="395" y="896"/>
                    </a:lnTo>
                    <a:lnTo>
                      <a:pt x="387" y="904"/>
                    </a:lnTo>
                    <a:lnTo>
                      <a:pt x="380" y="914"/>
                    </a:lnTo>
                    <a:lnTo>
                      <a:pt x="374" y="923"/>
                    </a:lnTo>
                    <a:lnTo>
                      <a:pt x="369" y="934"/>
                    </a:lnTo>
                    <a:lnTo>
                      <a:pt x="364" y="945"/>
                    </a:lnTo>
                    <a:lnTo>
                      <a:pt x="364" y="945"/>
                    </a:lnTo>
                    <a:lnTo>
                      <a:pt x="331" y="933"/>
                    </a:lnTo>
                    <a:lnTo>
                      <a:pt x="301" y="919"/>
                    </a:lnTo>
                    <a:lnTo>
                      <a:pt x="301" y="919"/>
                    </a:lnTo>
                    <a:lnTo>
                      <a:pt x="306" y="907"/>
                    </a:lnTo>
                    <a:lnTo>
                      <a:pt x="309" y="897"/>
                    </a:lnTo>
                    <a:lnTo>
                      <a:pt x="311" y="886"/>
                    </a:lnTo>
                    <a:lnTo>
                      <a:pt x="313" y="874"/>
                    </a:lnTo>
                    <a:lnTo>
                      <a:pt x="314" y="862"/>
                    </a:lnTo>
                    <a:lnTo>
                      <a:pt x="314" y="852"/>
                    </a:lnTo>
                    <a:lnTo>
                      <a:pt x="313" y="840"/>
                    </a:lnTo>
                    <a:lnTo>
                      <a:pt x="312" y="828"/>
                    </a:lnTo>
                    <a:lnTo>
                      <a:pt x="310" y="817"/>
                    </a:lnTo>
                    <a:lnTo>
                      <a:pt x="307" y="807"/>
                    </a:lnTo>
                    <a:lnTo>
                      <a:pt x="302" y="796"/>
                    </a:lnTo>
                    <a:lnTo>
                      <a:pt x="297" y="785"/>
                    </a:lnTo>
                    <a:lnTo>
                      <a:pt x="292" y="774"/>
                    </a:lnTo>
                    <a:lnTo>
                      <a:pt x="285" y="765"/>
                    </a:lnTo>
                    <a:lnTo>
                      <a:pt x="278" y="755"/>
                    </a:lnTo>
                    <a:lnTo>
                      <a:pt x="269" y="746"/>
                    </a:lnTo>
                    <a:lnTo>
                      <a:pt x="269" y="746"/>
                    </a:lnTo>
                    <a:lnTo>
                      <a:pt x="258" y="737"/>
                    </a:lnTo>
                    <a:lnTo>
                      <a:pt x="246" y="727"/>
                    </a:lnTo>
                    <a:lnTo>
                      <a:pt x="233" y="720"/>
                    </a:lnTo>
                    <a:lnTo>
                      <a:pt x="220" y="713"/>
                    </a:lnTo>
                    <a:lnTo>
                      <a:pt x="206" y="708"/>
                    </a:lnTo>
                    <a:lnTo>
                      <a:pt x="191" y="705"/>
                    </a:lnTo>
                    <a:lnTo>
                      <a:pt x="176" y="702"/>
                    </a:lnTo>
                    <a:lnTo>
                      <a:pt x="161" y="701"/>
                    </a:lnTo>
                    <a:lnTo>
                      <a:pt x="161" y="701"/>
                    </a:lnTo>
                    <a:lnTo>
                      <a:pt x="145" y="702"/>
                    </a:lnTo>
                    <a:lnTo>
                      <a:pt x="128" y="705"/>
                    </a:lnTo>
                    <a:lnTo>
                      <a:pt x="113" y="709"/>
                    </a:lnTo>
                    <a:lnTo>
                      <a:pt x="97" y="715"/>
                    </a:lnTo>
                    <a:lnTo>
                      <a:pt x="97" y="715"/>
                    </a:lnTo>
                    <a:lnTo>
                      <a:pt x="90" y="699"/>
                    </a:lnTo>
                    <a:lnTo>
                      <a:pt x="82" y="684"/>
                    </a:lnTo>
                    <a:lnTo>
                      <a:pt x="71" y="652"/>
                    </a:lnTo>
                    <a:lnTo>
                      <a:pt x="71" y="652"/>
                    </a:lnTo>
                    <a:lnTo>
                      <a:pt x="81" y="648"/>
                    </a:lnTo>
                    <a:lnTo>
                      <a:pt x="92" y="642"/>
                    </a:lnTo>
                    <a:lnTo>
                      <a:pt x="102" y="636"/>
                    </a:lnTo>
                    <a:lnTo>
                      <a:pt x="111" y="629"/>
                    </a:lnTo>
                    <a:lnTo>
                      <a:pt x="120" y="622"/>
                    </a:lnTo>
                    <a:lnTo>
                      <a:pt x="129" y="613"/>
                    </a:lnTo>
                    <a:lnTo>
                      <a:pt x="136" y="605"/>
                    </a:lnTo>
                    <a:lnTo>
                      <a:pt x="143" y="596"/>
                    </a:lnTo>
                    <a:lnTo>
                      <a:pt x="149" y="587"/>
                    </a:lnTo>
                    <a:lnTo>
                      <a:pt x="154" y="576"/>
                    </a:lnTo>
                    <a:lnTo>
                      <a:pt x="160" y="565"/>
                    </a:lnTo>
                    <a:lnTo>
                      <a:pt x="163" y="554"/>
                    </a:lnTo>
                    <a:lnTo>
                      <a:pt x="166" y="544"/>
                    </a:lnTo>
                    <a:lnTo>
                      <a:pt x="168" y="532"/>
                    </a:lnTo>
                    <a:lnTo>
                      <a:pt x="170" y="520"/>
                    </a:lnTo>
                    <a:lnTo>
                      <a:pt x="170" y="508"/>
                    </a:lnTo>
                    <a:lnTo>
                      <a:pt x="170" y="508"/>
                    </a:lnTo>
                    <a:lnTo>
                      <a:pt x="170" y="495"/>
                    </a:lnTo>
                    <a:lnTo>
                      <a:pt x="168" y="484"/>
                    </a:lnTo>
                    <a:lnTo>
                      <a:pt x="166" y="473"/>
                    </a:lnTo>
                    <a:lnTo>
                      <a:pt x="163" y="461"/>
                    </a:lnTo>
                    <a:lnTo>
                      <a:pt x="160" y="450"/>
                    </a:lnTo>
                    <a:lnTo>
                      <a:pt x="154" y="440"/>
                    </a:lnTo>
                    <a:lnTo>
                      <a:pt x="149" y="430"/>
                    </a:lnTo>
                    <a:lnTo>
                      <a:pt x="143" y="420"/>
                    </a:lnTo>
                    <a:lnTo>
                      <a:pt x="136" y="411"/>
                    </a:lnTo>
                    <a:lnTo>
                      <a:pt x="129" y="402"/>
                    </a:lnTo>
                    <a:lnTo>
                      <a:pt x="120" y="395"/>
                    </a:lnTo>
                    <a:lnTo>
                      <a:pt x="111" y="387"/>
                    </a:lnTo>
                    <a:lnTo>
                      <a:pt x="102" y="379"/>
                    </a:lnTo>
                    <a:lnTo>
                      <a:pt x="92" y="374"/>
                    </a:lnTo>
                    <a:lnTo>
                      <a:pt x="81" y="369"/>
                    </a:lnTo>
                    <a:lnTo>
                      <a:pt x="71" y="363"/>
                    </a:lnTo>
                    <a:lnTo>
                      <a:pt x="71" y="363"/>
                    </a:lnTo>
                    <a:lnTo>
                      <a:pt x="82" y="332"/>
                    </a:lnTo>
                    <a:lnTo>
                      <a:pt x="90" y="316"/>
                    </a:lnTo>
                    <a:lnTo>
                      <a:pt x="97" y="301"/>
                    </a:lnTo>
                    <a:lnTo>
                      <a:pt x="97" y="301"/>
                    </a:lnTo>
                    <a:lnTo>
                      <a:pt x="113" y="307"/>
                    </a:lnTo>
                    <a:lnTo>
                      <a:pt x="129" y="311"/>
                    </a:lnTo>
                    <a:lnTo>
                      <a:pt x="145" y="313"/>
                    </a:lnTo>
                    <a:lnTo>
                      <a:pt x="161" y="314"/>
                    </a:lnTo>
                    <a:lnTo>
                      <a:pt x="161" y="314"/>
                    </a:lnTo>
                    <a:lnTo>
                      <a:pt x="176" y="314"/>
                    </a:lnTo>
                    <a:lnTo>
                      <a:pt x="191" y="311"/>
                    </a:lnTo>
                    <a:lnTo>
                      <a:pt x="206" y="308"/>
                    </a:lnTo>
                    <a:lnTo>
                      <a:pt x="220" y="302"/>
                    </a:lnTo>
                    <a:lnTo>
                      <a:pt x="233" y="296"/>
                    </a:lnTo>
                    <a:lnTo>
                      <a:pt x="246" y="288"/>
                    </a:lnTo>
                    <a:lnTo>
                      <a:pt x="258" y="280"/>
                    </a:lnTo>
                    <a:lnTo>
                      <a:pt x="269" y="269"/>
                    </a:lnTo>
                    <a:lnTo>
                      <a:pt x="269" y="269"/>
                    </a:lnTo>
                    <a:lnTo>
                      <a:pt x="278" y="260"/>
                    </a:lnTo>
                    <a:lnTo>
                      <a:pt x="285" y="251"/>
                    </a:lnTo>
                    <a:lnTo>
                      <a:pt x="292" y="241"/>
                    </a:lnTo>
                    <a:lnTo>
                      <a:pt x="297" y="231"/>
                    </a:lnTo>
                    <a:lnTo>
                      <a:pt x="302" y="221"/>
                    </a:lnTo>
                    <a:lnTo>
                      <a:pt x="307" y="210"/>
                    </a:lnTo>
                    <a:lnTo>
                      <a:pt x="310" y="198"/>
                    </a:lnTo>
                    <a:lnTo>
                      <a:pt x="312" y="187"/>
                    </a:lnTo>
                    <a:lnTo>
                      <a:pt x="313" y="176"/>
                    </a:lnTo>
                    <a:lnTo>
                      <a:pt x="314" y="165"/>
                    </a:lnTo>
                    <a:lnTo>
                      <a:pt x="314" y="153"/>
                    </a:lnTo>
                    <a:lnTo>
                      <a:pt x="313" y="141"/>
                    </a:lnTo>
                    <a:lnTo>
                      <a:pt x="311" y="131"/>
                    </a:lnTo>
                    <a:lnTo>
                      <a:pt x="309" y="119"/>
                    </a:lnTo>
                    <a:lnTo>
                      <a:pt x="306" y="108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31" y="82"/>
                    </a:lnTo>
                    <a:lnTo>
                      <a:pt x="364" y="70"/>
                    </a:lnTo>
                    <a:lnTo>
                      <a:pt x="364" y="70"/>
                    </a:lnTo>
                    <a:lnTo>
                      <a:pt x="369" y="81"/>
                    </a:lnTo>
                    <a:lnTo>
                      <a:pt x="374" y="92"/>
                    </a:lnTo>
                    <a:lnTo>
                      <a:pt x="380" y="102"/>
                    </a:lnTo>
                    <a:lnTo>
                      <a:pt x="387" y="111"/>
                    </a:lnTo>
                    <a:lnTo>
                      <a:pt x="395" y="120"/>
                    </a:lnTo>
                    <a:lnTo>
                      <a:pt x="402" y="128"/>
                    </a:lnTo>
                    <a:lnTo>
                      <a:pt x="411" y="136"/>
                    </a:lnTo>
                    <a:lnTo>
                      <a:pt x="420" y="142"/>
                    </a:lnTo>
                    <a:lnTo>
                      <a:pt x="430" y="149"/>
                    </a:lnTo>
                    <a:lnTo>
                      <a:pt x="440" y="154"/>
                    </a:lnTo>
                    <a:lnTo>
                      <a:pt x="450" y="160"/>
                    </a:lnTo>
                    <a:lnTo>
                      <a:pt x="461" y="163"/>
                    </a:lnTo>
                    <a:lnTo>
                      <a:pt x="473" y="166"/>
                    </a:lnTo>
                    <a:lnTo>
                      <a:pt x="484" y="168"/>
                    </a:lnTo>
                    <a:lnTo>
                      <a:pt x="496" y="170"/>
                    </a:lnTo>
                    <a:lnTo>
                      <a:pt x="508" y="170"/>
                    </a:lnTo>
                    <a:lnTo>
                      <a:pt x="508" y="170"/>
                    </a:lnTo>
                    <a:lnTo>
                      <a:pt x="520" y="170"/>
                    </a:lnTo>
                    <a:lnTo>
                      <a:pt x="532" y="168"/>
                    </a:lnTo>
                    <a:lnTo>
                      <a:pt x="544" y="166"/>
                    </a:lnTo>
                    <a:lnTo>
                      <a:pt x="555" y="163"/>
                    </a:lnTo>
                    <a:lnTo>
                      <a:pt x="565" y="160"/>
                    </a:lnTo>
                    <a:lnTo>
                      <a:pt x="576" y="154"/>
                    </a:lnTo>
                    <a:lnTo>
                      <a:pt x="587" y="149"/>
                    </a:lnTo>
                    <a:lnTo>
                      <a:pt x="596" y="142"/>
                    </a:lnTo>
                    <a:lnTo>
                      <a:pt x="605" y="136"/>
                    </a:lnTo>
                    <a:lnTo>
                      <a:pt x="614" y="128"/>
                    </a:lnTo>
                    <a:lnTo>
                      <a:pt x="622" y="120"/>
                    </a:lnTo>
                    <a:lnTo>
                      <a:pt x="630" y="111"/>
                    </a:lnTo>
                    <a:lnTo>
                      <a:pt x="636" y="102"/>
                    </a:lnTo>
                    <a:lnTo>
                      <a:pt x="643" y="92"/>
                    </a:lnTo>
                    <a:lnTo>
                      <a:pt x="648" y="81"/>
                    </a:lnTo>
                    <a:lnTo>
                      <a:pt x="652" y="70"/>
                    </a:lnTo>
                    <a:lnTo>
                      <a:pt x="652" y="70"/>
                    </a:lnTo>
                    <a:lnTo>
                      <a:pt x="684" y="82"/>
                    </a:lnTo>
                    <a:lnTo>
                      <a:pt x="716" y="97"/>
                    </a:lnTo>
                    <a:lnTo>
                      <a:pt x="716" y="97"/>
                    </a:lnTo>
                    <a:lnTo>
                      <a:pt x="711" y="108"/>
                    </a:lnTo>
                    <a:lnTo>
                      <a:pt x="707" y="119"/>
                    </a:lnTo>
                    <a:lnTo>
                      <a:pt x="705" y="131"/>
                    </a:lnTo>
                    <a:lnTo>
                      <a:pt x="703" y="141"/>
                    </a:lnTo>
                    <a:lnTo>
                      <a:pt x="702" y="153"/>
                    </a:lnTo>
                    <a:lnTo>
                      <a:pt x="702" y="165"/>
                    </a:lnTo>
                    <a:lnTo>
                      <a:pt x="703" y="176"/>
                    </a:lnTo>
                    <a:lnTo>
                      <a:pt x="704" y="187"/>
                    </a:lnTo>
                    <a:lnTo>
                      <a:pt x="707" y="198"/>
                    </a:lnTo>
                    <a:lnTo>
                      <a:pt x="710" y="210"/>
                    </a:lnTo>
                    <a:lnTo>
                      <a:pt x="713" y="221"/>
                    </a:lnTo>
                    <a:lnTo>
                      <a:pt x="719" y="231"/>
                    </a:lnTo>
                    <a:lnTo>
                      <a:pt x="724" y="241"/>
                    </a:lnTo>
                    <a:lnTo>
                      <a:pt x="732" y="251"/>
                    </a:lnTo>
                    <a:lnTo>
                      <a:pt x="738" y="260"/>
                    </a:lnTo>
                    <a:lnTo>
                      <a:pt x="747" y="269"/>
                    </a:lnTo>
                    <a:lnTo>
                      <a:pt x="747" y="269"/>
                    </a:lnTo>
                    <a:lnTo>
                      <a:pt x="758" y="280"/>
                    </a:lnTo>
                    <a:lnTo>
                      <a:pt x="770" y="288"/>
                    </a:lnTo>
                    <a:lnTo>
                      <a:pt x="783" y="296"/>
                    </a:lnTo>
                    <a:lnTo>
                      <a:pt x="797" y="302"/>
                    </a:lnTo>
                    <a:lnTo>
                      <a:pt x="811" y="308"/>
                    </a:lnTo>
                    <a:lnTo>
                      <a:pt x="825" y="311"/>
                    </a:lnTo>
                    <a:lnTo>
                      <a:pt x="840" y="314"/>
                    </a:lnTo>
                    <a:lnTo>
                      <a:pt x="855" y="314"/>
                    </a:lnTo>
                    <a:lnTo>
                      <a:pt x="855" y="314"/>
                    </a:lnTo>
                    <a:lnTo>
                      <a:pt x="872" y="313"/>
                    </a:lnTo>
                    <a:lnTo>
                      <a:pt x="888" y="311"/>
                    </a:lnTo>
                    <a:lnTo>
                      <a:pt x="903" y="307"/>
                    </a:lnTo>
                    <a:lnTo>
                      <a:pt x="919" y="301"/>
                    </a:lnTo>
                    <a:lnTo>
                      <a:pt x="919" y="301"/>
                    </a:lnTo>
                    <a:lnTo>
                      <a:pt x="933" y="332"/>
                    </a:lnTo>
                    <a:lnTo>
                      <a:pt x="940" y="347"/>
                    </a:lnTo>
                    <a:lnTo>
                      <a:pt x="945" y="363"/>
                    </a:lnTo>
                    <a:lnTo>
                      <a:pt x="945" y="363"/>
                    </a:lnTo>
                    <a:lnTo>
                      <a:pt x="934" y="369"/>
                    </a:lnTo>
                    <a:lnTo>
                      <a:pt x="924" y="374"/>
                    </a:lnTo>
                    <a:lnTo>
                      <a:pt x="914" y="379"/>
                    </a:lnTo>
                    <a:lnTo>
                      <a:pt x="904" y="387"/>
                    </a:lnTo>
                    <a:lnTo>
                      <a:pt x="896" y="395"/>
                    </a:lnTo>
                    <a:lnTo>
                      <a:pt x="888" y="402"/>
                    </a:lnTo>
                    <a:lnTo>
                      <a:pt x="881" y="411"/>
                    </a:lnTo>
                    <a:lnTo>
                      <a:pt x="873" y="420"/>
                    </a:lnTo>
                    <a:lnTo>
                      <a:pt x="867" y="430"/>
                    </a:lnTo>
                    <a:lnTo>
                      <a:pt x="861" y="440"/>
                    </a:lnTo>
                    <a:lnTo>
                      <a:pt x="857" y="450"/>
                    </a:lnTo>
                    <a:lnTo>
                      <a:pt x="853" y="461"/>
                    </a:lnTo>
                    <a:lnTo>
                      <a:pt x="850" y="473"/>
                    </a:lnTo>
                    <a:lnTo>
                      <a:pt x="847" y="484"/>
                    </a:lnTo>
                    <a:lnTo>
                      <a:pt x="846" y="495"/>
                    </a:lnTo>
                    <a:lnTo>
                      <a:pt x="845" y="508"/>
                    </a:lnTo>
                    <a:lnTo>
                      <a:pt x="845" y="508"/>
                    </a:lnTo>
                    <a:lnTo>
                      <a:pt x="846" y="520"/>
                    </a:lnTo>
                    <a:lnTo>
                      <a:pt x="847" y="532"/>
                    </a:lnTo>
                    <a:lnTo>
                      <a:pt x="850" y="544"/>
                    </a:lnTo>
                    <a:lnTo>
                      <a:pt x="853" y="554"/>
                    </a:lnTo>
                    <a:lnTo>
                      <a:pt x="857" y="565"/>
                    </a:lnTo>
                    <a:lnTo>
                      <a:pt x="861" y="576"/>
                    </a:lnTo>
                    <a:lnTo>
                      <a:pt x="867" y="587"/>
                    </a:lnTo>
                    <a:lnTo>
                      <a:pt x="873" y="596"/>
                    </a:lnTo>
                    <a:lnTo>
                      <a:pt x="881" y="605"/>
                    </a:lnTo>
                    <a:lnTo>
                      <a:pt x="888" y="613"/>
                    </a:lnTo>
                    <a:lnTo>
                      <a:pt x="896" y="622"/>
                    </a:lnTo>
                    <a:lnTo>
                      <a:pt x="904" y="629"/>
                    </a:lnTo>
                    <a:lnTo>
                      <a:pt x="914" y="636"/>
                    </a:lnTo>
                    <a:lnTo>
                      <a:pt x="924" y="642"/>
                    </a:lnTo>
                    <a:lnTo>
                      <a:pt x="934" y="648"/>
                    </a:lnTo>
                    <a:lnTo>
                      <a:pt x="945" y="652"/>
                    </a:lnTo>
                    <a:lnTo>
                      <a:pt x="945" y="652"/>
                    </a:lnTo>
                    <a:lnTo>
                      <a:pt x="933" y="684"/>
                    </a:lnTo>
                    <a:lnTo>
                      <a:pt x="927" y="699"/>
                    </a:lnTo>
                    <a:lnTo>
                      <a:pt x="919" y="715"/>
                    </a:lnTo>
                    <a:lnTo>
                      <a:pt x="919" y="715"/>
                    </a:lnTo>
                    <a:close/>
                    <a:moveTo>
                      <a:pt x="508" y="357"/>
                    </a:moveTo>
                    <a:lnTo>
                      <a:pt x="508" y="357"/>
                    </a:lnTo>
                    <a:lnTo>
                      <a:pt x="492" y="358"/>
                    </a:lnTo>
                    <a:lnTo>
                      <a:pt x="477" y="360"/>
                    </a:lnTo>
                    <a:lnTo>
                      <a:pt x="463" y="363"/>
                    </a:lnTo>
                    <a:lnTo>
                      <a:pt x="449" y="369"/>
                    </a:lnTo>
                    <a:lnTo>
                      <a:pt x="437" y="375"/>
                    </a:lnTo>
                    <a:lnTo>
                      <a:pt x="424" y="383"/>
                    </a:lnTo>
                    <a:lnTo>
                      <a:pt x="412" y="391"/>
                    </a:lnTo>
                    <a:lnTo>
                      <a:pt x="401" y="401"/>
                    </a:lnTo>
                    <a:lnTo>
                      <a:pt x="391" y="412"/>
                    </a:lnTo>
                    <a:lnTo>
                      <a:pt x="383" y="423"/>
                    </a:lnTo>
                    <a:lnTo>
                      <a:pt x="375" y="436"/>
                    </a:lnTo>
                    <a:lnTo>
                      <a:pt x="369" y="449"/>
                    </a:lnTo>
                    <a:lnTo>
                      <a:pt x="364" y="463"/>
                    </a:lnTo>
                    <a:lnTo>
                      <a:pt x="360" y="477"/>
                    </a:lnTo>
                    <a:lnTo>
                      <a:pt x="358" y="492"/>
                    </a:lnTo>
                    <a:lnTo>
                      <a:pt x="357" y="508"/>
                    </a:lnTo>
                    <a:lnTo>
                      <a:pt x="357" y="508"/>
                    </a:lnTo>
                    <a:lnTo>
                      <a:pt x="358" y="523"/>
                    </a:lnTo>
                    <a:lnTo>
                      <a:pt x="360" y="538"/>
                    </a:lnTo>
                    <a:lnTo>
                      <a:pt x="364" y="552"/>
                    </a:lnTo>
                    <a:lnTo>
                      <a:pt x="369" y="566"/>
                    </a:lnTo>
                    <a:lnTo>
                      <a:pt x="375" y="580"/>
                    </a:lnTo>
                    <a:lnTo>
                      <a:pt x="383" y="592"/>
                    </a:lnTo>
                    <a:lnTo>
                      <a:pt x="391" y="604"/>
                    </a:lnTo>
                    <a:lnTo>
                      <a:pt x="401" y="614"/>
                    </a:lnTo>
                    <a:lnTo>
                      <a:pt x="412" y="624"/>
                    </a:lnTo>
                    <a:lnTo>
                      <a:pt x="424" y="633"/>
                    </a:lnTo>
                    <a:lnTo>
                      <a:pt x="437" y="640"/>
                    </a:lnTo>
                    <a:lnTo>
                      <a:pt x="449" y="647"/>
                    </a:lnTo>
                    <a:lnTo>
                      <a:pt x="463" y="652"/>
                    </a:lnTo>
                    <a:lnTo>
                      <a:pt x="477" y="655"/>
                    </a:lnTo>
                    <a:lnTo>
                      <a:pt x="492" y="657"/>
                    </a:lnTo>
                    <a:lnTo>
                      <a:pt x="508" y="658"/>
                    </a:lnTo>
                    <a:lnTo>
                      <a:pt x="508" y="658"/>
                    </a:lnTo>
                    <a:lnTo>
                      <a:pt x="523" y="657"/>
                    </a:lnTo>
                    <a:lnTo>
                      <a:pt x="538" y="655"/>
                    </a:lnTo>
                    <a:lnTo>
                      <a:pt x="552" y="652"/>
                    </a:lnTo>
                    <a:lnTo>
                      <a:pt x="566" y="647"/>
                    </a:lnTo>
                    <a:lnTo>
                      <a:pt x="580" y="640"/>
                    </a:lnTo>
                    <a:lnTo>
                      <a:pt x="592" y="633"/>
                    </a:lnTo>
                    <a:lnTo>
                      <a:pt x="604" y="624"/>
                    </a:lnTo>
                    <a:lnTo>
                      <a:pt x="615" y="614"/>
                    </a:lnTo>
                    <a:lnTo>
                      <a:pt x="624" y="604"/>
                    </a:lnTo>
                    <a:lnTo>
                      <a:pt x="633" y="592"/>
                    </a:lnTo>
                    <a:lnTo>
                      <a:pt x="640" y="580"/>
                    </a:lnTo>
                    <a:lnTo>
                      <a:pt x="647" y="566"/>
                    </a:lnTo>
                    <a:lnTo>
                      <a:pt x="652" y="552"/>
                    </a:lnTo>
                    <a:lnTo>
                      <a:pt x="655" y="538"/>
                    </a:lnTo>
                    <a:lnTo>
                      <a:pt x="658" y="523"/>
                    </a:lnTo>
                    <a:lnTo>
                      <a:pt x="659" y="508"/>
                    </a:lnTo>
                    <a:lnTo>
                      <a:pt x="659" y="508"/>
                    </a:lnTo>
                    <a:lnTo>
                      <a:pt x="658" y="492"/>
                    </a:lnTo>
                    <a:lnTo>
                      <a:pt x="655" y="477"/>
                    </a:lnTo>
                    <a:lnTo>
                      <a:pt x="652" y="463"/>
                    </a:lnTo>
                    <a:lnTo>
                      <a:pt x="647" y="449"/>
                    </a:lnTo>
                    <a:lnTo>
                      <a:pt x="640" y="436"/>
                    </a:lnTo>
                    <a:lnTo>
                      <a:pt x="633" y="423"/>
                    </a:lnTo>
                    <a:lnTo>
                      <a:pt x="624" y="412"/>
                    </a:lnTo>
                    <a:lnTo>
                      <a:pt x="615" y="401"/>
                    </a:lnTo>
                    <a:lnTo>
                      <a:pt x="604" y="391"/>
                    </a:lnTo>
                    <a:lnTo>
                      <a:pt x="592" y="383"/>
                    </a:lnTo>
                    <a:lnTo>
                      <a:pt x="580" y="375"/>
                    </a:lnTo>
                    <a:lnTo>
                      <a:pt x="566" y="369"/>
                    </a:lnTo>
                    <a:lnTo>
                      <a:pt x="552" y="363"/>
                    </a:lnTo>
                    <a:lnTo>
                      <a:pt x="538" y="360"/>
                    </a:lnTo>
                    <a:lnTo>
                      <a:pt x="523" y="358"/>
                    </a:lnTo>
                    <a:lnTo>
                      <a:pt x="508" y="357"/>
                    </a:lnTo>
                    <a:lnTo>
                      <a:pt x="508" y="357"/>
                    </a:lnTo>
                    <a:close/>
                    <a:moveTo>
                      <a:pt x="508" y="567"/>
                    </a:moveTo>
                    <a:lnTo>
                      <a:pt x="508" y="567"/>
                    </a:lnTo>
                    <a:lnTo>
                      <a:pt x="496" y="566"/>
                    </a:lnTo>
                    <a:lnTo>
                      <a:pt x="485" y="563"/>
                    </a:lnTo>
                    <a:lnTo>
                      <a:pt x="475" y="558"/>
                    </a:lnTo>
                    <a:lnTo>
                      <a:pt x="466" y="550"/>
                    </a:lnTo>
                    <a:lnTo>
                      <a:pt x="459" y="541"/>
                    </a:lnTo>
                    <a:lnTo>
                      <a:pt x="454" y="531"/>
                    </a:lnTo>
                    <a:lnTo>
                      <a:pt x="449" y="520"/>
                    </a:lnTo>
                    <a:lnTo>
                      <a:pt x="448" y="508"/>
                    </a:lnTo>
                    <a:lnTo>
                      <a:pt x="448" y="508"/>
                    </a:lnTo>
                    <a:lnTo>
                      <a:pt x="449" y="495"/>
                    </a:lnTo>
                    <a:lnTo>
                      <a:pt x="454" y="485"/>
                    </a:lnTo>
                    <a:lnTo>
                      <a:pt x="459" y="475"/>
                    </a:lnTo>
                    <a:lnTo>
                      <a:pt x="466" y="465"/>
                    </a:lnTo>
                    <a:lnTo>
                      <a:pt x="475" y="459"/>
                    </a:lnTo>
                    <a:lnTo>
                      <a:pt x="485" y="454"/>
                    </a:lnTo>
                    <a:lnTo>
                      <a:pt x="496" y="449"/>
                    </a:lnTo>
                    <a:lnTo>
                      <a:pt x="508" y="448"/>
                    </a:lnTo>
                    <a:lnTo>
                      <a:pt x="508" y="448"/>
                    </a:lnTo>
                    <a:lnTo>
                      <a:pt x="520" y="449"/>
                    </a:lnTo>
                    <a:lnTo>
                      <a:pt x="531" y="454"/>
                    </a:lnTo>
                    <a:lnTo>
                      <a:pt x="542" y="459"/>
                    </a:lnTo>
                    <a:lnTo>
                      <a:pt x="550" y="465"/>
                    </a:lnTo>
                    <a:lnTo>
                      <a:pt x="558" y="475"/>
                    </a:lnTo>
                    <a:lnTo>
                      <a:pt x="563" y="485"/>
                    </a:lnTo>
                    <a:lnTo>
                      <a:pt x="566" y="495"/>
                    </a:lnTo>
                    <a:lnTo>
                      <a:pt x="567" y="508"/>
                    </a:lnTo>
                    <a:lnTo>
                      <a:pt x="567" y="508"/>
                    </a:lnTo>
                    <a:lnTo>
                      <a:pt x="566" y="520"/>
                    </a:lnTo>
                    <a:lnTo>
                      <a:pt x="563" y="531"/>
                    </a:lnTo>
                    <a:lnTo>
                      <a:pt x="558" y="541"/>
                    </a:lnTo>
                    <a:lnTo>
                      <a:pt x="550" y="550"/>
                    </a:lnTo>
                    <a:lnTo>
                      <a:pt x="542" y="558"/>
                    </a:lnTo>
                    <a:lnTo>
                      <a:pt x="531" y="563"/>
                    </a:lnTo>
                    <a:lnTo>
                      <a:pt x="520" y="566"/>
                    </a:lnTo>
                    <a:lnTo>
                      <a:pt x="508" y="567"/>
                    </a:lnTo>
                    <a:lnTo>
                      <a:pt x="508" y="5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7" name="组合 10"/>
            <p:cNvGrpSpPr/>
            <p:nvPr/>
          </p:nvGrpSpPr>
          <p:grpSpPr>
            <a:xfrm>
              <a:off x="3851281" y="3975402"/>
              <a:ext cx="842988" cy="842988"/>
              <a:chOff x="3630600" y="3942760"/>
              <a:chExt cx="842988" cy="84298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3630600" y="3942760"/>
                <a:ext cx="842988" cy="842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 115"/>
              <p:cNvSpPr>
                <a:spLocks noEditPoints="1"/>
              </p:cNvSpPr>
              <p:nvPr/>
            </p:nvSpPr>
            <p:spPr bwMode="auto">
              <a:xfrm>
                <a:off x="3879283" y="4224895"/>
                <a:ext cx="323850" cy="322263"/>
              </a:xfrm>
              <a:custGeom>
                <a:avLst/>
                <a:gdLst>
                  <a:gd name="T0" fmla="*/ 789 w 1018"/>
                  <a:gd name="T1" fmla="*/ 69 h 1017"/>
                  <a:gd name="T2" fmla="*/ 765 w 1018"/>
                  <a:gd name="T3" fmla="*/ 25 h 1017"/>
                  <a:gd name="T4" fmla="*/ 719 w 1018"/>
                  <a:gd name="T5" fmla="*/ 1 h 1017"/>
                  <a:gd name="T6" fmla="*/ 73 w 1018"/>
                  <a:gd name="T7" fmla="*/ 1 h 1017"/>
                  <a:gd name="T8" fmla="*/ 27 w 1018"/>
                  <a:gd name="T9" fmla="*/ 25 h 1017"/>
                  <a:gd name="T10" fmla="*/ 2 w 1018"/>
                  <a:gd name="T11" fmla="*/ 69 h 1017"/>
                  <a:gd name="T12" fmla="*/ 2 w 1018"/>
                  <a:gd name="T13" fmla="*/ 716 h 1017"/>
                  <a:gd name="T14" fmla="*/ 28 w 1018"/>
                  <a:gd name="T15" fmla="*/ 766 h 1017"/>
                  <a:gd name="T16" fmla="*/ 67 w 1018"/>
                  <a:gd name="T17" fmla="*/ 789 h 1017"/>
                  <a:gd name="T18" fmla="*/ 115 w 1018"/>
                  <a:gd name="T19" fmla="*/ 791 h 1017"/>
                  <a:gd name="T20" fmla="*/ 163 w 1018"/>
                  <a:gd name="T21" fmla="*/ 766 h 1017"/>
                  <a:gd name="T22" fmla="*/ 263 w 1018"/>
                  <a:gd name="T23" fmla="*/ 745 h 1017"/>
                  <a:gd name="T24" fmla="*/ 589 w 1018"/>
                  <a:gd name="T25" fmla="*/ 763 h 1017"/>
                  <a:gd name="T26" fmla="*/ 634 w 1018"/>
                  <a:gd name="T27" fmla="*/ 777 h 1017"/>
                  <a:gd name="T28" fmla="*/ 870 w 1018"/>
                  <a:gd name="T29" fmla="*/ 1001 h 1017"/>
                  <a:gd name="T30" fmla="*/ 923 w 1018"/>
                  <a:gd name="T31" fmla="*/ 1017 h 1017"/>
                  <a:gd name="T32" fmla="*/ 968 w 1018"/>
                  <a:gd name="T33" fmla="*/ 1006 h 1017"/>
                  <a:gd name="T34" fmla="*/ 1002 w 1018"/>
                  <a:gd name="T35" fmla="*/ 975 h 1017"/>
                  <a:gd name="T36" fmla="*/ 1018 w 1018"/>
                  <a:gd name="T37" fmla="*/ 921 h 1017"/>
                  <a:gd name="T38" fmla="*/ 1011 w 1018"/>
                  <a:gd name="T39" fmla="*/ 276 h 1017"/>
                  <a:gd name="T40" fmla="*/ 977 w 1018"/>
                  <a:gd name="T41" fmla="*/ 238 h 1017"/>
                  <a:gd name="T42" fmla="*/ 927 w 1018"/>
                  <a:gd name="T43" fmla="*/ 223 h 1017"/>
                  <a:gd name="T44" fmla="*/ 102 w 1018"/>
                  <a:gd name="T45" fmla="*/ 729 h 1017"/>
                  <a:gd name="T46" fmla="*/ 73 w 1018"/>
                  <a:gd name="T47" fmla="*/ 721 h 1017"/>
                  <a:gd name="T48" fmla="*/ 64 w 1018"/>
                  <a:gd name="T49" fmla="*/ 86 h 1017"/>
                  <a:gd name="T50" fmla="*/ 80 w 1018"/>
                  <a:gd name="T51" fmla="*/ 65 h 1017"/>
                  <a:gd name="T52" fmla="*/ 711 w 1018"/>
                  <a:gd name="T53" fmla="*/ 65 h 1017"/>
                  <a:gd name="T54" fmla="*/ 727 w 1018"/>
                  <a:gd name="T55" fmla="*/ 86 h 1017"/>
                  <a:gd name="T56" fmla="*/ 720 w 1018"/>
                  <a:gd name="T57" fmla="*/ 470 h 1017"/>
                  <a:gd name="T58" fmla="*/ 429 w 1018"/>
                  <a:gd name="T59" fmla="*/ 476 h 1017"/>
                  <a:gd name="T60" fmla="*/ 350 w 1018"/>
                  <a:gd name="T61" fmla="*/ 501 h 1017"/>
                  <a:gd name="T62" fmla="*/ 954 w 1018"/>
                  <a:gd name="T63" fmla="*/ 928 h 1017"/>
                  <a:gd name="T64" fmla="*/ 934 w 1018"/>
                  <a:gd name="T65" fmla="*/ 951 h 1017"/>
                  <a:gd name="T66" fmla="*/ 900 w 1018"/>
                  <a:gd name="T67" fmla="*/ 944 h 1017"/>
                  <a:gd name="T68" fmla="*/ 645 w 1018"/>
                  <a:gd name="T69" fmla="*/ 711 h 1017"/>
                  <a:gd name="T70" fmla="*/ 318 w 1018"/>
                  <a:gd name="T71" fmla="*/ 700 h 1017"/>
                  <a:gd name="T72" fmla="*/ 293 w 1018"/>
                  <a:gd name="T73" fmla="*/ 685 h 1017"/>
                  <a:gd name="T74" fmla="*/ 379 w 1018"/>
                  <a:gd name="T75" fmla="*/ 557 h 1017"/>
                  <a:gd name="T76" fmla="*/ 420 w 1018"/>
                  <a:gd name="T77" fmla="*/ 540 h 1017"/>
                  <a:gd name="T78" fmla="*/ 727 w 1018"/>
                  <a:gd name="T79" fmla="*/ 536 h 1017"/>
                  <a:gd name="T80" fmla="*/ 770 w 1018"/>
                  <a:gd name="T81" fmla="*/ 508 h 1017"/>
                  <a:gd name="T82" fmla="*/ 791 w 1018"/>
                  <a:gd name="T83" fmla="*/ 461 h 1017"/>
                  <a:gd name="T84" fmla="*/ 938 w 1018"/>
                  <a:gd name="T85" fmla="*/ 288 h 1017"/>
                  <a:gd name="T86" fmla="*/ 955 w 1018"/>
                  <a:gd name="T87" fmla="*/ 311 h 1017"/>
                  <a:gd name="T88" fmla="*/ 425 w 1018"/>
                  <a:gd name="T89" fmla="*/ 373 h 1017"/>
                  <a:gd name="T90" fmla="*/ 445 w 1018"/>
                  <a:gd name="T91" fmla="*/ 333 h 1017"/>
                  <a:gd name="T92" fmla="*/ 416 w 1018"/>
                  <a:gd name="T93" fmla="*/ 289 h 1017"/>
                  <a:gd name="T94" fmla="*/ 371 w 1018"/>
                  <a:gd name="T95" fmla="*/ 294 h 1017"/>
                  <a:gd name="T96" fmla="*/ 350 w 1018"/>
                  <a:gd name="T97" fmla="*/ 333 h 1017"/>
                  <a:gd name="T98" fmla="*/ 380 w 1018"/>
                  <a:gd name="T99" fmla="*/ 377 h 1017"/>
                  <a:gd name="T100" fmla="*/ 197 w 1018"/>
                  <a:gd name="T101" fmla="*/ 286 h 1017"/>
                  <a:gd name="T102" fmla="*/ 160 w 1018"/>
                  <a:gd name="T103" fmla="*/ 324 h 1017"/>
                  <a:gd name="T104" fmla="*/ 174 w 1018"/>
                  <a:gd name="T105" fmla="*/ 367 h 1017"/>
                  <a:gd name="T106" fmla="*/ 217 w 1018"/>
                  <a:gd name="T107" fmla="*/ 380 h 1017"/>
                  <a:gd name="T108" fmla="*/ 254 w 1018"/>
                  <a:gd name="T109" fmla="*/ 343 h 1017"/>
                  <a:gd name="T110" fmla="*/ 240 w 1018"/>
                  <a:gd name="T111" fmla="*/ 300 h 1017"/>
                  <a:gd name="T112" fmla="*/ 589 w 1018"/>
                  <a:gd name="T113" fmla="*/ 380 h 1017"/>
                  <a:gd name="T114" fmla="*/ 629 w 1018"/>
                  <a:gd name="T115" fmla="*/ 360 h 1017"/>
                  <a:gd name="T116" fmla="*/ 633 w 1018"/>
                  <a:gd name="T117" fmla="*/ 315 h 1017"/>
                  <a:gd name="T118" fmla="*/ 589 w 1018"/>
                  <a:gd name="T119" fmla="*/ 286 h 1017"/>
                  <a:gd name="T120" fmla="*/ 549 w 1018"/>
                  <a:gd name="T121" fmla="*/ 306 h 1017"/>
                  <a:gd name="T122" fmla="*/ 545 w 1018"/>
                  <a:gd name="T123" fmla="*/ 351 h 1017"/>
                  <a:gd name="T124" fmla="*/ 589 w 1018"/>
                  <a:gd name="T125" fmla="*/ 38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927" y="223"/>
                    </a:moveTo>
                    <a:lnTo>
                      <a:pt x="792" y="223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1" y="78"/>
                    </a:lnTo>
                    <a:lnTo>
                      <a:pt x="789" y="69"/>
                    </a:lnTo>
                    <a:lnTo>
                      <a:pt x="787" y="61"/>
                    </a:lnTo>
                    <a:lnTo>
                      <a:pt x="784" y="53"/>
                    </a:lnTo>
                    <a:lnTo>
                      <a:pt x="780" y="45"/>
                    </a:lnTo>
                    <a:lnTo>
                      <a:pt x="776" y="38"/>
                    </a:lnTo>
                    <a:lnTo>
                      <a:pt x="770" y="31"/>
                    </a:lnTo>
                    <a:lnTo>
                      <a:pt x="765" y="25"/>
                    </a:lnTo>
                    <a:lnTo>
                      <a:pt x="758" y="19"/>
                    </a:lnTo>
                    <a:lnTo>
                      <a:pt x="751" y="15"/>
                    </a:lnTo>
                    <a:lnTo>
                      <a:pt x="743" y="10"/>
                    </a:lnTo>
                    <a:lnTo>
                      <a:pt x="736" y="6"/>
                    </a:lnTo>
                    <a:lnTo>
                      <a:pt x="727" y="3"/>
                    </a:lnTo>
                    <a:lnTo>
                      <a:pt x="719" y="1"/>
                    </a:lnTo>
                    <a:lnTo>
                      <a:pt x="709" y="0"/>
                    </a:lnTo>
                    <a:lnTo>
                      <a:pt x="699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2" y="0"/>
                    </a:lnTo>
                    <a:lnTo>
                      <a:pt x="73" y="1"/>
                    </a:lnTo>
                    <a:lnTo>
                      <a:pt x="64" y="3"/>
                    </a:lnTo>
                    <a:lnTo>
                      <a:pt x="56" y="6"/>
                    </a:lnTo>
                    <a:lnTo>
                      <a:pt x="48" y="10"/>
                    </a:lnTo>
                    <a:lnTo>
                      <a:pt x="41" y="15"/>
                    </a:lnTo>
                    <a:lnTo>
                      <a:pt x="33" y="19"/>
                    </a:lnTo>
                    <a:lnTo>
                      <a:pt x="27" y="25"/>
                    </a:lnTo>
                    <a:lnTo>
                      <a:pt x="21" y="31"/>
                    </a:lnTo>
                    <a:lnTo>
                      <a:pt x="16" y="38"/>
                    </a:lnTo>
                    <a:lnTo>
                      <a:pt x="12" y="45"/>
                    </a:lnTo>
                    <a:lnTo>
                      <a:pt x="7" y="53"/>
                    </a:lnTo>
                    <a:lnTo>
                      <a:pt x="4" y="61"/>
                    </a:lnTo>
                    <a:lnTo>
                      <a:pt x="2" y="69"/>
                    </a:lnTo>
                    <a:lnTo>
                      <a:pt x="1" y="78"/>
                    </a:lnTo>
                    <a:lnTo>
                      <a:pt x="0" y="86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1" y="708"/>
                    </a:lnTo>
                    <a:lnTo>
                      <a:pt x="2" y="716"/>
                    </a:lnTo>
                    <a:lnTo>
                      <a:pt x="4" y="726"/>
                    </a:lnTo>
                    <a:lnTo>
                      <a:pt x="7" y="735"/>
                    </a:lnTo>
                    <a:lnTo>
                      <a:pt x="12" y="743"/>
                    </a:lnTo>
                    <a:lnTo>
                      <a:pt x="16" y="751"/>
                    </a:lnTo>
                    <a:lnTo>
                      <a:pt x="21" y="758"/>
                    </a:lnTo>
                    <a:lnTo>
                      <a:pt x="28" y="766"/>
                    </a:lnTo>
                    <a:lnTo>
                      <a:pt x="28" y="766"/>
                    </a:lnTo>
                    <a:lnTo>
                      <a:pt x="35" y="772"/>
                    </a:lnTo>
                    <a:lnTo>
                      <a:pt x="43" y="777"/>
                    </a:lnTo>
                    <a:lnTo>
                      <a:pt x="51" y="782"/>
                    </a:lnTo>
                    <a:lnTo>
                      <a:pt x="59" y="786"/>
                    </a:lnTo>
                    <a:lnTo>
                      <a:pt x="67" y="789"/>
                    </a:lnTo>
                    <a:lnTo>
                      <a:pt x="77" y="791"/>
                    </a:lnTo>
                    <a:lnTo>
                      <a:pt x="87" y="792"/>
                    </a:lnTo>
                    <a:lnTo>
                      <a:pt x="95" y="794"/>
                    </a:lnTo>
                    <a:lnTo>
                      <a:pt x="95" y="794"/>
                    </a:lnTo>
                    <a:lnTo>
                      <a:pt x="105" y="792"/>
                    </a:lnTo>
                    <a:lnTo>
                      <a:pt x="115" y="791"/>
                    </a:lnTo>
                    <a:lnTo>
                      <a:pt x="123" y="789"/>
                    </a:lnTo>
                    <a:lnTo>
                      <a:pt x="132" y="786"/>
                    </a:lnTo>
                    <a:lnTo>
                      <a:pt x="140" y="783"/>
                    </a:lnTo>
                    <a:lnTo>
                      <a:pt x="148" y="777"/>
                    </a:lnTo>
                    <a:lnTo>
                      <a:pt x="155" y="772"/>
                    </a:lnTo>
                    <a:lnTo>
                      <a:pt x="163" y="766"/>
                    </a:lnTo>
                    <a:lnTo>
                      <a:pt x="230" y="700"/>
                    </a:lnTo>
                    <a:lnTo>
                      <a:pt x="230" y="700"/>
                    </a:lnTo>
                    <a:lnTo>
                      <a:pt x="236" y="713"/>
                    </a:lnTo>
                    <a:lnTo>
                      <a:pt x="243" y="726"/>
                    </a:lnTo>
                    <a:lnTo>
                      <a:pt x="252" y="737"/>
                    </a:lnTo>
                    <a:lnTo>
                      <a:pt x="263" y="745"/>
                    </a:lnTo>
                    <a:lnTo>
                      <a:pt x="276" y="753"/>
                    </a:lnTo>
                    <a:lnTo>
                      <a:pt x="288" y="759"/>
                    </a:lnTo>
                    <a:lnTo>
                      <a:pt x="303" y="762"/>
                    </a:lnTo>
                    <a:lnTo>
                      <a:pt x="318" y="763"/>
                    </a:lnTo>
                    <a:lnTo>
                      <a:pt x="589" y="763"/>
                    </a:lnTo>
                    <a:lnTo>
                      <a:pt x="589" y="763"/>
                    </a:lnTo>
                    <a:lnTo>
                      <a:pt x="597" y="763"/>
                    </a:lnTo>
                    <a:lnTo>
                      <a:pt x="605" y="765"/>
                    </a:lnTo>
                    <a:lnTo>
                      <a:pt x="612" y="767"/>
                    </a:lnTo>
                    <a:lnTo>
                      <a:pt x="620" y="770"/>
                    </a:lnTo>
                    <a:lnTo>
                      <a:pt x="626" y="773"/>
                    </a:lnTo>
                    <a:lnTo>
                      <a:pt x="634" y="777"/>
                    </a:lnTo>
                    <a:lnTo>
                      <a:pt x="640" y="782"/>
                    </a:lnTo>
                    <a:lnTo>
                      <a:pt x="646" y="787"/>
                    </a:lnTo>
                    <a:lnTo>
                      <a:pt x="855" y="989"/>
                    </a:lnTo>
                    <a:lnTo>
                      <a:pt x="855" y="989"/>
                    </a:lnTo>
                    <a:lnTo>
                      <a:pt x="862" y="995"/>
                    </a:lnTo>
                    <a:lnTo>
                      <a:pt x="870" y="1001"/>
                    </a:lnTo>
                    <a:lnTo>
                      <a:pt x="877" y="1006"/>
                    </a:lnTo>
                    <a:lnTo>
                      <a:pt x="886" y="1010"/>
                    </a:lnTo>
                    <a:lnTo>
                      <a:pt x="895" y="1012"/>
                    </a:lnTo>
                    <a:lnTo>
                      <a:pt x="903" y="1016"/>
                    </a:lnTo>
                    <a:lnTo>
                      <a:pt x="913" y="1017"/>
                    </a:lnTo>
                    <a:lnTo>
                      <a:pt x="923" y="1017"/>
                    </a:lnTo>
                    <a:lnTo>
                      <a:pt x="923" y="1017"/>
                    </a:lnTo>
                    <a:lnTo>
                      <a:pt x="932" y="1017"/>
                    </a:lnTo>
                    <a:lnTo>
                      <a:pt x="941" y="1016"/>
                    </a:lnTo>
                    <a:lnTo>
                      <a:pt x="950" y="1012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1"/>
                    </a:lnTo>
                    <a:lnTo>
                      <a:pt x="983" y="995"/>
                    </a:lnTo>
                    <a:lnTo>
                      <a:pt x="990" y="989"/>
                    </a:lnTo>
                    <a:lnTo>
                      <a:pt x="990" y="989"/>
                    </a:lnTo>
                    <a:lnTo>
                      <a:pt x="997" y="982"/>
                    </a:lnTo>
                    <a:lnTo>
                      <a:pt x="1002" y="975"/>
                    </a:lnTo>
                    <a:lnTo>
                      <a:pt x="1006" y="966"/>
                    </a:lnTo>
                    <a:lnTo>
                      <a:pt x="1011" y="958"/>
                    </a:lnTo>
                    <a:lnTo>
                      <a:pt x="1014" y="949"/>
                    </a:lnTo>
                    <a:lnTo>
                      <a:pt x="1016" y="941"/>
                    </a:lnTo>
                    <a:lnTo>
                      <a:pt x="1017" y="931"/>
                    </a:lnTo>
                    <a:lnTo>
                      <a:pt x="1018" y="921"/>
                    </a:lnTo>
                    <a:lnTo>
                      <a:pt x="1018" y="311"/>
                    </a:lnTo>
                    <a:lnTo>
                      <a:pt x="1018" y="311"/>
                    </a:lnTo>
                    <a:lnTo>
                      <a:pt x="1017" y="301"/>
                    </a:lnTo>
                    <a:lnTo>
                      <a:pt x="1016" y="292"/>
                    </a:lnTo>
                    <a:lnTo>
                      <a:pt x="1014" y="284"/>
                    </a:lnTo>
                    <a:lnTo>
                      <a:pt x="1011" y="276"/>
                    </a:lnTo>
                    <a:lnTo>
                      <a:pt x="1007" y="269"/>
                    </a:lnTo>
                    <a:lnTo>
                      <a:pt x="1002" y="261"/>
                    </a:lnTo>
                    <a:lnTo>
                      <a:pt x="997" y="255"/>
                    </a:lnTo>
                    <a:lnTo>
                      <a:pt x="991" y="248"/>
                    </a:lnTo>
                    <a:lnTo>
                      <a:pt x="985" y="243"/>
                    </a:lnTo>
                    <a:lnTo>
                      <a:pt x="977" y="238"/>
                    </a:lnTo>
                    <a:lnTo>
                      <a:pt x="970" y="233"/>
                    </a:lnTo>
                    <a:lnTo>
                      <a:pt x="962" y="230"/>
                    </a:lnTo>
                    <a:lnTo>
                      <a:pt x="954" y="227"/>
                    </a:lnTo>
                    <a:lnTo>
                      <a:pt x="945" y="225"/>
                    </a:lnTo>
                    <a:lnTo>
                      <a:pt x="935" y="224"/>
                    </a:lnTo>
                    <a:lnTo>
                      <a:pt x="927" y="223"/>
                    </a:lnTo>
                    <a:lnTo>
                      <a:pt x="927" y="223"/>
                    </a:lnTo>
                    <a:close/>
                    <a:moveTo>
                      <a:pt x="118" y="721"/>
                    </a:moveTo>
                    <a:lnTo>
                      <a:pt x="118" y="721"/>
                    </a:lnTo>
                    <a:lnTo>
                      <a:pt x="114" y="725"/>
                    </a:lnTo>
                    <a:lnTo>
                      <a:pt x="108" y="727"/>
                    </a:lnTo>
                    <a:lnTo>
                      <a:pt x="102" y="729"/>
                    </a:lnTo>
                    <a:lnTo>
                      <a:pt x="95" y="729"/>
                    </a:lnTo>
                    <a:lnTo>
                      <a:pt x="90" y="729"/>
                    </a:lnTo>
                    <a:lnTo>
                      <a:pt x="83" y="727"/>
                    </a:lnTo>
                    <a:lnTo>
                      <a:pt x="78" y="725"/>
                    </a:lnTo>
                    <a:lnTo>
                      <a:pt x="73" y="721"/>
                    </a:lnTo>
                    <a:lnTo>
                      <a:pt x="73" y="721"/>
                    </a:lnTo>
                    <a:lnTo>
                      <a:pt x="70" y="715"/>
                    </a:lnTo>
                    <a:lnTo>
                      <a:pt x="66" y="710"/>
                    </a:lnTo>
                    <a:lnTo>
                      <a:pt x="64" y="704"/>
                    </a:lnTo>
                    <a:lnTo>
                      <a:pt x="64" y="698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64" y="82"/>
                    </a:lnTo>
                    <a:lnTo>
                      <a:pt x="66" y="78"/>
                    </a:lnTo>
                    <a:lnTo>
                      <a:pt x="68" y="74"/>
                    </a:lnTo>
                    <a:lnTo>
                      <a:pt x="72" y="70"/>
                    </a:lnTo>
                    <a:lnTo>
                      <a:pt x="76" y="67"/>
                    </a:lnTo>
                    <a:lnTo>
                      <a:pt x="80" y="65"/>
                    </a:lnTo>
                    <a:lnTo>
                      <a:pt x="86" y="63"/>
                    </a:lnTo>
                    <a:lnTo>
                      <a:pt x="92" y="63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06" y="63"/>
                    </a:lnTo>
                    <a:lnTo>
                      <a:pt x="711" y="65"/>
                    </a:lnTo>
                    <a:lnTo>
                      <a:pt x="715" y="67"/>
                    </a:lnTo>
                    <a:lnTo>
                      <a:pt x="720" y="70"/>
                    </a:lnTo>
                    <a:lnTo>
                      <a:pt x="723" y="74"/>
                    </a:lnTo>
                    <a:lnTo>
                      <a:pt x="725" y="78"/>
                    </a:lnTo>
                    <a:lnTo>
                      <a:pt x="727" y="82"/>
                    </a:lnTo>
                    <a:lnTo>
                      <a:pt x="727" y="86"/>
                    </a:lnTo>
                    <a:lnTo>
                      <a:pt x="727" y="452"/>
                    </a:lnTo>
                    <a:lnTo>
                      <a:pt x="727" y="452"/>
                    </a:lnTo>
                    <a:lnTo>
                      <a:pt x="727" y="458"/>
                    </a:lnTo>
                    <a:lnTo>
                      <a:pt x="725" y="462"/>
                    </a:lnTo>
                    <a:lnTo>
                      <a:pt x="723" y="466"/>
                    </a:lnTo>
                    <a:lnTo>
                      <a:pt x="720" y="470"/>
                    </a:lnTo>
                    <a:lnTo>
                      <a:pt x="715" y="473"/>
                    </a:lnTo>
                    <a:lnTo>
                      <a:pt x="711" y="475"/>
                    </a:lnTo>
                    <a:lnTo>
                      <a:pt x="706" y="476"/>
                    </a:lnTo>
                    <a:lnTo>
                      <a:pt x="699" y="476"/>
                    </a:lnTo>
                    <a:lnTo>
                      <a:pt x="429" y="476"/>
                    </a:lnTo>
                    <a:lnTo>
                      <a:pt x="429" y="476"/>
                    </a:lnTo>
                    <a:lnTo>
                      <a:pt x="415" y="477"/>
                    </a:lnTo>
                    <a:lnTo>
                      <a:pt x="401" y="479"/>
                    </a:lnTo>
                    <a:lnTo>
                      <a:pt x="387" y="482"/>
                    </a:lnTo>
                    <a:lnTo>
                      <a:pt x="374" y="487"/>
                    </a:lnTo>
                    <a:lnTo>
                      <a:pt x="361" y="493"/>
                    </a:lnTo>
                    <a:lnTo>
                      <a:pt x="350" y="501"/>
                    </a:lnTo>
                    <a:lnTo>
                      <a:pt x="339" y="508"/>
                    </a:lnTo>
                    <a:lnTo>
                      <a:pt x="328" y="518"/>
                    </a:lnTo>
                    <a:lnTo>
                      <a:pt x="118" y="721"/>
                    </a:lnTo>
                    <a:close/>
                    <a:moveTo>
                      <a:pt x="955" y="921"/>
                    </a:moveTo>
                    <a:lnTo>
                      <a:pt x="955" y="921"/>
                    </a:lnTo>
                    <a:lnTo>
                      <a:pt x="954" y="928"/>
                    </a:lnTo>
                    <a:lnTo>
                      <a:pt x="951" y="934"/>
                    </a:lnTo>
                    <a:lnTo>
                      <a:pt x="949" y="939"/>
                    </a:lnTo>
                    <a:lnTo>
                      <a:pt x="945" y="944"/>
                    </a:lnTo>
                    <a:lnTo>
                      <a:pt x="945" y="944"/>
                    </a:lnTo>
                    <a:lnTo>
                      <a:pt x="940" y="948"/>
                    </a:lnTo>
                    <a:lnTo>
                      <a:pt x="934" y="951"/>
                    </a:lnTo>
                    <a:lnTo>
                      <a:pt x="929" y="952"/>
                    </a:lnTo>
                    <a:lnTo>
                      <a:pt x="923" y="953"/>
                    </a:lnTo>
                    <a:lnTo>
                      <a:pt x="916" y="952"/>
                    </a:lnTo>
                    <a:lnTo>
                      <a:pt x="911" y="951"/>
                    </a:lnTo>
                    <a:lnTo>
                      <a:pt x="904" y="948"/>
                    </a:lnTo>
                    <a:lnTo>
                      <a:pt x="900" y="944"/>
                    </a:lnTo>
                    <a:lnTo>
                      <a:pt x="691" y="742"/>
                    </a:lnTo>
                    <a:lnTo>
                      <a:pt x="691" y="742"/>
                    </a:lnTo>
                    <a:lnTo>
                      <a:pt x="680" y="732"/>
                    </a:lnTo>
                    <a:lnTo>
                      <a:pt x="668" y="724"/>
                    </a:lnTo>
                    <a:lnTo>
                      <a:pt x="656" y="716"/>
                    </a:lnTo>
                    <a:lnTo>
                      <a:pt x="645" y="711"/>
                    </a:lnTo>
                    <a:lnTo>
                      <a:pt x="631" y="706"/>
                    </a:lnTo>
                    <a:lnTo>
                      <a:pt x="618" y="702"/>
                    </a:lnTo>
                    <a:lnTo>
                      <a:pt x="604" y="700"/>
                    </a:lnTo>
                    <a:lnTo>
                      <a:pt x="589" y="700"/>
                    </a:lnTo>
                    <a:lnTo>
                      <a:pt x="318" y="700"/>
                    </a:lnTo>
                    <a:lnTo>
                      <a:pt x="318" y="700"/>
                    </a:lnTo>
                    <a:lnTo>
                      <a:pt x="313" y="699"/>
                    </a:lnTo>
                    <a:lnTo>
                      <a:pt x="308" y="698"/>
                    </a:lnTo>
                    <a:lnTo>
                      <a:pt x="302" y="696"/>
                    </a:lnTo>
                    <a:lnTo>
                      <a:pt x="298" y="693"/>
                    </a:lnTo>
                    <a:lnTo>
                      <a:pt x="295" y="689"/>
                    </a:lnTo>
                    <a:lnTo>
                      <a:pt x="293" y="685"/>
                    </a:lnTo>
                    <a:lnTo>
                      <a:pt x="291" y="681"/>
                    </a:lnTo>
                    <a:lnTo>
                      <a:pt x="291" y="677"/>
                    </a:lnTo>
                    <a:lnTo>
                      <a:pt x="291" y="642"/>
                    </a:lnTo>
                    <a:lnTo>
                      <a:pt x="372" y="563"/>
                    </a:lnTo>
                    <a:lnTo>
                      <a:pt x="372" y="563"/>
                    </a:lnTo>
                    <a:lnTo>
                      <a:pt x="379" y="557"/>
                    </a:lnTo>
                    <a:lnTo>
                      <a:pt x="385" y="553"/>
                    </a:lnTo>
                    <a:lnTo>
                      <a:pt x="391" y="549"/>
                    </a:lnTo>
                    <a:lnTo>
                      <a:pt x="398" y="546"/>
                    </a:lnTo>
                    <a:lnTo>
                      <a:pt x="405" y="544"/>
                    </a:lnTo>
                    <a:lnTo>
                      <a:pt x="413" y="541"/>
                    </a:lnTo>
                    <a:lnTo>
                      <a:pt x="420" y="540"/>
                    </a:lnTo>
                    <a:lnTo>
                      <a:pt x="429" y="540"/>
                    </a:lnTo>
                    <a:lnTo>
                      <a:pt x="699" y="540"/>
                    </a:lnTo>
                    <a:lnTo>
                      <a:pt x="699" y="540"/>
                    </a:lnTo>
                    <a:lnTo>
                      <a:pt x="709" y="539"/>
                    </a:lnTo>
                    <a:lnTo>
                      <a:pt x="719" y="538"/>
                    </a:lnTo>
                    <a:lnTo>
                      <a:pt x="727" y="536"/>
                    </a:lnTo>
                    <a:lnTo>
                      <a:pt x="736" y="533"/>
                    </a:lnTo>
                    <a:lnTo>
                      <a:pt x="743" y="530"/>
                    </a:lnTo>
                    <a:lnTo>
                      <a:pt x="751" y="525"/>
                    </a:lnTo>
                    <a:lnTo>
                      <a:pt x="758" y="520"/>
                    </a:lnTo>
                    <a:lnTo>
                      <a:pt x="765" y="515"/>
                    </a:lnTo>
                    <a:lnTo>
                      <a:pt x="770" y="508"/>
                    </a:lnTo>
                    <a:lnTo>
                      <a:pt x="776" y="502"/>
                    </a:lnTo>
                    <a:lnTo>
                      <a:pt x="780" y="494"/>
                    </a:lnTo>
                    <a:lnTo>
                      <a:pt x="784" y="487"/>
                    </a:lnTo>
                    <a:lnTo>
                      <a:pt x="787" y="478"/>
                    </a:lnTo>
                    <a:lnTo>
                      <a:pt x="789" y="471"/>
                    </a:lnTo>
                    <a:lnTo>
                      <a:pt x="791" y="461"/>
                    </a:lnTo>
                    <a:lnTo>
                      <a:pt x="792" y="452"/>
                    </a:lnTo>
                    <a:lnTo>
                      <a:pt x="792" y="286"/>
                    </a:lnTo>
                    <a:lnTo>
                      <a:pt x="927" y="286"/>
                    </a:lnTo>
                    <a:lnTo>
                      <a:pt x="927" y="286"/>
                    </a:lnTo>
                    <a:lnTo>
                      <a:pt x="932" y="287"/>
                    </a:lnTo>
                    <a:lnTo>
                      <a:pt x="938" y="288"/>
                    </a:lnTo>
                    <a:lnTo>
                      <a:pt x="942" y="290"/>
                    </a:lnTo>
                    <a:lnTo>
                      <a:pt x="946" y="294"/>
                    </a:lnTo>
                    <a:lnTo>
                      <a:pt x="949" y="297"/>
                    </a:lnTo>
                    <a:lnTo>
                      <a:pt x="953" y="301"/>
                    </a:lnTo>
                    <a:lnTo>
                      <a:pt x="954" y="305"/>
                    </a:lnTo>
                    <a:lnTo>
                      <a:pt x="955" y="311"/>
                    </a:lnTo>
                    <a:lnTo>
                      <a:pt x="955" y="921"/>
                    </a:lnTo>
                    <a:close/>
                    <a:moveTo>
                      <a:pt x="398" y="380"/>
                    </a:moveTo>
                    <a:lnTo>
                      <a:pt x="398" y="380"/>
                    </a:lnTo>
                    <a:lnTo>
                      <a:pt x="408" y="380"/>
                    </a:lnTo>
                    <a:lnTo>
                      <a:pt x="416" y="377"/>
                    </a:lnTo>
                    <a:lnTo>
                      <a:pt x="425" y="373"/>
                    </a:lnTo>
                    <a:lnTo>
                      <a:pt x="431" y="367"/>
                    </a:lnTo>
                    <a:lnTo>
                      <a:pt x="438" y="360"/>
                    </a:lnTo>
                    <a:lnTo>
                      <a:pt x="442" y="351"/>
                    </a:lnTo>
                    <a:lnTo>
                      <a:pt x="444" y="343"/>
                    </a:lnTo>
                    <a:lnTo>
                      <a:pt x="445" y="333"/>
                    </a:lnTo>
                    <a:lnTo>
                      <a:pt x="445" y="333"/>
                    </a:lnTo>
                    <a:lnTo>
                      <a:pt x="444" y="324"/>
                    </a:lnTo>
                    <a:lnTo>
                      <a:pt x="442" y="315"/>
                    </a:lnTo>
                    <a:lnTo>
                      <a:pt x="438" y="306"/>
                    </a:lnTo>
                    <a:lnTo>
                      <a:pt x="431" y="300"/>
                    </a:lnTo>
                    <a:lnTo>
                      <a:pt x="425" y="294"/>
                    </a:lnTo>
                    <a:lnTo>
                      <a:pt x="416" y="289"/>
                    </a:lnTo>
                    <a:lnTo>
                      <a:pt x="408" y="286"/>
                    </a:lnTo>
                    <a:lnTo>
                      <a:pt x="398" y="286"/>
                    </a:lnTo>
                    <a:lnTo>
                      <a:pt x="398" y="286"/>
                    </a:lnTo>
                    <a:lnTo>
                      <a:pt x="388" y="286"/>
                    </a:lnTo>
                    <a:lnTo>
                      <a:pt x="380" y="289"/>
                    </a:lnTo>
                    <a:lnTo>
                      <a:pt x="371" y="294"/>
                    </a:lnTo>
                    <a:lnTo>
                      <a:pt x="364" y="300"/>
                    </a:lnTo>
                    <a:lnTo>
                      <a:pt x="358" y="306"/>
                    </a:lnTo>
                    <a:lnTo>
                      <a:pt x="354" y="315"/>
                    </a:lnTo>
                    <a:lnTo>
                      <a:pt x="351" y="324"/>
                    </a:lnTo>
                    <a:lnTo>
                      <a:pt x="350" y="333"/>
                    </a:lnTo>
                    <a:lnTo>
                      <a:pt x="350" y="333"/>
                    </a:lnTo>
                    <a:lnTo>
                      <a:pt x="351" y="343"/>
                    </a:lnTo>
                    <a:lnTo>
                      <a:pt x="354" y="351"/>
                    </a:lnTo>
                    <a:lnTo>
                      <a:pt x="358" y="360"/>
                    </a:lnTo>
                    <a:lnTo>
                      <a:pt x="364" y="367"/>
                    </a:lnTo>
                    <a:lnTo>
                      <a:pt x="371" y="373"/>
                    </a:lnTo>
                    <a:lnTo>
                      <a:pt x="380" y="377"/>
                    </a:lnTo>
                    <a:lnTo>
                      <a:pt x="388" y="380"/>
                    </a:lnTo>
                    <a:lnTo>
                      <a:pt x="398" y="380"/>
                    </a:lnTo>
                    <a:lnTo>
                      <a:pt x="398" y="380"/>
                    </a:lnTo>
                    <a:close/>
                    <a:moveTo>
                      <a:pt x="207" y="286"/>
                    </a:moveTo>
                    <a:lnTo>
                      <a:pt x="207" y="286"/>
                    </a:lnTo>
                    <a:lnTo>
                      <a:pt x="197" y="286"/>
                    </a:lnTo>
                    <a:lnTo>
                      <a:pt x="189" y="289"/>
                    </a:lnTo>
                    <a:lnTo>
                      <a:pt x="180" y="294"/>
                    </a:lnTo>
                    <a:lnTo>
                      <a:pt x="174" y="300"/>
                    </a:lnTo>
                    <a:lnTo>
                      <a:pt x="167" y="306"/>
                    </a:lnTo>
                    <a:lnTo>
                      <a:pt x="163" y="315"/>
                    </a:lnTo>
                    <a:lnTo>
                      <a:pt x="160" y="324"/>
                    </a:lnTo>
                    <a:lnTo>
                      <a:pt x="160" y="333"/>
                    </a:lnTo>
                    <a:lnTo>
                      <a:pt x="160" y="333"/>
                    </a:lnTo>
                    <a:lnTo>
                      <a:pt x="160" y="343"/>
                    </a:lnTo>
                    <a:lnTo>
                      <a:pt x="163" y="351"/>
                    </a:lnTo>
                    <a:lnTo>
                      <a:pt x="167" y="360"/>
                    </a:lnTo>
                    <a:lnTo>
                      <a:pt x="174" y="367"/>
                    </a:lnTo>
                    <a:lnTo>
                      <a:pt x="180" y="373"/>
                    </a:lnTo>
                    <a:lnTo>
                      <a:pt x="189" y="377"/>
                    </a:lnTo>
                    <a:lnTo>
                      <a:pt x="197" y="380"/>
                    </a:lnTo>
                    <a:lnTo>
                      <a:pt x="207" y="380"/>
                    </a:lnTo>
                    <a:lnTo>
                      <a:pt x="207" y="380"/>
                    </a:lnTo>
                    <a:lnTo>
                      <a:pt x="217" y="380"/>
                    </a:lnTo>
                    <a:lnTo>
                      <a:pt x="225" y="377"/>
                    </a:lnTo>
                    <a:lnTo>
                      <a:pt x="234" y="373"/>
                    </a:lnTo>
                    <a:lnTo>
                      <a:pt x="240" y="367"/>
                    </a:lnTo>
                    <a:lnTo>
                      <a:pt x="247" y="360"/>
                    </a:lnTo>
                    <a:lnTo>
                      <a:pt x="251" y="351"/>
                    </a:lnTo>
                    <a:lnTo>
                      <a:pt x="254" y="343"/>
                    </a:lnTo>
                    <a:lnTo>
                      <a:pt x="254" y="333"/>
                    </a:lnTo>
                    <a:lnTo>
                      <a:pt x="254" y="333"/>
                    </a:lnTo>
                    <a:lnTo>
                      <a:pt x="254" y="324"/>
                    </a:lnTo>
                    <a:lnTo>
                      <a:pt x="251" y="315"/>
                    </a:lnTo>
                    <a:lnTo>
                      <a:pt x="247" y="306"/>
                    </a:lnTo>
                    <a:lnTo>
                      <a:pt x="240" y="300"/>
                    </a:lnTo>
                    <a:lnTo>
                      <a:pt x="234" y="294"/>
                    </a:lnTo>
                    <a:lnTo>
                      <a:pt x="225" y="289"/>
                    </a:lnTo>
                    <a:lnTo>
                      <a:pt x="217" y="286"/>
                    </a:lnTo>
                    <a:lnTo>
                      <a:pt x="207" y="286"/>
                    </a:lnTo>
                    <a:lnTo>
                      <a:pt x="207" y="286"/>
                    </a:lnTo>
                    <a:close/>
                    <a:moveTo>
                      <a:pt x="589" y="380"/>
                    </a:moveTo>
                    <a:lnTo>
                      <a:pt x="589" y="380"/>
                    </a:lnTo>
                    <a:lnTo>
                      <a:pt x="598" y="380"/>
                    </a:lnTo>
                    <a:lnTo>
                      <a:pt x="607" y="377"/>
                    </a:lnTo>
                    <a:lnTo>
                      <a:pt x="616" y="373"/>
                    </a:lnTo>
                    <a:lnTo>
                      <a:pt x="622" y="367"/>
                    </a:lnTo>
                    <a:lnTo>
                      <a:pt x="629" y="360"/>
                    </a:lnTo>
                    <a:lnTo>
                      <a:pt x="633" y="351"/>
                    </a:lnTo>
                    <a:lnTo>
                      <a:pt x="635" y="343"/>
                    </a:lnTo>
                    <a:lnTo>
                      <a:pt x="636" y="333"/>
                    </a:lnTo>
                    <a:lnTo>
                      <a:pt x="636" y="333"/>
                    </a:lnTo>
                    <a:lnTo>
                      <a:pt x="635" y="324"/>
                    </a:lnTo>
                    <a:lnTo>
                      <a:pt x="633" y="315"/>
                    </a:lnTo>
                    <a:lnTo>
                      <a:pt x="629" y="306"/>
                    </a:lnTo>
                    <a:lnTo>
                      <a:pt x="622" y="300"/>
                    </a:lnTo>
                    <a:lnTo>
                      <a:pt x="616" y="294"/>
                    </a:lnTo>
                    <a:lnTo>
                      <a:pt x="607" y="289"/>
                    </a:lnTo>
                    <a:lnTo>
                      <a:pt x="598" y="286"/>
                    </a:lnTo>
                    <a:lnTo>
                      <a:pt x="589" y="286"/>
                    </a:lnTo>
                    <a:lnTo>
                      <a:pt x="589" y="286"/>
                    </a:lnTo>
                    <a:lnTo>
                      <a:pt x="579" y="286"/>
                    </a:lnTo>
                    <a:lnTo>
                      <a:pt x="570" y="289"/>
                    </a:lnTo>
                    <a:lnTo>
                      <a:pt x="562" y="294"/>
                    </a:lnTo>
                    <a:lnTo>
                      <a:pt x="554" y="300"/>
                    </a:lnTo>
                    <a:lnTo>
                      <a:pt x="549" y="306"/>
                    </a:lnTo>
                    <a:lnTo>
                      <a:pt x="545" y="315"/>
                    </a:lnTo>
                    <a:lnTo>
                      <a:pt x="542" y="324"/>
                    </a:lnTo>
                    <a:lnTo>
                      <a:pt x="541" y="333"/>
                    </a:lnTo>
                    <a:lnTo>
                      <a:pt x="541" y="333"/>
                    </a:lnTo>
                    <a:lnTo>
                      <a:pt x="542" y="343"/>
                    </a:lnTo>
                    <a:lnTo>
                      <a:pt x="545" y="351"/>
                    </a:lnTo>
                    <a:lnTo>
                      <a:pt x="549" y="360"/>
                    </a:lnTo>
                    <a:lnTo>
                      <a:pt x="554" y="367"/>
                    </a:lnTo>
                    <a:lnTo>
                      <a:pt x="562" y="373"/>
                    </a:lnTo>
                    <a:lnTo>
                      <a:pt x="570" y="377"/>
                    </a:lnTo>
                    <a:lnTo>
                      <a:pt x="579" y="380"/>
                    </a:lnTo>
                    <a:lnTo>
                      <a:pt x="589" y="380"/>
                    </a:lnTo>
                    <a:lnTo>
                      <a:pt x="589" y="3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" name="Freeform 98"/>
            <p:cNvSpPr>
              <a:spLocks noEditPoints="1"/>
            </p:cNvSpPr>
            <p:nvPr/>
          </p:nvSpPr>
          <p:spPr bwMode="auto">
            <a:xfrm>
              <a:off x="4239742" y="5021742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grpSp>
          <p:nvGrpSpPr>
            <p:cNvPr id="8" name="组合 41"/>
            <p:cNvGrpSpPr/>
            <p:nvPr/>
          </p:nvGrpSpPr>
          <p:grpSpPr>
            <a:xfrm>
              <a:off x="3849541" y="2441563"/>
              <a:ext cx="842988" cy="842988"/>
              <a:chOff x="3849541" y="2441563"/>
              <a:chExt cx="842988" cy="842988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849541" y="2441563"/>
                <a:ext cx="842988" cy="842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Freeform 92"/>
              <p:cNvSpPr>
                <a:spLocks noEditPoints="1"/>
              </p:cNvSpPr>
              <p:nvPr/>
            </p:nvSpPr>
            <p:spPr bwMode="auto">
              <a:xfrm>
                <a:off x="4098224" y="2725886"/>
                <a:ext cx="323850" cy="282575"/>
              </a:xfrm>
              <a:custGeom>
                <a:avLst/>
                <a:gdLst>
                  <a:gd name="T0" fmla="*/ 359 w 1018"/>
                  <a:gd name="T1" fmla="*/ 20 h 890"/>
                  <a:gd name="T2" fmla="*/ 186 w 1018"/>
                  <a:gd name="T3" fmla="*/ 102 h 890"/>
                  <a:gd name="T4" fmla="*/ 62 w 1018"/>
                  <a:gd name="T5" fmla="*/ 233 h 890"/>
                  <a:gd name="T6" fmla="*/ 3 w 1018"/>
                  <a:gd name="T7" fmla="*/ 400 h 890"/>
                  <a:gd name="T8" fmla="*/ 16 w 1018"/>
                  <a:gd name="T9" fmla="*/ 557 h 890"/>
                  <a:gd name="T10" fmla="*/ 102 w 1018"/>
                  <a:gd name="T11" fmla="*/ 711 h 890"/>
                  <a:gd name="T12" fmla="*/ 246 w 1018"/>
                  <a:gd name="T13" fmla="*/ 826 h 890"/>
                  <a:gd name="T14" fmla="*/ 433 w 1018"/>
                  <a:gd name="T15" fmla="*/ 885 h 890"/>
                  <a:gd name="T16" fmla="*/ 612 w 1018"/>
                  <a:gd name="T17" fmla="*/ 882 h 890"/>
                  <a:gd name="T18" fmla="*/ 794 w 1018"/>
                  <a:gd name="T19" fmla="*/ 814 h 890"/>
                  <a:gd name="T20" fmla="*/ 931 w 1018"/>
                  <a:gd name="T21" fmla="*/ 694 h 890"/>
                  <a:gd name="T22" fmla="*/ 1008 w 1018"/>
                  <a:gd name="T23" fmla="*/ 535 h 890"/>
                  <a:gd name="T24" fmla="*/ 1013 w 1018"/>
                  <a:gd name="T25" fmla="*/ 378 h 890"/>
                  <a:gd name="T26" fmla="*/ 944 w 1018"/>
                  <a:gd name="T27" fmla="*/ 214 h 890"/>
                  <a:gd name="T28" fmla="*/ 813 w 1018"/>
                  <a:gd name="T29" fmla="*/ 89 h 890"/>
                  <a:gd name="T30" fmla="*/ 636 w 1018"/>
                  <a:gd name="T31" fmla="*/ 14 h 890"/>
                  <a:gd name="T32" fmla="*/ 330 w 1018"/>
                  <a:gd name="T33" fmla="*/ 96 h 890"/>
                  <a:gd name="T34" fmla="*/ 230 w 1018"/>
                  <a:gd name="T35" fmla="*/ 149 h 890"/>
                  <a:gd name="T36" fmla="*/ 195 w 1018"/>
                  <a:gd name="T37" fmla="*/ 204 h 890"/>
                  <a:gd name="T38" fmla="*/ 234 w 1018"/>
                  <a:gd name="T39" fmla="*/ 321 h 890"/>
                  <a:gd name="T40" fmla="*/ 71 w 1018"/>
                  <a:gd name="T41" fmla="*/ 382 h 890"/>
                  <a:gd name="T42" fmla="*/ 117 w 1018"/>
                  <a:gd name="T43" fmla="*/ 266 h 890"/>
                  <a:gd name="T44" fmla="*/ 224 w 1018"/>
                  <a:gd name="T45" fmla="*/ 477 h 890"/>
                  <a:gd name="T46" fmla="*/ 249 w 1018"/>
                  <a:gd name="T47" fmla="*/ 634 h 890"/>
                  <a:gd name="T48" fmla="*/ 155 w 1018"/>
                  <a:gd name="T49" fmla="*/ 675 h 890"/>
                  <a:gd name="T50" fmla="*/ 88 w 1018"/>
                  <a:gd name="T51" fmla="*/ 569 h 890"/>
                  <a:gd name="T52" fmla="*/ 230 w 1018"/>
                  <a:gd name="T53" fmla="*/ 741 h 890"/>
                  <a:gd name="T54" fmla="*/ 330 w 1018"/>
                  <a:gd name="T55" fmla="*/ 794 h 890"/>
                  <a:gd name="T56" fmla="*/ 478 w 1018"/>
                  <a:gd name="T57" fmla="*/ 822 h 890"/>
                  <a:gd name="T58" fmla="*/ 385 w 1018"/>
                  <a:gd name="T59" fmla="*/ 760 h 890"/>
                  <a:gd name="T60" fmla="*/ 478 w 1018"/>
                  <a:gd name="T61" fmla="*/ 669 h 890"/>
                  <a:gd name="T62" fmla="*/ 335 w 1018"/>
                  <a:gd name="T63" fmla="*/ 626 h 890"/>
                  <a:gd name="T64" fmla="*/ 291 w 1018"/>
                  <a:gd name="T65" fmla="*/ 518 h 890"/>
                  <a:gd name="T66" fmla="*/ 289 w 1018"/>
                  <a:gd name="T67" fmla="*/ 393 h 890"/>
                  <a:gd name="T68" fmla="*/ 317 w 1018"/>
                  <a:gd name="T69" fmla="*/ 258 h 890"/>
                  <a:gd name="T70" fmla="*/ 478 w 1018"/>
                  <a:gd name="T71" fmla="*/ 221 h 890"/>
                  <a:gd name="T72" fmla="*/ 385 w 1018"/>
                  <a:gd name="T73" fmla="*/ 131 h 890"/>
                  <a:gd name="T74" fmla="*/ 478 w 1018"/>
                  <a:gd name="T75" fmla="*/ 69 h 890"/>
                  <a:gd name="T76" fmla="*/ 785 w 1018"/>
                  <a:gd name="T77" fmla="*/ 321 h 890"/>
                  <a:gd name="T78" fmla="*/ 823 w 1018"/>
                  <a:gd name="T79" fmla="*/ 204 h 890"/>
                  <a:gd name="T80" fmla="*/ 910 w 1018"/>
                  <a:gd name="T81" fmla="*/ 280 h 890"/>
                  <a:gd name="T82" fmla="*/ 951 w 1018"/>
                  <a:gd name="T83" fmla="*/ 398 h 890"/>
                  <a:gd name="T84" fmla="*/ 728 w 1018"/>
                  <a:gd name="T85" fmla="*/ 154 h 890"/>
                  <a:gd name="T86" fmla="*/ 790 w 1018"/>
                  <a:gd name="T87" fmla="*/ 149 h 890"/>
                  <a:gd name="T88" fmla="*/ 590 w 1018"/>
                  <a:gd name="T89" fmla="*/ 91 h 890"/>
                  <a:gd name="T90" fmla="*/ 645 w 1018"/>
                  <a:gd name="T91" fmla="*/ 207 h 890"/>
                  <a:gd name="T92" fmla="*/ 625 w 1018"/>
                  <a:gd name="T93" fmla="*/ 277 h 890"/>
                  <a:gd name="T94" fmla="*/ 721 w 1018"/>
                  <a:gd name="T95" fmla="*/ 332 h 890"/>
                  <a:gd name="T96" fmla="*/ 731 w 1018"/>
                  <a:gd name="T97" fmla="*/ 477 h 890"/>
                  <a:gd name="T98" fmla="*/ 708 w 1018"/>
                  <a:gd name="T99" fmla="*/ 615 h 890"/>
                  <a:gd name="T100" fmla="*/ 541 w 1018"/>
                  <a:gd name="T101" fmla="*/ 477 h 890"/>
                  <a:gd name="T102" fmla="*/ 678 w 1018"/>
                  <a:gd name="T103" fmla="*/ 692 h 890"/>
                  <a:gd name="T104" fmla="*/ 571 w 1018"/>
                  <a:gd name="T105" fmla="*/ 811 h 890"/>
                  <a:gd name="T106" fmla="*/ 716 w 1018"/>
                  <a:gd name="T107" fmla="*/ 756 h 890"/>
                  <a:gd name="T108" fmla="*/ 742 w 1018"/>
                  <a:gd name="T109" fmla="*/ 770 h 890"/>
                  <a:gd name="T110" fmla="*/ 785 w 1018"/>
                  <a:gd name="T111" fmla="*/ 664 h 890"/>
                  <a:gd name="T112" fmla="*/ 791 w 1018"/>
                  <a:gd name="T113" fmla="*/ 525 h 890"/>
                  <a:gd name="T114" fmla="*/ 941 w 1018"/>
                  <a:gd name="T115" fmla="*/ 538 h 890"/>
                  <a:gd name="T116" fmla="*/ 884 w 1018"/>
                  <a:gd name="T117" fmla="*/ 650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8" h="890">
                    <a:moveTo>
                      <a:pt x="510" y="0"/>
                    </a:moveTo>
                    <a:lnTo>
                      <a:pt x="510" y="0"/>
                    </a:lnTo>
                    <a:lnTo>
                      <a:pt x="483" y="1"/>
                    </a:lnTo>
                    <a:lnTo>
                      <a:pt x="457" y="2"/>
                    </a:lnTo>
                    <a:lnTo>
                      <a:pt x="433" y="5"/>
                    </a:lnTo>
                    <a:lnTo>
                      <a:pt x="407" y="8"/>
                    </a:lnTo>
                    <a:lnTo>
                      <a:pt x="382" y="14"/>
                    </a:lnTo>
                    <a:lnTo>
                      <a:pt x="359" y="20"/>
                    </a:lnTo>
                    <a:lnTo>
                      <a:pt x="335" y="27"/>
                    </a:lnTo>
                    <a:lnTo>
                      <a:pt x="311" y="35"/>
                    </a:lnTo>
                    <a:lnTo>
                      <a:pt x="289" y="44"/>
                    </a:lnTo>
                    <a:lnTo>
                      <a:pt x="267" y="54"/>
                    </a:lnTo>
                    <a:lnTo>
                      <a:pt x="246" y="64"/>
                    </a:lnTo>
                    <a:lnTo>
                      <a:pt x="225" y="76"/>
                    </a:lnTo>
                    <a:lnTo>
                      <a:pt x="205" y="89"/>
                    </a:lnTo>
                    <a:lnTo>
                      <a:pt x="186" y="102"/>
                    </a:lnTo>
                    <a:lnTo>
                      <a:pt x="168" y="116"/>
                    </a:lnTo>
                    <a:lnTo>
                      <a:pt x="150" y="131"/>
                    </a:lnTo>
                    <a:lnTo>
                      <a:pt x="133" y="146"/>
                    </a:lnTo>
                    <a:lnTo>
                      <a:pt x="117" y="162"/>
                    </a:lnTo>
                    <a:lnTo>
                      <a:pt x="102" y="179"/>
                    </a:lnTo>
                    <a:lnTo>
                      <a:pt x="88" y="196"/>
                    </a:lnTo>
                    <a:lnTo>
                      <a:pt x="74" y="214"/>
                    </a:lnTo>
                    <a:lnTo>
                      <a:pt x="62" y="233"/>
                    </a:lnTo>
                    <a:lnTo>
                      <a:pt x="51" y="252"/>
                    </a:lnTo>
                    <a:lnTo>
                      <a:pt x="41" y="272"/>
                    </a:lnTo>
                    <a:lnTo>
                      <a:pt x="31" y="292"/>
                    </a:lnTo>
                    <a:lnTo>
                      <a:pt x="24" y="313"/>
                    </a:lnTo>
                    <a:lnTo>
                      <a:pt x="16" y="334"/>
                    </a:lnTo>
                    <a:lnTo>
                      <a:pt x="11" y="355"/>
                    </a:lnTo>
                    <a:lnTo>
                      <a:pt x="7" y="378"/>
                    </a:lnTo>
                    <a:lnTo>
                      <a:pt x="3" y="400"/>
                    </a:lnTo>
                    <a:lnTo>
                      <a:pt x="1" y="423"/>
                    </a:lnTo>
                    <a:lnTo>
                      <a:pt x="0" y="445"/>
                    </a:lnTo>
                    <a:lnTo>
                      <a:pt x="0" y="445"/>
                    </a:lnTo>
                    <a:lnTo>
                      <a:pt x="1" y="468"/>
                    </a:lnTo>
                    <a:lnTo>
                      <a:pt x="3" y="490"/>
                    </a:lnTo>
                    <a:lnTo>
                      <a:pt x="7" y="513"/>
                    </a:lnTo>
                    <a:lnTo>
                      <a:pt x="11" y="535"/>
                    </a:lnTo>
                    <a:lnTo>
                      <a:pt x="16" y="557"/>
                    </a:lnTo>
                    <a:lnTo>
                      <a:pt x="24" y="577"/>
                    </a:lnTo>
                    <a:lnTo>
                      <a:pt x="31" y="599"/>
                    </a:lnTo>
                    <a:lnTo>
                      <a:pt x="41" y="618"/>
                    </a:lnTo>
                    <a:lnTo>
                      <a:pt x="51" y="638"/>
                    </a:lnTo>
                    <a:lnTo>
                      <a:pt x="62" y="658"/>
                    </a:lnTo>
                    <a:lnTo>
                      <a:pt x="74" y="676"/>
                    </a:lnTo>
                    <a:lnTo>
                      <a:pt x="88" y="694"/>
                    </a:lnTo>
                    <a:lnTo>
                      <a:pt x="102" y="711"/>
                    </a:lnTo>
                    <a:lnTo>
                      <a:pt x="117" y="728"/>
                    </a:lnTo>
                    <a:lnTo>
                      <a:pt x="133" y="744"/>
                    </a:lnTo>
                    <a:lnTo>
                      <a:pt x="150" y="760"/>
                    </a:lnTo>
                    <a:lnTo>
                      <a:pt x="168" y="775"/>
                    </a:lnTo>
                    <a:lnTo>
                      <a:pt x="186" y="788"/>
                    </a:lnTo>
                    <a:lnTo>
                      <a:pt x="205" y="801"/>
                    </a:lnTo>
                    <a:lnTo>
                      <a:pt x="225" y="814"/>
                    </a:lnTo>
                    <a:lnTo>
                      <a:pt x="246" y="826"/>
                    </a:lnTo>
                    <a:lnTo>
                      <a:pt x="267" y="837"/>
                    </a:lnTo>
                    <a:lnTo>
                      <a:pt x="289" y="846"/>
                    </a:lnTo>
                    <a:lnTo>
                      <a:pt x="311" y="855"/>
                    </a:lnTo>
                    <a:lnTo>
                      <a:pt x="335" y="864"/>
                    </a:lnTo>
                    <a:lnTo>
                      <a:pt x="359" y="870"/>
                    </a:lnTo>
                    <a:lnTo>
                      <a:pt x="382" y="876"/>
                    </a:lnTo>
                    <a:lnTo>
                      <a:pt x="407" y="882"/>
                    </a:lnTo>
                    <a:lnTo>
                      <a:pt x="433" y="885"/>
                    </a:lnTo>
                    <a:lnTo>
                      <a:pt x="457" y="888"/>
                    </a:lnTo>
                    <a:lnTo>
                      <a:pt x="483" y="889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36" y="889"/>
                    </a:lnTo>
                    <a:lnTo>
                      <a:pt x="561" y="888"/>
                    </a:lnTo>
                    <a:lnTo>
                      <a:pt x="587" y="885"/>
                    </a:lnTo>
                    <a:lnTo>
                      <a:pt x="612" y="882"/>
                    </a:lnTo>
                    <a:lnTo>
                      <a:pt x="636" y="876"/>
                    </a:lnTo>
                    <a:lnTo>
                      <a:pt x="661" y="870"/>
                    </a:lnTo>
                    <a:lnTo>
                      <a:pt x="685" y="864"/>
                    </a:lnTo>
                    <a:lnTo>
                      <a:pt x="707" y="855"/>
                    </a:lnTo>
                    <a:lnTo>
                      <a:pt x="730" y="846"/>
                    </a:lnTo>
                    <a:lnTo>
                      <a:pt x="752" y="837"/>
                    </a:lnTo>
                    <a:lnTo>
                      <a:pt x="773" y="826"/>
                    </a:lnTo>
                    <a:lnTo>
                      <a:pt x="794" y="814"/>
                    </a:lnTo>
                    <a:lnTo>
                      <a:pt x="813" y="801"/>
                    </a:lnTo>
                    <a:lnTo>
                      <a:pt x="833" y="788"/>
                    </a:lnTo>
                    <a:lnTo>
                      <a:pt x="851" y="775"/>
                    </a:lnTo>
                    <a:lnTo>
                      <a:pt x="869" y="760"/>
                    </a:lnTo>
                    <a:lnTo>
                      <a:pt x="886" y="744"/>
                    </a:lnTo>
                    <a:lnTo>
                      <a:pt x="903" y="728"/>
                    </a:lnTo>
                    <a:lnTo>
                      <a:pt x="918" y="711"/>
                    </a:lnTo>
                    <a:lnTo>
                      <a:pt x="931" y="694"/>
                    </a:lnTo>
                    <a:lnTo>
                      <a:pt x="944" y="676"/>
                    </a:lnTo>
                    <a:lnTo>
                      <a:pt x="957" y="658"/>
                    </a:lnTo>
                    <a:lnTo>
                      <a:pt x="968" y="638"/>
                    </a:lnTo>
                    <a:lnTo>
                      <a:pt x="979" y="618"/>
                    </a:lnTo>
                    <a:lnTo>
                      <a:pt x="987" y="599"/>
                    </a:lnTo>
                    <a:lnTo>
                      <a:pt x="996" y="577"/>
                    </a:lnTo>
                    <a:lnTo>
                      <a:pt x="1002" y="557"/>
                    </a:lnTo>
                    <a:lnTo>
                      <a:pt x="1008" y="535"/>
                    </a:lnTo>
                    <a:lnTo>
                      <a:pt x="1013" y="513"/>
                    </a:lnTo>
                    <a:lnTo>
                      <a:pt x="1016" y="490"/>
                    </a:lnTo>
                    <a:lnTo>
                      <a:pt x="1017" y="468"/>
                    </a:lnTo>
                    <a:lnTo>
                      <a:pt x="1018" y="445"/>
                    </a:lnTo>
                    <a:lnTo>
                      <a:pt x="1018" y="445"/>
                    </a:lnTo>
                    <a:lnTo>
                      <a:pt x="1017" y="423"/>
                    </a:lnTo>
                    <a:lnTo>
                      <a:pt x="1016" y="400"/>
                    </a:lnTo>
                    <a:lnTo>
                      <a:pt x="1013" y="378"/>
                    </a:lnTo>
                    <a:lnTo>
                      <a:pt x="1008" y="355"/>
                    </a:lnTo>
                    <a:lnTo>
                      <a:pt x="1002" y="334"/>
                    </a:lnTo>
                    <a:lnTo>
                      <a:pt x="996" y="313"/>
                    </a:lnTo>
                    <a:lnTo>
                      <a:pt x="987" y="292"/>
                    </a:lnTo>
                    <a:lnTo>
                      <a:pt x="979" y="272"/>
                    </a:lnTo>
                    <a:lnTo>
                      <a:pt x="968" y="252"/>
                    </a:lnTo>
                    <a:lnTo>
                      <a:pt x="957" y="233"/>
                    </a:lnTo>
                    <a:lnTo>
                      <a:pt x="944" y="214"/>
                    </a:lnTo>
                    <a:lnTo>
                      <a:pt x="931" y="196"/>
                    </a:lnTo>
                    <a:lnTo>
                      <a:pt x="918" y="179"/>
                    </a:lnTo>
                    <a:lnTo>
                      <a:pt x="903" y="162"/>
                    </a:lnTo>
                    <a:lnTo>
                      <a:pt x="886" y="146"/>
                    </a:lnTo>
                    <a:lnTo>
                      <a:pt x="869" y="131"/>
                    </a:lnTo>
                    <a:lnTo>
                      <a:pt x="851" y="116"/>
                    </a:lnTo>
                    <a:lnTo>
                      <a:pt x="833" y="102"/>
                    </a:lnTo>
                    <a:lnTo>
                      <a:pt x="813" y="89"/>
                    </a:lnTo>
                    <a:lnTo>
                      <a:pt x="794" y="76"/>
                    </a:lnTo>
                    <a:lnTo>
                      <a:pt x="773" y="64"/>
                    </a:lnTo>
                    <a:lnTo>
                      <a:pt x="752" y="54"/>
                    </a:lnTo>
                    <a:lnTo>
                      <a:pt x="730" y="44"/>
                    </a:lnTo>
                    <a:lnTo>
                      <a:pt x="707" y="35"/>
                    </a:lnTo>
                    <a:lnTo>
                      <a:pt x="685" y="27"/>
                    </a:lnTo>
                    <a:lnTo>
                      <a:pt x="661" y="20"/>
                    </a:lnTo>
                    <a:lnTo>
                      <a:pt x="636" y="14"/>
                    </a:lnTo>
                    <a:lnTo>
                      <a:pt x="612" y="8"/>
                    </a:lnTo>
                    <a:lnTo>
                      <a:pt x="587" y="5"/>
                    </a:lnTo>
                    <a:lnTo>
                      <a:pt x="561" y="2"/>
                    </a:lnTo>
                    <a:lnTo>
                      <a:pt x="536" y="1"/>
                    </a:lnTo>
                    <a:lnTo>
                      <a:pt x="510" y="0"/>
                    </a:lnTo>
                    <a:lnTo>
                      <a:pt x="510" y="0"/>
                    </a:lnTo>
                    <a:close/>
                    <a:moveTo>
                      <a:pt x="330" y="96"/>
                    </a:moveTo>
                    <a:lnTo>
                      <a:pt x="330" y="96"/>
                    </a:lnTo>
                    <a:lnTo>
                      <a:pt x="317" y="115"/>
                    </a:lnTo>
                    <a:lnTo>
                      <a:pt x="304" y="134"/>
                    </a:lnTo>
                    <a:lnTo>
                      <a:pt x="292" y="154"/>
                    </a:lnTo>
                    <a:lnTo>
                      <a:pt x="280" y="176"/>
                    </a:lnTo>
                    <a:lnTo>
                      <a:pt x="280" y="176"/>
                    </a:lnTo>
                    <a:lnTo>
                      <a:pt x="253" y="163"/>
                    </a:lnTo>
                    <a:lnTo>
                      <a:pt x="230" y="149"/>
                    </a:lnTo>
                    <a:lnTo>
                      <a:pt x="230" y="149"/>
                    </a:lnTo>
                    <a:lnTo>
                      <a:pt x="253" y="134"/>
                    </a:lnTo>
                    <a:lnTo>
                      <a:pt x="278" y="120"/>
                    </a:lnTo>
                    <a:lnTo>
                      <a:pt x="304" y="107"/>
                    </a:lnTo>
                    <a:lnTo>
                      <a:pt x="330" y="96"/>
                    </a:lnTo>
                    <a:lnTo>
                      <a:pt x="330" y="96"/>
                    </a:lnTo>
                    <a:close/>
                    <a:moveTo>
                      <a:pt x="177" y="192"/>
                    </a:moveTo>
                    <a:lnTo>
                      <a:pt x="177" y="192"/>
                    </a:lnTo>
                    <a:lnTo>
                      <a:pt x="195" y="204"/>
                    </a:lnTo>
                    <a:lnTo>
                      <a:pt x="215" y="216"/>
                    </a:lnTo>
                    <a:lnTo>
                      <a:pt x="235" y="226"/>
                    </a:lnTo>
                    <a:lnTo>
                      <a:pt x="256" y="236"/>
                    </a:lnTo>
                    <a:lnTo>
                      <a:pt x="256" y="236"/>
                    </a:lnTo>
                    <a:lnTo>
                      <a:pt x="249" y="256"/>
                    </a:lnTo>
                    <a:lnTo>
                      <a:pt x="244" y="278"/>
                    </a:lnTo>
                    <a:lnTo>
                      <a:pt x="238" y="299"/>
                    </a:lnTo>
                    <a:lnTo>
                      <a:pt x="234" y="321"/>
                    </a:lnTo>
                    <a:lnTo>
                      <a:pt x="231" y="343"/>
                    </a:lnTo>
                    <a:lnTo>
                      <a:pt x="228" y="366"/>
                    </a:lnTo>
                    <a:lnTo>
                      <a:pt x="225" y="389"/>
                    </a:lnTo>
                    <a:lnTo>
                      <a:pt x="224" y="413"/>
                    </a:lnTo>
                    <a:lnTo>
                      <a:pt x="66" y="413"/>
                    </a:lnTo>
                    <a:lnTo>
                      <a:pt x="66" y="413"/>
                    </a:lnTo>
                    <a:lnTo>
                      <a:pt x="68" y="398"/>
                    </a:lnTo>
                    <a:lnTo>
                      <a:pt x="71" y="382"/>
                    </a:lnTo>
                    <a:lnTo>
                      <a:pt x="74" y="367"/>
                    </a:lnTo>
                    <a:lnTo>
                      <a:pt x="78" y="352"/>
                    </a:lnTo>
                    <a:lnTo>
                      <a:pt x="83" y="337"/>
                    </a:lnTo>
                    <a:lnTo>
                      <a:pt x="88" y="322"/>
                    </a:lnTo>
                    <a:lnTo>
                      <a:pt x="95" y="308"/>
                    </a:lnTo>
                    <a:lnTo>
                      <a:pt x="101" y="294"/>
                    </a:lnTo>
                    <a:lnTo>
                      <a:pt x="109" y="280"/>
                    </a:lnTo>
                    <a:lnTo>
                      <a:pt x="117" y="266"/>
                    </a:lnTo>
                    <a:lnTo>
                      <a:pt x="126" y="253"/>
                    </a:lnTo>
                    <a:lnTo>
                      <a:pt x="134" y="240"/>
                    </a:lnTo>
                    <a:lnTo>
                      <a:pt x="145" y="227"/>
                    </a:lnTo>
                    <a:lnTo>
                      <a:pt x="155" y="216"/>
                    </a:lnTo>
                    <a:lnTo>
                      <a:pt x="177" y="192"/>
                    </a:lnTo>
                    <a:lnTo>
                      <a:pt x="177" y="192"/>
                    </a:lnTo>
                    <a:close/>
                    <a:moveTo>
                      <a:pt x="66" y="477"/>
                    </a:moveTo>
                    <a:lnTo>
                      <a:pt x="224" y="477"/>
                    </a:lnTo>
                    <a:lnTo>
                      <a:pt x="224" y="477"/>
                    </a:lnTo>
                    <a:lnTo>
                      <a:pt x="225" y="501"/>
                    </a:lnTo>
                    <a:lnTo>
                      <a:pt x="228" y="525"/>
                    </a:lnTo>
                    <a:lnTo>
                      <a:pt x="231" y="547"/>
                    </a:lnTo>
                    <a:lnTo>
                      <a:pt x="234" y="570"/>
                    </a:lnTo>
                    <a:lnTo>
                      <a:pt x="238" y="591"/>
                    </a:lnTo>
                    <a:lnTo>
                      <a:pt x="244" y="613"/>
                    </a:lnTo>
                    <a:lnTo>
                      <a:pt x="249" y="634"/>
                    </a:lnTo>
                    <a:lnTo>
                      <a:pt x="256" y="654"/>
                    </a:lnTo>
                    <a:lnTo>
                      <a:pt x="256" y="654"/>
                    </a:lnTo>
                    <a:lnTo>
                      <a:pt x="235" y="664"/>
                    </a:lnTo>
                    <a:lnTo>
                      <a:pt x="215" y="675"/>
                    </a:lnTo>
                    <a:lnTo>
                      <a:pt x="195" y="687"/>
                    </a:lnTo>
                    <a:lnTo>
                      <a:pt x="177" y="698"/>
                    </a:lnTo>
                    <a:lnTo>
                      <a:pt x="177" y="698"/>
                    </a:lnTo>
                    <a:lnTo>
                      <a:pt x="155" y="675"/>
                    </a:lnTo>
                    <a:lnTo>
                      <a:pt x="145" y="663"/>
                    </a:lnTo>
                    <a:lnTo>
                      <a:pt x="135" y="650"/>
                    </a:lnTo>
                    <a:lnTo>
                      <a:pt x="126" y="637"/>
                    </a:lnTo>
                    <a:lnTo>
                      <a:pt x="117" y="624"/>
                    </a:lnTo>
                    <a:lnTo>
                      <a:pt x="109" y="610"/>
                    </a:lnTo>
                    <a:lnTo>
                      <a:pt x="101" y="597"/>
                    </a:lnTo>
                    <a:lnTo>
                      <a:pt x="95" y="582"/>
                    </a:lnTo>
                    <a:lnTo>
                      <a:pt x="88" y="569"/>
                    </a:lnTo>
                    <a:lnTo>
                      <a:pt x="83" y="554"/>
                    </a:lnTo>
                    <a:lnTo>
                      <a:pt x="78" y="538"/>
                    </a:lnTo>
                    <a:lnTo>
                      <a:pt x="74" y="523"/>
                    </a:lnTo>
                    <a:lnTo>
                      <a:pt x="71" y="508"/>
                    </a:lnTo>
                    <a:lnTo>
                      <a:pt x="68" y="492"/>
                    </a:lnTo>
                    <a:lnTo>
                      <a:pt x="66" y="477"/>
                    </a:lnTo>
                    <a:lnTo>
                      <a:pt x="66" y="477"/>
                    </a:lnTo>
                    <a:close/>
                    <a:moveTo>
                      <a:pt x="230" y="741"/>
                    </a:moveTo>
                    <a:lnTo>
                      <a:pt x="230" y="741"/>
                    </a:lnTo>
                    <a:lnTo>
                      <a:pt x="253" y="727"/>
                    </a:lnTo>
                    <a:lnTo>
                      <a:pt x="280" y="714"/>
                    </a:lnTo>
                    <a:lnTo>
                      <a:pt x="280" y="714"/>
                    </a:lnTo>
                    <a:lnTo>
                      <a:pt x="292" y="736"/>
                    </a:lnTo>
                    <a:lnTo>
                      <a:pt x="304" y="756"/>
                    </a:lnTo>
                    <a:lnTo>
                      <a:pt x="317" y="776"/>
                    </a:lnTo>
                    <a:lnTo>
                      <a:pt x="330" y="794"/>
                    </a:lnTo>
                    <a:lnTo>
                      <a:pt x="330" y="794"/>
                    </a:lnTo>
                    <a:lnTo>
                      <a:pt x="304" y="783"/>
                    </a:lnTo>
                    <a:lnTo>
                      <a:pt x="278" y="770"/>
                    </a:lnTo>
                    <a:lnTo>
                      <a:pt x="253" y="756"/>
                    </a:lnTo>
                    <a:lnTo>
                      <a:pt x="230" y="741"/>
                    </a:lnTo>
                    <a:lnTo>
                      <a:pt x="230" y="741"/>
                    </a:lnTo>
                    <a:close/>
                    <a:moveTo>
                      <a:pt x="478" y="822"/>
                    </a:moveTo>
                    <a:lnTo>
                      <a:pt x="478" y="822"/>
                    </a:lnTo>
                    <a:lnTo>
                      <a:pt x="468" y="820"/>
                    </a:lnTo>
                    <a:lnTo>
                      <a:pt x="458" y="815"/>
                    </a:lnTo>
                    <a:lnTo>
                      <a:pt x="449" y="811"/>
                    </a:lnTo>
                    <a:lnTo>
                      <a:pt x="439" y="806"/>
                    </a:lnTo>
                    <a:lnTo>
                      <a:pt x="429" y="799"/>
                    </a:lnTo>
                    <a:lnTo>
                      <a:pt x="420" y="793"/>
                    </a:lnTo>
                    <a:lnTo>
                      <a:pt x="403" y="778"/>
                    </a:lnTo>
                    <a:lnTo>
                      <a:pt x="385" y="760"/>
                    </a:lnTo>
                    <a:lnTo>
                      <a:pt x="369" y="739"/>
                    </a:lnTo>
                    <a:lnTo>
                      <a:pt x="355" y="717"/>
                    </a:lnTo>
                    <a:lnTo>
                      <a:pt x="341" y="692"/>
                    </a:lnTo>
                    <a:lnTo>
                      <a:pt x="341" y="692"/>
                    </a:lnTo>
                    <a:lnTo>
                      <a:pt x="374" y="683"/>
                    </a:lnTo>
                    <a:lnTo>
                      <a:pt x="407" y="677"/>
                    </a:lnTo>
                    <a:lnTo>
                      <a:pt x="442" y="672"/>
                    </a:lnTo>
                    <a:lnTo>
                      <a:pt x="478" y="669"/>
                    </a:lnTo>
                    <a:lnTo>
                      <a:pt x="478" y="822"/>
                    </a:lnTo>
                    <a:close/>
                    <a:moveTo>
                      <a:pt x="478" y="605"/>
                    </a:moveTo>
                    <a:lnTo>
                      <a:pt x="478" y="605"/>
                    </a:lnTo>
                    <a:lnTo>
                      <a:pt x="435" y="608"/>
                    </a:lnTo>
                    <a:lnTo>
                      <a:pt x="394" y="614"/>
                    </a:lnTo>
                    <a:lnTo>
                      <a:pt x="374" y="618"/>
                    </a:lnTo>
                    <a:lnTo>
                      <a:pt x="354" y="622"/>
                    </a:lnTo>
                    <a:lnTo>
                      <a:pt x="335" y="626"/>
                    </a:lnTo>
                    <a:lnTo>
                      <a:pt x="317" y="632"/>
                    </a:lnTo>
                    <a:lnTo>
                      <a:pt x="317" y="632"/>
                    </a:lnTo>
                    <a:lnTo>
                      <a:pt x="311" y="615"/>
                    </a:lnTo>
                    <a:lnTo>
                      <a:pt x="306" y="595"/>
                    </a:lnTo>
                    <a:lnTo>
                      <a:pt x="302" y="577"/>
                    </a:lnTo>
                    <a:lnTo>
                      <a:pt x="297" y="558"/>
                    </a:lnTo>
                    <a:lnTo>
                      <a:pt x="294" y="538"/>
                    </a:lnTo>
                    <a:lnTo>
                      <a:pt x="291" y="518"/>
                    </a:lnTo>
                    <a:lnTo>
                      <a:pt x="289" y="498"/>
                    </a:lnTo>
                    <a:lnTo>
                      <a:pt x="288" y="477"/>
                    </a:lnTo>
                    <a:lnTo>
                      <a:pt x="478" y="477"/>
                    </a:lnTo>
                    <a:lnTo>
                      <a:pt x="478" y="605"/>
                    </a:lnTo>
                    <a:close/>
                    <a:moveTo>
                      <a:pt x="478" y="413"/>
                    </a:moveTo>
                    <a:lnTo>
                      <a:pt x="288" y="413"/>
                    </a:lnTo>
                    <a:lnTo>
                      <a:pt x="288" y="413"/>
                    </a:lnTo>
                    <a:lnTo>
                      <a:pt x="289" y="393"/>
                    </a:lnTo>
                    <a:lnTo>
                      <a:pt x="291" y="372"/>
                    </a:lnTo>
                    <a:lnTo>
                      <a:pt x="294" y="352"/>
                    </a:lnTo>
                    <a:lnTo>
                      <a:pt x="297" y="332"/>
                    </a:lnTo>
                    <a:lnTo>
                      <a:pt x="302" y="313"/>
                    </a:lnTo>
                    <a:lnTo>
                      <a:pt x="306" y="295"/>
                    </a:lnTo>
                    <a:lnTo>
                      <a:pt x="311" y="276"/>
                    </a:lnTo>
                    <a:lnTo>
                      <a:pt x="317" y="258"/>
                    </a:lnTo>
                    <a:lnTo>
                      <a:pt x="317" y="258"/>
                    </a:lnTo>
                    <a:lnTo>
                      <a:pt x="335" y="264"/>
                    </a:lnTo>
                    <a:lnTo>
                      <a:pt x="354" y="268"/>
                    </a:lnTo>
                    <a:lnTo>
                      <a:pt x="394" y="277"/>
                    </a:lnTo>
                    <a:lnTo>
                      <a:pt x="435" y="282"/>
                    </a:lnTo>
                    <a:lnTo>
                      <a:pt x="478" y="285"/>
                    </a:lnTo>
                    <a:lnTo>
                      <a:pt x="478" y="413"/>
                    </a:lnTo>
                    <a:close/>
                    <a:moveTo>
                      <a:pt x="478" y="221"/>
                    </a:moveTo>
                    <a:lnTo>
                      <a:pt x="478" y="221"/>
                    </a:lnTo>
                    <a:lnTo>
                      <a:pt x="442" y="219"/>
                    </a:lnTo>
                    <a:lnTo>
                      <a:pt x="407" y="213"/>
                    </a:lnTo>
                    <a:lnTo>
                      <a:pt x="374" y="207"/>
                    </a:lnTo>
                    <a:lnTo>
                      <a:pt x="341" y="198"/>
                    </a:lnTo>
                    <a:lnTo>
                      <a:pt x="341" y="198"/>
                    </a:lnTo>
                    <a:lnTo>
                      <a:pt x="355" y="174"/>
                    </a:lnTo>
                    <a:lnTo>
                      <a:pt x="369" y="151"/>
                    </a:lnTo>
                    <a:lnTo>
                      <a:pt x="385" y="131"/>
                    </a:lnTo>
                    <a:lnTo>
                      <a:pt x="403" y="113"/>
                    </a:lnTo>
                    <a:lnTo>
                      <a:pt x="420" y="98"/>
                    </a:lnTo>
                    <a:lnTo>
                      <a:pt x="429" y="91"/>
                    </a:lnTo>
                    <a:lnTo>
                      <a:pt x="439" y="85"/>
                    </a:lnTo>
                    <a:lnTo>
                      <a:pt x="449" y="79"/>
                    </a:lnTo>
                    <a:lnTo>
                      <a:pt x="458" y="75"/>
                    </a:lnTo>
                    <a:lnTo>
                      <a:pt x="468" y="71"/>
                    </a:lnTo>
                    <a:lnTo>
                      <a:pt x="478" y="69"/>
                    </a:lnTo>
                    <a:lnTo>
                      <a:pt x="478" y="221"/>
                    </a:lnTo>
                    <a:close/>
                    <a:moveTo>
                      <a:pt x="953" y="413"/>
                    </a:moveTo>
                    <a:lnTo>
                      <a:pt x="795" y="413"/>
                    </a:lnTo>
                    <a:lnTo>
                      <a:pt x="795" y="413"/>
                    </a:lnTo>
                    <a:lnTo>
                      <a:pt x="793" y="389"/>
                    </a:lnTo>
                    <a:lnTo>
                      <a:pt x="791" y="366"/>
                    </a:lnTo>
                    <a:lnTo>
                      <a:pt x="789" y="343"/>
                    </a:lnTo>
                    <a:lnTo>
                      <a:pt x="785" y="321"/>
                    </a:lnTo>
                    <a:lnTo>
                      <a:pt x="780" y="298"/>
                    </a:lnTo>
                    <a:lnTo>
                      <a:pt x="775" y="278"/>
                    </a:lnTo>
                    <a:lnTo>
                      <a:pt x="769" y="256"/>
                    </a:lnTo>
                    <a:lnTo>
                      <a:pt x="763" y="236"/>
                    </a:lnTo>
                    <a:lnTo>
                      <a:pt x="763" y="236"/>
                    </a:lnTo>
                    <a:lnTo>
                      <a:pt x="785" y="226"/>
                    </a:lnTo>
                    <a:lnTo>
                      <a:pt x="805" y="216"/>
                    </a:lnTo>
                    <a:lnTo>
                      <a:pt x="823" y="204"/>
                    </a:lnTo>
                    <a:lnTo>
                      <a:pt x="841" y="192"/>
                    </a:lnTo>
                    <a:lnTo>
                      <a:pt x="841" y="192"/>
                    </a:lnTo>
                    <a:lnTo>
                      <a:pt x="864" y="214"/>
                    </a:lnTo>
                    <a:lnTo>
                      <a:pt x="875" y="227"/>
                    </a:lnTo>
                    <a:lnTo>
                      <a:pt x="884" y="240"/>
                    </a:lnTo>
                    <a:lnTo>
                      <a:pt x="893" y="253"/>
                    </a:lnTo>
                    <a:lnTo>
                      <a:pt x="903" y="266"/>
                    </a:lnTo>
                    <a:lnTo>
                      <a:pt x="910" y="280"/>
                    </a:lnTo>
                    <a:lnTo>
                      <a:pt x="918" y="293"/>
                    </a:lnTo>
                    <a:lnTo>
                      <a:pt x="924" y="308"/>
                    </a:lnTo>
                    <a:lnTo>
                      <a:pt x="930" y="322"/>
                    </a:lnTo>
                    <a:lnTo>
                      <a:pt x="936" y="337"/>
                    </a:lnTo>
                    <a:lnTo>
                      <a:pt x="941" y="352"/>
                    </a:lnTo>
                    <a:lnTo>
                      <a:pt x="945" y="367"/>
                    </a:lnTo>
                    <a:lnTo>
                      <a:pt x="949" y="382"/>
                    </a:lnTo>
                    <a:lnTo>
                      <a:pt x="951" y="398"/>
                    </a:lnTo>
                    <a:lnTo>
                      <a:pt x="953" y="413"/>
                    </a:lnTo>
                    <a:lnTo>
                      <a:pt x="953" y="413"/>
                    </a:lnTo>
                    <a:close/>
                    <a:moveTo>
                      <a:pt x="790" y="149"/>
                    </a:moveTo>
                    <a:lnTo>
                      <a:pt x="790" y="149"/>
                    </a:lnTo>
                    <a:lnTo>
                      <a:pt x="765" y="163"/>
                    </a:lnTo>
                    <a:lnTo>
                      <a:pt x="738" y="176"/>
                    </a:lnTo>
                    <a:lnTo>
                      <a:pt x="738" y="176"/>
                    </a:lnTo>
                    <a:lnTo>
                      <a:pt x="728" y="154"/>
                    </a:lnTo>
                    <a:lnTo>
                      <a:pt x="716" y="134"/>
                    </a:lnTo>
                    <a:lnTo>
                      <a:pt x="703" y="115"/>
                    </a:lnTo>
                    <a:lnTo>
                      <a:pt x="689" y="96"/>
                    </a:lnTo>
                    <a:lnTo>
                      <a:pt x="689" y="96"/>
                    </a:lnTo>
                    <a:lnTo>
                      <a:pt x="716" y="107"/>
                    </a:lnTo>
                    <a:lnTo>
                      <a:pt x="742" y="120"/>
                    </a:lnTo>
                    <a:lnTo>
                      <a:pt x="766" y="134"/>
                    </a:lnTo>
                    <a:lnTo>
                      <a:pt x="790" y="149"/>
                    </a:lnTo>
                    <a:lnTo>
                      <a:pt x="790" y="149"/>
                    </a:lnTo>
                    <a:close/>
                    <a:moveTo>
                      <a:pt x="541" y="69"/>
                    </a:moveTo>
                    <a:lnTo>
                      <a:pt x="541" y="69"/>
                    </a:lnTo>
                    <a:lnTo>
                      <a:pt x="552" y="71"/>
                    </a:lnTo>
                    <a:lnTo>
                      <a:pt x="561" y="75"/>
                    </a:lnTo>
                    <a:lnTo>
                      <a:pt x="571" y="79"/>
                    </a:lnTo>
                    <a:lnTo>
                      <a:pt x="581" y="85"/>
                    </a:lnTo>
                    <a:lnTo>
                      <a:pt x="590" y="91"/>
                    </a:lnTo>
                    <a:lnTo>
                      <a:pt x="599" y="98"/>
                    </a:lnTo>
                    <a:lnTo>
                      <a:pt x="617" y="113"/>
                    </a:lnTo>
                    <a:lnTo>
                      <a:pt x="633" y="131"/>
                    </a:lnTo>
                    <a:lnTo>
                      <a:pt x="649" y="151"/>
                    </a:lnTo>
                    <a:lnTo>
                      <a:pt x="664" y="174"/>
                    </a:lnTo>
                    <a:lnTo>
                      <a:pt x="677" y="198"/>
                    </a:lnTo>
                    <a:lnTo>
                      <a:pt x="677" y="198"/>
                    </a:lnTo>
                    <a:lnTo>
                      <a:pt x="645" y="207"/>
                    </a:lnTo>
                    <a:lnTo>
                      <a:pt x="612" y="213"/>
                    </a:lnTo>
                    <a:lnTo>
                      <a:pt x="577" y="219"/>
                    </a:lnTo>
                    <a:lnTo>
                      <a:pt x="541" y="221"/>
                    </a:lnTo>
                    <a:lnTo>
                      <a:pt x="541" y="69"/>
                    </a:lnTo>
                    <a:close/>
                    <a:moveTo>
                      <a:pt x="541" y="285"/>
                    </a:moveTo>
                    <a:lnTo>
                      <a:pt x="541" y="285"/>
                    </a:lnTo>
                    <a:lnTo>
                      <a:pt x="584" y="282"/>
                    </a:lnTo>
                    <a:lnTo>
                      <a:pt x="625" y="277"/>
                    </a:lnTo>
                    <a:lnTo>
                      <a:pt x="664" y="268"/>
                    </a:lnTo>
                    <a:lnTo>
                      <a:pt x="684" y="264"/>
                    </a:lnTo>
                    <a:lnTo>
                      <a:pt x="703" y="258"/>
                    </a:lnTo>
                    <a:lnTo>
                      <a:pt x="703" y="258"/>
                    </a:lnTo>
                    <a:lnTo>
                      <a:pt x="708" y="276"/>
                    </a:lnTo>
                    <a:lnTo>
                      <a:pt x="714" y="295"/>
                    </a:lnTo>
                    <a:lnTo>
                      <a:pt x="718" y="313"/>
                    </a:lnTo>
                    <a:lnTo>
                      <a:pt x="721" y="332"/>
                    </a:lnTo>
                    <a:lnTo>
                      <a:pt x="725" y="352"/>
                    </a:lnTo>
                    <a:lnTo>
                      <a:pt x="728" y="372"/>
                    </a:lnTo>
                    <a:lnTo>
                      <a:pt x="730" y="393"/>
                    </a:lnTo>
                    <a:lnTo>
                      <a:pt x="731" y="413"/>
                    </a:lnTo>
                    <a:lnTo>
                      <a:pt x="541" y="413"/>
                    </a:lnTo>
                    <a:lnTo>
                      <a:pt x="541" y="285"/>
                    </a:lnTo>
                    <a:close/>
                    <a:moveTo>
                      <a:pt x="541" y="477"/>
                    </a:moveTo>
                    <a:lnTo>
                      <a:pt x="731" y="477"/>
                    </a:lnTo>
                    <a:lnTo>
                      <a:pt x="731" y="477"/>
                    </a:lnTo>
                    <a:lnTo>
                      <a:pt x="730" y="498"/>
                    </a:lnTo>
                    <a:lnTo>
                      <a:pt x="728" y="518"/>
                    </a:lnTo>
                    <a:lnTo>
                      <a:pt x="725" y="538"/>
                    </a:lnTo>
                    <a:lnTo>
                      <a:pt x="721" y="558"/>
                    </a:lnTo>
                    <a:lnTo>
                      <a:pt x="718" y="577"/>
                    </a:lnTo>
                    <a:lnTo>
                      <a:pt x="714" y="596"/>
                    </a:lnTo>
                    <a:lnTo>
                      <a:pt x="708" y="615"/>
                    </a:lnTo>
                    <a:lnTo>
                      <a:pt x="703" y="632"/>
                    </a:lnTo>
                    <a:lnTo>
                      <a:pt x="703" y="632"/>
                    </a:lnTo>
                    <a:lnTo>
                      <a:pt x="684" y="626"/>
                    </a:lnTo>
                    <a:lnTo>
                      <a:pt x="664" y="622"/>
                    </a:lnTo>
                    <a:lnTo>
                      <a:pt x="625" y="614"/>
                    </a:lnTo>
                    <a:lnTo>
                      <a:pt x="584" y="608"/>
                    </a:lnTo>
                    <a:lnTo>
                      <a:pt x="541" y="605"/>
                    </a:lnTo>
                    <a:lnTo>
                      <a:pt x="541" y="477"/>
                    </a:lnTo>
                    <a:close/>
                    <a:moveTo>
                      <a:pt x="541" y="822"/>
                    </a:moveTo>
                    <a:lnTo>
                      <a:pt x="541" y="669"/>
                    </a:lnTo>
                    <a:lnTo>
                      <a:pt x="541" y="669"/>
                    </a:lnTo>
                    <a:lnTo>
                      <a:pt x="577" y="672"/>
                    </a:lnTo>
                    <a:lnTo>
                      <a:pt x="612" y="677"/>
                    </a:lnTo>
                    <a:lnTo>
                      <a:pt x="645" y="683"/>
                    </a:lnTo>
                    <a:lnTo>
                      <a:pt x="678" y="692"/>
                    </a:lnTo>
                    <a:lnTo>
                      <a:pt x="678" y="692"/>
                    </a:lnTo>
                    <a:lnTo>
                      <a:pt x="664" y="717"/>
                    </a:lnTo>
                    <a:lnTo>
                      <a:pt x="649" y="739"/>
                    </a:lnTo>
                    <a:lnTo>
                      <a:pt x="633" y="760"/>
                    </a:lnTo>
                    <a:lnTo>
                      <a:pt x="617" y="778"/>
                    </a:lnTo>
                    <a:lnTo>
                      <a:pt x="599" y="793"/>
                    </a:lnTo>
                    <a:lnTo>
                      <a:pt x="590" y="799"/>
                    </a:lnTo>
                    <a:lnTo>
                      <a:pt x="581" y="806"/>
                    </a:lnTo>
                    <a:lnTo>
                      <a:pt x="571" y="811"/>
                    </a:lnTo>
                    <a:lnTo>
                      <a:pt x="561" y="815"/>
                    </a:lnTo>
                    <a:lnTo>
                      <a:pt x="552" y="820"/>
                    </a:lnTo>
                    <a:lnTo>
                      <a:pt x="541" y="822"/>
                    </a:lnTo>
                    <a:lnTo>
                      <a:pt x="541" y="822"/>
                    </a:lnTo>
                    <a:close/>
                    <a:moveTo>
                      <a:pt x="689" y="794"/>
                    </a:moveTo>
                    <a:lnTo>
                      <a:pt x="689" y="794"/>
                    </a:lnTo>
                    <a:lnTo>
                      <a:pt x="703" y="777"/>
                    </a:lnTo>
                    <a:lnTo>
                      <a:pt x="716" y="756"/>
                    </a:lnTo>
                    <a:lnTo>
                      <a:pt x="728" y="736"/>
                    </a:lnTo>
                    <a:lnTo>
                      <a:pt x="738" y="714"/>
                    </a:lnTo>
                    <a:lnTo>
                      <a:pt x="738" y="714"/>
                    </a:lnTo>
                    <a:lnTo>
                      <a:pt x="765" y="727"/>
                    </a:lnTo>
                    <a:lnTo>
                      <a:pt x="790" y="741"/>
                    </a:lnTo>
                    <a:lnTo>
                      <a:pt x="790" y="741"/>
                    </a:lnTo>
                    <a:lnTo>
                      <a:pt x="766" y="756"/>
                    </a:lnTo>
                    <a:lnTo>
                      <a:pt x="742" y="770"/>
                    </a:lnTo>
                    <a:lnTo>
                      <a:pt x="716" y="783"/>
                    </a:lnTo>
                    <a:lnTo>
                      <a:pt x="689" y="794"/>
                    </a:lnTo>
                    <a:lnTo>
                      <a:pt x="689" y="794"/>
                    </a:lnTo>
                    <a:close/>
                    <a:moveTo>
                      <a:pt x="841" y="698"/>
                    </a:moveTo>
                    <a:lnTo>
                      <a:pt x="841" y="698"/>
                    </a:lnTo>
                    <a:lnTo>
                      <a:pt x="824" y="687"/>
                    </a:lnTo>
                    <a:lnTo>
                      <a:pt x="805" y="675"/>
                    </a:lnTo>
                    <a:lnTo>
                      <a:pt x="785" y="664"/>
                    </a:lnTo>
                    <a:lnTo>
                      <a:pt x="763" y="654"/>
                    </a:lnTo>
                    <a:lnTo>
                      <a:pt x="763" y="654"/>
                    </a:lnTo>
                    <a:lnTo>
                      <a:pt x="769" y="634"/>
                    </a:lnTo>
                    <a:lnTo>
                      <a:pt x="775" y="613"/>
                    </a:lnTo>
                    <a:lnTo>
                      <a:pt x="780" y="591"/>
                    </a:lnTo>
                    <a:lnTo>
                      <a:pt x="785" y="570"/>
                    </a:lnTo>
                    <a:lnTo>
                      <a:pt x="789" y="547"/>
                    </a:lnTo>
                    <a:lnTo>
                      <a:pt x="791" y="525"/>
                    </a:lnTo>
                    <a:lnTo>
                      <a:pt x="793" y="501"/>
                    </a:lnTo>
                    <a:lnTo>
                      <a:pt x="795" y="477"/>
                    </a:lnTo>
                    <a:lnTo>
                      <a:pt x="953" y="477"/>
                    </a:lnTo>
                    <a:lnTo>
                      <a:pt x="953" y="477"/>
                    </a:lnTo>
                    <a:lnTo>
                      <a:pt x="951" y="492"/>
                    </a:lnTo>
                    <a:lnTo>
                      <a:pt x="949" y="508"/>
                    </a:lnTo>
                    <a:lnTo>
                      <a:pt x="945" y="523"/>
                    </a:lnTo>
                    <a:lnTo>
                      <a:pt x="941" y="538"/>
                    </a:lnTo>
                    <a:lnTo>
                      <a:pt x="936" y="554"/>
                    </a:lnTo>
                    <a:lnTo>
                      <a:pt x="930" y="569"/>
                    </a:lnTo>
                    <a:lnTo>
                      <a:pt x="924" y="582"/>
                    </a:lnTo>
                    <a:lnTo>
                      <a:pt x="918" y="596"/>
                    </a:lnTo>
                    <a:lnTo>
                      <a:pt x="910" y="610"/>
                    </a:lnTo>
                    <a:lnTo>
                      <a:pt x="903" y="624"/>
                    </a:lnTo>
                    <a:lnTo>
                      <a:pt x="894" y="637"/>
                    </a:lnTo>
                    <a:lnTo>
                      <a:pt x="884" y="650"/>
                    </a:lnTo>
                    <a:lnTo>
                      <a:pt x="875" y="663"/>
                    </a:lnTo>
                    <a:lnTo>
                      <a:pt x="864" y="675"/>
                    </a:lnTo>
                    <a:lnTo>
                      <a:pt x="841" y="698"/>
                    </a:lnTo>
                    <a:lnTo>
                      <a:pt x="841" y="6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" name="组合 43"/>
            <p:cNvGrpSpPr/>
            <p:nvPr/>
          </p:nvGrpSpPr>
          <p:grpSpPr>
            <a:xfrm>
              <a:off x="7373844" y="1901397"/>
              <a:ext cx="842988" cy="842988"/>
              <a:chOff x="7373844" y="1901397"/>
              <a:chExt cx="842988" cy="84298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7373844" y="1901397"/>
                <a:ext cx="842988" cy="84298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Freeform 61"/>
              <p:cNvSpPr>
                <a:spLocks noEditPoints="1"/>
              </p:cNvSpPr>
              <p:nvPr/>
            </p:nvSpPr>
            <p:spPr bwMode="auto">
              <a:xfrm>
                <a:off x="7634207" y="2147628"/>
                <a:ext cx="322263" cy="322263"/>
              </a:xfrm>
              <a:custGeom>
                <a:avLst/>
                <a:gdLst>
                  <a:gd name="T0" fmla="*/ 890 w 1018"/>
                  <a:gd name="T1" fmla="*/ 61 h 1017"/>
                  <a:gd name="T2" fmla="*/ 876 w 1018"/>
                  <a:gd name="T3" fmla="*/ 5 h 1017"/>
                  <a:gd name="T4" fmla="*/ 147 w 1018"/>
                  <a:gd name="T5" fmla="*/ 2 h 1017"/>
                  <a:gd name="T6" fmla="*/ 127 w 1018"/>
                  <a:gd name="T7" fmla="*/ 31 h 1017"/>
                  <a:gd name="T8" fmla="*/ 131 w 1018"/>
                  <a:gd name="T9" fmla="*/ 148 h 1017"/>
                  <a:gd name="T10" fmla="*/ 24 w 1018"/>
                  <a:gd name="T11" fmla="*/ 243 h 1017"/>
                  <a:gd name="T12" fmla="*/ 3 w 1018"/>
                  <a:gd name="T13" fmla="*/ 383 h 1017"/>
                  <a:gd name="T14" fmla="*/ 61 w 1018"/>
                  <a:gd name="T15" fmla="*/ 493 h 1017"/>
                  <a:gd name="T16" fmla="*/ 170 w 1018"/>
                  <a:gd name="T17" fmla="*/ 551 h 1017"/>
                  <a:gd name="T18" fmla="*/ 274 w 1018"/>
                  <a:gd name="T19" fmla="*/ 546 h 1017"/>
                  <a:gd name="T20" fmla="*/ 382 w 1018"/>
                  <a:gd name="T21" fmla="*/ 690 h 1017"/>
                  <a:gd name="T22" fmla="*/ 410 w 1018"/>
                  <a:gd name="T23" fmla="*/ 735 h 1017"/>
                  <a:gd name="T24" fmla="*/ 410 w 1018"/>
                  <a:gd name="T25" fmla="*/ 791 h 1017"/>
                  <a:gd name="T26" fmla="*/ 379 w 1018"/>
                  <a:gd name="T27" fmla="*/ 837 h 1017"/>
                  <a:gd name="T28" fmla="*/ 318 w 1018"/>
                  <a:gd name="T29" fmla="*/ 858 h 1017"/>
                  <a:gd name="T30" fmla="*/ 248 w 1018"/>
                  <a:gd name="T31" fmla="*/ 880 h 1017"/>
                  <a:gd name="T32" fmla="*/ 197 w 1018"/>
                  <a:gd name="T33" fmla="*/ 948 h 1017"/>
                  <a:gd name="T34" fmla="*/ 196 w 1018"/>
                  <a:gd name="T35" fmla="*/ 1003 h 1017"/>
                  <a:gd name="T36" fmla="*/ 795 w 1018"/>
                  <a:gd name="T37" fmla="*/ 1017 h 1017"/>
                  <a:gd name="T38" fmla="*/ 826 w 1018"/>
                  <a:gd name="T39" fmla="*/ 992 h 1017"/>
                  <a:gd name="T40" fmla="*/ 812 w 1018"/>
                  <a:gd name="T41" fmla="*/ 925 h 1017"/>
                  <a:gd name="T42" fmla="*/ 750 w 1018"/>
                  <a:gd name="T43" fmla="*/ 869 h 1017"/>
                  <a:gd name="T44" fmla="*/ 681 w 1018"/>
                  <a:gd name="T45" fmla="*/ 856 h 1017"/>
                  <a:gd name="T46" fmla="*/ 633 w 1018"/>
                  <a:gd name="T47" fmla="*/ 830 h 1017"/>
                  <a:gd name="T48" fmla="*/ 605 w 1018"/>
                  <a:gd name="T49" fmla="*/ 772 h 1017"/>
                  <a:gd name="T50" fmla="*/ 616 w 1018"/>
                  <a:gd name="T51" fmla="*/ 718 h 1017"/>
                  <a:gd name="T52" fmla="*/ 639 w 1018"/>
                  <a:gd name="T53" fmla="*/ 683 h 1017"/>
                  <a:gd name="T54" fmla="*/ 774 w 1018"/>
                  <a:gd name="T55" fmla="*/ 554 h 1017"/>
                  <a:gd name="T56" fmla="*/ 887 w 1018"/>
                  <a:gd name="T57" fmla="*/ 540 h 1017"/>
                  <a:gd name="T58" fmla="*/ 983 w 1018"/>
                  <a:gd name="T59" fmla="*/ 461 h 1017"/>
                  <a:gd name="T60" fmla="*/ 1018 w 1018"/>
                  <a:gd name="T61" fmla="*/ 342 h 1017"/>
                  <a:gd name="T62" fmla="*/ 971 w 1018"/>
                  <a:gd name="T63" fmla="*/ 210 h 1017"/>
                  <a:gd name="T64" fmla="*/ 154 w 1018"/>
                  <a:gd name="T65" fmla="*/ 481 h 1017"/>
                  <a:gd name="T66" fmla="*/ 88 w 1018"/>
                  <a:gd name="T67" fmla="*/ 426 h 1017"/>
                  <a:gd name="T68" fmla="*/ 63 w 1018"/>
                  <a:gd name="T69" fmla="*/ 345 h 1017"/>
                  <a:gd name="T70" fmla="*/ 92 w 1018"/>
                  <a:gd name="T71" fmla="*/ 256 h 1017"/>
                  <a:gd name="T72" fmla="*/ 152 w 1018"/>
                  <a:gd name="T73" fmla="*/ 252 h 1017"/>
                  <a:gd name="T74" fmla="*/ 241 w 1018"/>
                  <a:gd name="T75" fmla="*/ 488 h 1017"/>
                  <a:gd name="T76" fmla="*/ 176 w 1018"/>
                  <a:gd name="T77" fmla="*/ 487 h 1017"/>
                  <a:gd name="T78" fmla="*/ 717 w 1018"/>
                  <a:gd name="T79" fmla="*/ 925 h 1017"/>
                  <a:gd name="T80" fmla="*/ 263 w 1018"/>
                  <a:gd name="T81" fmla="*/ 954 h 1017"/>
                  <a:gd name="T82" fmla="*/ 301 w 1018"/>
                  <a:gd name="T83" fmla="*/ 925 h 1017"/>
                  <a:gd name="T84" fmla="*/ 380 w 1018"/>
                  <a:gd name="T85" fmla="*/ 910 h 1017"/>
                  <a:gd name="T86" fmla="*/ 448 w 1018"/>
                  <a:gd name="T87" fmla="*/ 854 h 1017"/>
                  <a:gd name="T88" fmla="*/ 476 w 1018"/>
                  <a:gd name="T89" fmla="*/ 778 h 1017"/>
                  <a:gd name="T90" fmla="*/ 509 w 1018"/>
                  <a:gd name="T91" fmla="*/ 795 h 1017"/>
                  <a:gd name="T92" fmla="*/ 543 w 1018"/>
                  <a:gd name="T93" fmla="*/ 778 h 1017"/>
                  <a:gd name="T94" fmla="*/ 578 w 1018"/>
                  <a:gd name="T95" fmla="*/ 865 h 1017"/>
                  <a:gd name="T96" fmla="*/ 653 w 1018"/>
                  <a:gd name="T97" fmla="*/ 915 h 1017"/>
                  <a:gd name="T98" fmla="*/ 494 w 1018"/>
                  <a:gd name="T99" fmla="*/ 709 h 1017"/>
                  <a:gd name="T100" fmla="*/ 329 w 1018"/>
                  <a:gd name="T101" fmla="*/ 511 h 1017"/>
                  <a:gd name="T102" fmla="*/ 247 w 1018"/>
                  <a:gd name="T103" fmla="*/ 342 h 1017"/>
                  <a:gd name="T104" fmla="*/ 196 w 1018"/>
                  <a:gd name="T105" fmla="*/ 132 h 1017"/>
                  <a:gd name="T106" fmla="*/ 817 w 1018"/>
                  <a:gd name="T107" fmla="*/ 164 h 1017"/>
                  <a:gd name="T108" fmla="*/ 762 w 1018"/>
                  <a:gd name="T109" fmla="*/ 369 h 1017"/>
                  <a:gd name="T110" fmla="*/ 663 w 1018"/>
                  <a:gd name="T111" fmla="*/ 550 h 1017"/>
                  <a:gd name="T112" fmla="*/ 509 w 1018"/>
                  <a:gd name="T113" fmla="*/ 722 h 1017"/>
                  <a:gd name="T114" fmla="*/ 911 w 1018"/>
                  <a:gd name="T115" fmla="*/ 448 h 1017"/>
                  <a:gd name="T116" fmla="*/ 842 w 1018"/>
                  <a:gd name="T117" fmla="*/ 487 h 1017"/>
                  <a:gd name="T118" fmla="*/ 777 w 1018"/>
                  <a:gd name="T119" fmla="*/ 489 h 1017"/>
                  <a:gd name="T120" fmla="*/ 866 w 1018"/>
                  <a:gd name="T121" fmla="*/ 252 h 1017"/>
                  <a:gd name="T122" fmla="*/ 926 w 1018"/>
                  <a:gd name="T123" fmla="*/ 257 h 1017"/>
                  <a:gd name="T124" fmla="*/ 955 w 1018"/>
                  <a:gd name="T125" fmla="*/ 34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887" y="148"/>
                    </a:moveTo>
                    <a:lnTo>
                      <a:pt x="887" y="148"/>
                    </a:lnTo>
                    <a:lnTo>
                      <a:pt x="884" y="147"/>
                    </a:lnTo>
                    <a:lnTo>
                      <a:pt x="884" y="147"/>
                    </a:lnTo>
                    <a:lnTo>
                      <a:pt x="887" y="119"/>
                    </a:lnTo>
                    <a:lnTo>
                      <a:pt x="889" y="90"/>
                    </a:lnTo>
                    <a:lnTo>
                      <a:pt x="890" y="61"/>
                    </a:lnTo>
                    <a:lnTo>
                      <a:pt x="890" y="31"/>
                    </a:lnTo>
                    <a:lnTo>
                      <a:pt x="890" y="31"/>
                    </a:lnTo>
                    <a:lnTo>
                      <a:pt x="890" y="26"/>
                    </a:lnTo>
                    <a:lnTo>
                      <a:pt x="888" y="19"/>
                    </a:lnTo>
                    <a:lnTo>
                      <a:pt x="885" y="14"/>
                    </a:lnTo>
                    <a:lnTo>
                      <a:pt x="882" y="10"/>
                    </a:lnTo>
                    <a:lnTo>
                      <a:pt x="876" y="5"/>
                    </a:lnTo>
                    <a:lnTo>
                      <a:pt x="871" y="2"/>
                    </a:lnTo>
                    <a:lnTo>
                      <a:pt x="866" y="0"/>
                    </a:lnTo>
                    <a:lnTo>
                      <a:pt x="859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53" y="0"/>
                    </a:lnTo>
                    <a:lnTo>
                      <a:pt x="147" y="2"/>
                    </a:lnTo>
                    <a:lnTo>
                      <a:pt x="141" y="5"/>
                    </a:lnTo>
                    <a:lnTo>
                      <a:pt x="137" y="10"/>
                    </a:lnTo>
                    <a:lnTo>
                      <a:pt x="133" y="14"/>
                    </a:lnTo>
                    <a:lnTo>
                      <a:pt x="130" y="19"/>
                    </a:lnTo>
                    <a:lnTo>
                      <a:pt x="129" y="26"/>
                    </a:lnTo>
                    <a:lnTo>
                      <a:pt x="127" y="31"/>
                    </a:lnTo>
                    <a:lnTo>
                      <a:pt x="127" y="31"/>
                    </a:lnTo>
                    <a:lnTo>
                      <a:pt x="127" y="61"/>
                    </a:lnTo>
                    <a:lnTo>
                      <a:pt x="130" y="90"/>
                    </a:lnTo>
                    <a:lnTo>
                      <a:pt x="132" y="119"/>
                    </a:lnTo>
                    <a:lnTo>
                      <a:pt x="134" y="147"/>
                    </a:lnTo>
                    <a:lnTo>
                      <a:pt x="134" y="147"/>
                    </a:lnTo>
                    <a:lnTo>
                      <a:pt x="131" y="148"/>
                    </a:lnTo>
                    <a:lnTo>
                      <a:pt x="131" y="148"/>
                    </a:lnTo>
                    <a:lnTo>
                      <a:pt x="110" y="157"/>
                    </a:lnTo>
                    <a:lnTo>
                      <a:pt x="93" y="168"/>
                    </a:lnTo>
                    <a:lnTo>
                      <a:pt x="76" y="180"/>
                    </a:lnTo>
                    <a:lnTo>
                      <a:pt x="61" y="194"/>
                    </a:lnTo>
                    <a:lnTo>
                      <a:pt x="47" y="210"/>
                    </a:lnTo>
                    <a:lnTo>
                      <a:pt x="35" y="226"/>
                    </a:lnTo>
                    <a:lnTo>
                      <a:pt x="24" y="243"/>
                    </a:lnTo>
                    <a:lnTo>
                      <a:pt x="16" y="263"/>
                    </a:lnTo>
                    <a:lnTo>
                      <a:pt x="8" y="281"/>
                    </a:lnTo>
                    <a:lnTo>
                      <a:pt x="4" y="301"/>
                    </a:lnTo>
                    <a:lnTo>
                      <a:pt x="1" y="322"/>
                    </a:lnTo>
                    <a:lnTo>
                      <a:pt x="0" y="342"/>
                    </a:lnTo>
                    <a:lnTo>
                      <a:pt x="0" y="363"/>
                    </a:lnTo>
                    <a:lnTo>
                      <a:pt x="3" y="383"/>
                    </a:lnTo>
                    <a:lnTo>
                      <a:pt x="8" y="404"/>
                    </a:lnTo>
                    <a:lnTo>
                      <a:pt x="15" y="425"/>
                    </a:lnTo>
                    <a:lnTo>
                      <a:pt x="15" y="425"/>
                    </a:lnTo>
                    <a:lnTo>
                      <a:pt x="24" y="443"/>
                    </a:lnTo>
                    <a:lnTo>
                      <a:pt x="35" y="461"/>
                    </a:lnTo>
                    <a:lnTo>
                      <a:pt x="47" y="478"/>
                    </a:lnTo>
                    <a:lnTo>
                      <a:pt x="61" y="493"/>
                    </a:lnTo>
                    <a:lnTo>
                      <a:pt x="76" y="507"/>
                    </a:lnTo>
                    <a:lnTo>
                      <a:pt x="93" y="519"/>
                    </a:lnTo>
                    <a:lnTo>
                      <a:pt x="110" y="530"/>
                    </a:lnTo>
                    <a:lnTo>
                      <a:pt x="130" y="540"/>
                    </a:lnTo>
                    <a:lnTo>
                      <a:pt x="130" y="540"/>
                    </a:lnTo>
                    <a:lnTo>
                      <a:pt x="150" y="546"/>
                    </a:lnTo>
                    <a:lnTo>
                      <a:pt x="170" y="551"/>
                    </a:lnTo>
                    <a:lnTo>
                      <a:pt x="191" y="555"/>
                    </a:lnTo>
                    <a:lnTo>
                      <a:pt x="211" y="556"/>
                    </a:lnTo>
                    <a:lnTo>
                      <a:pt x="211" y="556"/>
                    </a:lnTo>
                    <a:lnTo>
                      <a:pt x="227" y="555"/>
                    </a:lnTo>
                    <a:lnTo>
                      <a:pt x="243" y="554"/>
                    </a:lnTo>
                    <a:lnTo>
                      <a:pt x="259" y="550"/>
                    </a:lnTo>
                    <a:lnTo>
                      <a:pt x="274" y="546"/>
                    </a:lnTo>
                    <a:lnTo>
                      <a:pt x="274" y="546"/>
                    </a:lnTo>
                    <a:lnTo>
                      <a:pt x="301" y="586"/>
                    </a:lnTo>
                    <a:lnTo>
                      <a:pt x="327" y="621"/>
                    </a:lnTo>
                    <a:lnTo>
                      <a:pt x="353" y="654"/>
                    </a:lnTo>
                    <a:lnTo>
                      <a:pt x="379" y="683"/>
                    </a:lnTo>
                    <a:lnTo>
                      <a:pt x="379" y="683"/>
                    </a:lnTo>
                    <a:lnTo>
                      <a:pt x="382" y="690"/>
                    </a:lnTo>
                    <a:lnTo>
                      <a:pt x="386" y="695"/>
                    </a:lnTo>
                    <a:lnTo>
                      <a:pt x="386" y="695"/>
                    </a:lnTo>
                    <a:lnTo>
                      <a:pt x="393" y="703"/>
                    </a:lnTo>
                    <a:lnTo>
                      <a:pt x="398" y="710"/>
                    </a:lnTo>
                    <a:lnTo>
                      <a:pt x="402" y="718"/>
                    </a:lnTo>
                    <a:lnTo>
                      <a:pt x="406" y="726"/>
                    </a:lnTo>
                    <a:lnTo>
                      <a:pt x="410" y="735"/>
                    </a:lnTo>
                    <a:lnTo>
                      <a:pt x="412" y="744"/>
                    </a:lnTo>
                    <a:lnTo>
                      <a:pt x="413" y="753"/>
                    </a:lnTo>
                    <a:lnTo>
                      <a:pt x="414" y="763"/>
                    </a:lnTo>
                    <a:lnTo>
                      <a:pt x="414" y="763"/>
                    </a:lnTo>
                    <a:lnTo>
                      <a:pt x="413" y="772"/>
                    </a:lnTo>
                    <a:lnTo>
                      <a:pt x="412" y="782"/>
                    </a:lnTo>
                    <a:lnTo>
                      <a:pt x="410" y="791"/>
                    </a:lnTo>
                    <a:lnTo>
                      <a:pt x="406" y="799"/>
                    </a:lnTo>
                    <a:lnTo>
                      <a:pt x="402" y="808"/>
                    </a:lnTo>
                    <a:lnTo>
                      <a:pt x="398" y="816"/>
                    </a:lnTo>
                    <a:lnTo>
                      <a:pt x="393" y="824"/>
                    </a:lnTo>
                    <a:lnTo>
                      <a:pt x="386" y="830"/>
                    </a:lnTo>
                    <a:lnTo>
                      <a:pt x="386" y="830"/>
                    </a:lnTo>
                    <a:lnTo>
                      <a:pt x="379" y="837"/>
                    </a:lnTo>
                    <a:lnTo>
                      <a:pt x="371" y="842"/>
                    </a:lnTo>
                    <a:lnTo>
                      <a:pt x="364" y="847"/>
                    </a:lnTo>
                    <a:lnTo>
                      <a:pt x="355" y="851"/>
                    </a:lnTo>
                    <a:lnTo>
                      <a:pt x="346" y="854"/>
                    </a:lnTo>
                    <a:lnTo>
                      <a:pt x="337" y="856"/>
                    </a:lnTo>
                    <a:lnTo>
                      <a:pt x="328" y="858"/>
                    </a:lnTo>
                    <a:lnTo>
                      <a:pt x="318" y="858"/>
                    </a:lnTo>
                    <a:lnTo>
                      <a:pt x="318" y="858"/>
                    </a:lnTo>
                    <a:lnTo>
                      <a:pt x="306" y="859"/>
                    </a:lnTo>
                    <a:lnTo>
                      <a:pt x="293" y="861"/>
                    </a:lnTo>
                    <a:lnTo>
                      <a:pt x="281" y="865"/>
                    </a:lnTo>
                    <a:lnTo>
                      <a:pt x="269" y="869"/>
                    </a:lnTo>
                    <a:lnTo>
                      <a:pt x="257" y="874"/>
                    </a:lnTo>
                    <a:lnTo>
                      <a:pt x="248" y="880"/>
                    </a:lnTo>
                    <a:lnTo>
                      <a:pt x="237" y="887"/>
                    </a:lnTo>
                    <a:lnTo>
                      <a:pt x="228" y="896"/>
                    </a:lnTo>
                    <a:lnTo>
                      <a:pt x="220" y="904"/>
                    </a:lnTo>
                    <a:lnTo>
                      <a:pt x="212" y="915"/>
                    </a:lnTo>
                    <a:lnTo>
                      <a:pt x="207" y="925"/>
                    </a:lnTo>
                    <a:lnTo>
                      <a:pt x="202" y="937"/>
                    </a:lnTo>
                    <a:lnTo>
                      <a:pt x="197" y="948"/>
                    </a:lnTo>
                    <a:lnTo>
                      <a:pt x="194" y="960"/>
                    </a:lnTo>
                    <a:lnTo>
                      <a:pt x="192" y="973"/>
                    </a:lnTo>
                    <a:lnTo>
                      <a:pt x="191" y="986"/>
                    </a:lnTo>
                    <a:lnTo>
                      <a:pt x="191" y="986"/>
                    </a:lnTo>
                    <a:lnTo>
                      <a:pt x="192" y="992"/>
                    </a:lnTo>
                    <a:lnTo>
                      <a:pt x="194" y="998"/>
                    </a:lnTo>
                    <a:lnTo>
                      <a:pt x="196" y="1003"/>
                    </a:lnTo>
                    <a:lnTo>
                      <a:pt x="200" y="1008"/>
                    </a:lnTo>
                    <a:lnTo>
                      <a:pt x="205" y="1012"/>
                    </a:lnTo>
                    <a:lnTo>
                      <a:pt x="210" y="1015"/>
                    </a:lnTo>
                    <a:lnTo>
                      <a:pt x="217" y="1017"/>
                    </a:lnTo>
                    <a:lnTo>
                      <a:pt x="223" y="1017"/>
                    </a:lnTo>
                    <a:lnTo>
                      <a:pt x="795" y="1017"/>
                    </a:lnTo>
                    <a:lnTo>
                      <a:pt x="795" y="1017"/>
                    </a:lnTo>
                    <a:lnTo>
                      <a:pt x="801" y="1017"/>
                    </a:lnTo>
                    <a:lnTo>
                      <a:pt x="808" y="1015"/>
                    </a:lnTo>
                    <a:lnTo>
                      <a:pt x="813" y="1012"/>
                    </a:lnTo>
                    <a:lnTo>
                      <a:pt x="817" y="1008"/>
                    </a:lnTo>
                    <a:lnTo>
                      <a:pt x="822" y="1003"/>
                    </a:lnTo>
                    <a:lnTo>
                      <a:pt x="825" y="998"/>
                    </a:lnTo>
                    <a:lnTo>
                      <a:pt x="826" y="992"/>
                    </a:lnTo>
                    <a:lnTo>
                      <a:pt x="827" y="986"/>
                    </a:lnTo>
                    <a:lnTo>
                      <a:pt x="827" y="986"/>
                    </a:lnTo>
                    <a:lnTo>
                      <a:pt x="826" y="973"/>
                    </a:lnTo>
                    <a:lnTo>
                      <a:pt x="825" y="960"/>
                    </a:lnTo>
                    <a:lnTo>
                      <a:pt x="822" y="948"/>
                    </a:lnTo>
                    <a:lnTo>
                      <a:pt x="817" y="937"/>
                    </a:lnTo>
                    <a:lnTo>
                      <a:pt x="812" y="925"/>
                    </a:lnTo>
                    <a:lnTo>
                      <a:pt x="806" y="915"/>
                    </a:lnTo>
                    <a:lnTo>
                      <a:pt x="798" y="904"/>
                    </a:lnTo>
                    <a:lnTo>
                      <a:pt x="790" y="896"/>
                    </a:lnTo>
                    <a:lnTo>
                      <a:pt x="781" y="887"/>
                    </a:lnTo>
                    <a:lnTo>
                      <a:pt x="771" y="880"/>
                    </a:lnTo>
                    <a:lnTo>
                      <a:pt x="761" y="874"/>
                    </a:lnTo>
                    <a:lnTo>
                      <a:pt x="750" y="869"/>
                    </a:lnTo>
                    <a:lnTo>
                      <a:pt x="738" y="865"/>
                    </a:lnTo>
                    <a:lnTo>
                      <a:pt x="725" y="861"/>
                    </a:lnTo>
                    <a:lnTo>
                      <a:pt x="713" y="859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691" y="858"/>
                    </a:lnTo>
                    <a:lnTo>
                      <a:pt x="681" y="856"/>
                    </a:lnTo>
                    <a:lnTo>
                      <a:pt x="673" y="854"/>
                    </a:lnTo>
                    <a:lnTo>
                      <a:pt x="663" y="851"/>
                    </a:lnTo>
                    <a:lnTo>
                      <a:pt x="655" y="847"/>
                    </a:lnTo>
                    <a:lnTo>
                      <a:pt x="647" y="842"/>
                    </a:lnTo>
                    <a:lnTo>
                      <a:pt x="639" y="837"/>
                    </a:lnTo>
                    <a:lnTo>
                      <a:pt x="633" y="830"/>
                    </a:lnTo>
                    <a:lnTo>
                      <a:pt x="633" y="830"/>
                    </a:lnTo>
                    <a:lnTo>
                      <a:pt x="626" y="824"/>
                    </a:lnTo>
                    <a:lnTo>
                      <a:pt x="620" y="816"/>
                    </a:lnTo>
                    <a:lnTo>
                      <a:pt x="616" y="808"/>
                    </a:lnTo>
                    <a:lnTo>
                      <a:pt x="611" y="799"/>
                    </a:lnTo>
                    <a:lnTo>
                      <a:pt x="608" y="791"/>
                    </a:lnTo>
                    <a:lnTo>
                      <a:pt x="606" y="782"/>
                    </a:lnTo>
                    <a:lnTo>
                      <a:pt x="605" y="772"/>
                    </a:lnTo>
                    <a:lnTo>
                      <a:pt x="605" y="763"/>
                    </a:lnTo>
                    <a:lnTo>
                      <a:pt x="605" y="763"/>
                    </a:lnTo>
                    <a:lnTo>
                      <a:pt x="605" y="753"/>
                    </a:lnTo>
                    <a:lnTo>
                      <a:pt x="606" y="744"/>
                    </a:lnTo>
                    <a:lnTo>
                      <a:pt x="608" y="735"/>
                    </a:lnTo>
                    <a:lnTo>
                      <a:pt x="611" y="726"/>
                    </a:lnTo>
                    <a:lnTo>
                      <a:pt x="616" y="718"/>
                    </a:lnTo>
                    <a:lnTo>
                      <a:pt x="620" y="710"/>
                    </a:lnTo>
                    <a:lnTo>
                      <a:pt x="626" y="703"/>
                    </a:lnTo>
                    <a:lnTo>
                      <a:pt x="633" y="695"/>
                    </a:lnTo>
                    <a:lnTo>
                      <a:pt x="633" y="695"/>
                    </a:lnTo>
                    <a:lnTo>
                      <a:pt x="637" y="690"/>
                    </a:lnTo>
                    <a:lnTo>
                      <a:pt x="639" y="683"/>
                    </a:lnTo>
                    <a:lnTo>
                      <a:pt x="639" y="683"/>
                    </a:lnTo>
                    <a:lnTo>
                      <a:pt x="665" y="654"/>
                    </a:lnTo>
                    <a:lnTo>
                      <a:pt x="691" y="622"/>
                    </a:lnTo>
                    <a:lnTo>
                      <a:pt x="718" y="586"/>
                    </a:lnTo>
                    <a:lnTo>
                      <a:pt x="743" y="546"/>
                    </a:lnTo>
                    <a:lnTo>
                      <a:pt x="743" y="546"/>
                    </a:lnTo>
                    <a:lnTo>
                      <a:pt x="758" y="550"/>
                    </a:lnTo>
                    <a:lnTo>
                      <a:pt x="774" y="554"/>
                    </a:lnTo>
                    <a:lnTo>
                      <a:pt x="791" y="555"/>
                    </a:lnTo>
                    <a:lnTo>
                      <a:pt x="806" y="556"/>
                    </a:lnTo>
                    <a:lnTo>
                      <a:pt x="806" y="556"/>
                    </a:lnTo>
                    <a:lnTo>
                      <a:pt x="827" y="555"/>
                    </a:lnTo>
                    <a:lnTo>
                      <a:pt x="847" y="551"/>
                    </a:lnTo>
                    <a:lnTo>
                      <a:pt x="868" y="546"/>
                    </a:lnTo>
                    <a:lnTo>
                      <a:pt x="887" y="540"/>
                    </a:lnTo>
                    <a:lnTo>
                      <a:pt x="887" y="540"/>
                    </a:lnTo>
                    <a:lnTo>
                      <a:pt x="906" y="530"/>
                    </a:lnTo>
                    <a:lnTo>
                      <a:pt x="925" y="519"/>
                    </a:lnTo>
                    <a:lnTo>
                      <a:pt x="941" y="507"/>
                    </a:lnTo>
                    <a:lnTo>
                      <a:pt x="956" y="493"/>
                    </a:lnTo>
                    <a:lnTo>
                      <a:pt x="970" y="478"/>
                    </a:lnTo>
                    <a:lnTo>
                      <a:pt x="983" y="461"/>
                    </a:lnTo>
                    <a:lnTo>
                      <a:pt x="993" y="443"/>
                    </a:lnTo>
                    <a:lnTo>
                      <a:pt x="1002" y="425"/>
                    </a:lnTo>
                    <a:lnTo>
                      <a:pt x="1002" y="425"/>
                    </a:lnTo>
                    <a:lnTo>
                      <a:pt x="1009" y="404"/>
                    </a:lnTo>
                    <a:lnTo>
                      <a:pt x="1014" y="383"/>
                    </a:lnTo>
                    <a:lnTo>
                      <a:pt x="1017" y="363"/>
                    </a:lnTo>
                    <a:lnTo>
                      <a:pt x="1018" y="342"/>
                    </a:lnTo>
                    <a:lnTo>
                      <a:pt x="1017" y="322"/>
                    </a:lnTo>
                    <a:lnTo>
                      <a:pt x="1014" y="301"/>
                    </a:lnTo>
                    <a:lnTo>
                      <a:pt x="1008" y="281"/>
                    </a:lnTo>
                    <a:lnTo>
                      <a:pt x="1002" y="263"/>
                    </a:lnTo>
                    <a:lnTo>
                      <a:pt x="993" y="243"/>
                    </a:lnTo>
                    <a:lnTo>
                      <a:pt x="983" y="226"/>
                    </a:lnTo>
                    <a:lnTo>
                      <a:pt x="971" y="210"/>
                    </a:lnTo>
                    <a:lnTo>
                      <a:pt x="957" y="194"/>
                    </a:lnTo>
                    <a:lnTo>
                      <a:pt x="942" y="180"/>
                    </a:lnTo>
                    <a:lnTo>
                      <a:pt x="925" y="168"/>
                    </a:lnTo>
                    <a:lnTo>
                      <a:pt x="906" y="157"/>
                    </a:lnTo>
                    <a:lnTo>
                      <a:pt x="887" y="148"/>
                    </a:lnTo>
                    <a:lnTo>
                      <a:pt x="887" y="148"/>
                    </a:lnTo>
                    <a:close/>
                    <a:moveTo>
                      <a:pt x="154" y="481"/>
                    </a:moveTo>
                    <a:lnTo>
                      <a:pt x="154" y="481"/>
                    </a:lnTo>
                    <a:lnTo>
                      <a:pt x="140" y="474"/>
                    </a:lnTo>
                    <a:lnTo>
                      <a:pt x="129" y="467"/>
                    </a:lnTo>
                    <a:lnTo>
                      <a:pt x="117" y="458"/>
                    </a:lnTo>
                    <a:lnTo>
                      <a:pt x="106" y="448"/>
                    </a:lnTo>
                    <a:lnTo>
                      <a:pt x="96" y="438"/>
                    </a:lnTo>
                    <a:lnTo>
                      <a:pt x="88" y="426"/>
                    </a:lnTo>
                    <a:lnTo>
                      <a:pt x="80" y="413"/>
                    </a:lnTo>
                    <a:lnTo>
                      <a:pt x="74" y="400"/>
                    </a:lnTo>
                    <a:lnTo>
                      <a:pt x="74" y="400"/>
                    </a:lnTo>
                    <a:lnTo>
                      <a:pt x="70" y="386"/>
                    </a:lnTo>
                    <a:lnTo>
                      <a:pt x="66" y="373"/>
                    </a:lnTo>
                    <a:lnTo>
                      <a:pt x="64" y="359"/>
                    </a:lnTo>
                    <a:lnTo>
                      <a:pt x="63" y="345"/>
                    </a:lnTo>
                    <a:lnTo>
                      <a:pt x="63" y="331"/>
                    </a:lnTo>
                    <a:lnTo>
                      <a:pt x="65" y="319"/>
                    </a:lnTo>
                    <a:lnTo>
                      <a:pt x="68" y="305"/>
                    </a:lnTo>
                    <a:lnTo>
                      <a:pt x="73" y="292"/>
                    </a:lnTo>
                    <a:lnTo>
                      <a:pt x="78" y="280"/>
                    </a:lnTo>
                    <a:lnTo>
                      <a:pt x="85" y="268"/>
                    </a:lnTo>
                    <a:lnTo>
                      <a:pt x="92" y="256"/>
                    </a:lnTo>
                    <a:lnTo>
                      <a:pt x="101" y="247"/>
                    </a:lnTo>
                    <a:lnTo>
                      <a:pt x="110" y="236"/>
                    </a:lnTo>
                    <a:lnTo>
                      <a:pt x="120" y="227"/>
                    </a:lnTo>
                    <a:lnTo>
                      <a:pt x="132" y="219"/>
                    </a:lnTo>
                    <a:lnTo>
                      <a:pt x="144" y="212"/>
                    </a:lnTo>
                    <a:lnTo>
                      <a:pt x="144" y="212"/>
                    </a:lnTo>
                    <a:lnTo>
                      <a:pt x="152" y="252"/>
                    </a:lnTo>
                    <a:lnTo>
                      <a:pt x="162" y="290"/>
                    </a:lnTo>
                    <a:lnTo>
                      <a:pt x="173" y="326"/>
                    </a:lnTo>
                    <a:lnTo>
                      <a:pt x="184" y="361"/>
                    </a:lnTo>
                    <a:lnTo>
                      <a:pt x="197" y="395"/>
                    </a:lnTo>
                    <a:lnTo>
                      <a:pt x="211" y="428"/>
                    </a:lnTo>
                    <a:lnTo>
                      <a:pt x="226" y="459"/>
                    </a:lnTo>
                    <a:lnTo>
                      <a:pt x="241" y="488"/>
                    </a:lnTo>
                    <a:lnTo>
                      <a:pt x="241" y="488"/>
                    </a:lnTo>
                    <a:lnTo>
                      <a:pt x="230" y="490"/>
                    </a:lnTo>
                    <a:lnTo>
                      <a:pt x="220" y="491"/>
                    </a:lnTo>
                    <a:lnTo>
                      <a:pt x="209" y="491"/>
                    </a:lnTo>
                    <a:lnTo>
                      <a:pt x="197" y="491"/>
                    </a:lnTo>
                    <a:lnTo>
                      <a:pt x="187" y="490"/>
                    </a:lnTo>
                    <a:lnTo>
                      <a:pt x="176" y="487"/>
                    </a:lnTo>
                    <a:lnTo>
                      <a:pt x="165" y="485"/>
                    </a:lnTo>
                    <a:lnTo>
                      <a:pt x="154" y="481"/>
                    </a:lnTo>
                    <a:lnTo>
                      <a:pt x="154" y="481"/>
                    </a:lnTo>
                    <a:close/>
                    <a:moveTo>
                      <a:pt x="699" y="922"/>
                    </a:moveTo>
                    <a:lnTo>
                      <a:pt x="699" y="922"/>
                    </a:lnTo>
                    <a:lnTo>
                      <a:pt x="709" y="923"/>
                    </a:lnTo>
                    <a:lnTo>
                      <a:pt x="717" y="925"/>
                    </a:lnTo>
                    <a:lnTo>
                      <a:pt x="725" y="927"/>
                    </a:lnTo>
                    <a:lnTo>
                      <a:pt x="733" y="931"/>
                    </a:lnTo>
                    <a:lnTo>
                      <a:pt x="739" y="935"/>
                    </a:lnTo>
                    <a:lnTo>
                      <a:pt x="746" y="941"/>
                    </a:lnTo>
                    <a:lnTo>
                      <a:pt x="751" y="947"/>
                    </a:lnTo>
                    <a:lnTo>
                      <a:pt x="755" y="954"/>
                    </a:lnTo>
                    <a:lnTo>
                      <a:pt x="263" y="954"/>
                    </a:lnTo>
                    <a:lnTo>
                      <a:pt x="263" y="954"/>
                    </a:lnTo>
                    <a:lnTo>
                      <a:pt x="268" y="947"/>
                    </a:lnTo>
                    <a:lnTo>
                      <a:pt x="273" y="941"/>
                    </a:lnTo>
                    <a:lnTo>
                      <a:pt x="279" y="935"/>
                    </a:lnTo>
                    <a:lnTo>
                      <a:pt x="286" y="931"/>
                    </a:lnTo>
                    <a:lnTo>
                      <a:pt x="294" y="927"/>
                    </a:lnTo>
                    <a:lnTo>
                      <a:pt x="301" y="925"/>
                    </a:lnTo>
                    <a:lnTo>
                      <a:pt x="310" y="923"/>
                    </a:lnTo>
                    <a:lnTo>
                      <a:pt x="318" y="922"/>
                    </a:lnTo>
                    <a:lnTo>
                      <a:pt x="318" y="922"/>
                    </a:lnTo>
                    <a:lnTo>
                      <a:pt x="333" y="922"/>
                    </a:lnTo>
                    <a:lnTo>
                      <a:pt x="350" y="919"/>
                    </a:lnTo>
                    <a:lnTo>
                      <a:pt x="365" y="915"/>
                    </a:lnTo>
                    <a:lnTo>
                      <a:pt x="380" y="910"/>
                    </a:lnTo>
                    <a:lnTo>
                      <a:pt x="394" y="903"/>
                    </a:lnTo>
                    <a:lnTo>
                      <a:pt x="406" y="896"/>
                    </a:lnTo>
                    <a:lnTo>
                      <a:pt x="419" y="886"/>
                    </a:lnTo>
                    <a:lnTo>
                      <a:pt x="431" y="875"/>
                    </a:lnTo>
                    <a:lnTo>
                      <a:pt x="431" y="875"/>
                    </a:lnTo>
                    <a:lnTo>
                      <a:pt x="440" y="865"/>
                    </a:lnTo>
                    <a:lnTo>
                      <a:pt x="448" y="854"/>
                    </a:lnTo>
                    <a:lnTo>
                      <a:pt x="456" y="842"/>
                    </a:lnTo>
                    <a:lnTo>
                      <a:pt x="462" y="830"/>
                    </a:lnTo>
                    <a:lnTo>
                      <a:pt x="468" y="817"/>
                    </a:lnTo>
                    <a:lnTo>
                      <a:pt x="471" y="805"/>
                    </a:lnTo>
                    <a:lnTo>
                      <a:pt x="474" y="792"/>
                    </a:lnTo>
                    <a:lnTo>
                      <a:pt x="476" y="778"/>
                    </a:lnTo>
                    <a:lnTo>
                      <a:pt x="476" y="778"/>
                    </a:lnTo>
                    <a:lnTo>
                      <a:pt x="490" y="788"/>
                    </a:lnTo>
                    <a:lnTo>
                      <a:pt x="490" y="788"/>
                    </a:lnTo>
                    <a:lnTo>
                      <a:pt x="494" y="792"/>
                    </a:lnTo>
                    <a:lnTo>
                      <a:pt x="500" y="793"/>
                    </a:lnTo>
                    <a:lnTo>
                      <a:pt x="504" y="795"/>
                    </a:lnTo>
                    <a:lnTo>
                      <a:pt x="509" y="795"/>
                    </a:lnTo>
                    <a:lnTo>
                      <a:pt x="509" y="795"/>
                    </a:lnTo>
                    <a:lnTo>
                      <a:pt x="514" y="795"/>
                    </a:lnTo>
                    <a:lnTo>
                      <a:pt x="519" y="793"/>
                    </a:lnTo>
                    <a:lnTo>
                      <a:pt x="523" y="792"/>
                    </a:lnTo>
                    <a:lnTo>
                      <a:pt x="528" y="788"/>
                    </a:lnTo>
                    <a:lnTo>
                      <a:pt x="528" y="788"/>
                    </a:lnTo>
                    <a:lnTo>
                      <a:pt x="543" y="778"/>
                    </a:lnTo>
                    <a:lnTo>
                      <a:pt x="543" y="778"/>
                    </a:lnTo>
                    <a:lnTo>
                      <a:pt x="544" y="792"/>
                    </a:lnTo>
                    <a:lnTo>
                      <a:pt x="547" y="805"/>
                    </a:lnTo>
                    <a:lnTo>
                      <a:pt x="551" y="817"/>
                    </a:lnTo>
                    <a:lnTo>
                      <a:pt x="557" y="830"/>
                    </a:lnTo>
                    <a:lnTo>
                      <a:pt x="562" y="842"/>
                    </a:lnTo>
                    <a:lnTo>
                      <a:pt x="570" y="854"/>
                    </a:lnTo>
                    <a:lnTo>
                      <a:pt x="578" y="865"/>
                    </a:lnTo>
                    <a:lnTo>
                      <a:pt x="588" y="875"/>
                    </a:lnTo>
                    <a:lnTo>
                      <a:pt x="588" y="875"/>
                    </a:lnTo>
                    <a:lnTo>
                      <a:pt x="600" y="886"/>
                    </a:lnTo>
                    <a:lnTo>
                      <a:pt x="611" y="896"/>
                    </a:lnTo>
                    <a:lnTo>
                      <a:pt x="625" y="903"/>
                    </a:lnTo>
                    <a:lnTo>
                      <a:pt x="639" y="910"/>
                    </a:lnTo>
                    <a:lnTo>
                      <a:pt x="653" y="915"/>
                    </a:lnTo>
                    <a:lnTo>
                      <a:pt x="668" y="919"/>
                    </a:lnTo>
                    <a:lnTo>
                      <a:pt x="684" y="922"/>
                    </a:lnTo>
                    <a:lnTo>
                      <a:pt x="699" y="922"/>
                    </a:lnTo>
                    <a:lnTo>
                      <a:pt x="699" y="922"/>
                    </a:lnTo>
                    <a:close/>
                    <a:moveTo>
                      <a:pt x="509" y="722"/>
                    </a:moveTo>
                    <a:lnTo>
                      <a:pt x="509" y="722"/>
                    </a:lnTo>
                    <a:lnTo>
                      <a:pt x="494" y="709"/>
                    </a:lnTo>
                    <a:lnTo>
                      <a:pt x="476" y="692"/>
                    </a:lnTo>
                    <a:lnTo>
                      <a:pt x="456" y="672"/>
                    </a:lnTo>
                    <a:lnTo>
                      <a:pt x="432" y="647"/>
                    </a:lnTo>
                    <a:lnTo>
                      <a:pt x="408" y="618"/>
                    </a:lnTo>
                    <a:lnTo>
                      <a:pt x="382" y="586"/>
                    </a:lnTo>
                    <a:lnTo>
                      <a:pt x="355" y="550"/>
                    </a:lnTo>
                    <a:lnTo>
                      <a:pt x="329" y="511"/>
                    </a:lnTo>
                    <a:lnTo>
                      <a:pt x="316" y="489"/>
                    </a:lnTo>
                    <a:lnTo>
                      <a:pt x="303" y="467"/>
                    </a:lnTo>
                    <a:lnTo>
                      <a:pt x="292" y="444"/>
                    </a:lnTo>
                    <a:lnTo>
                      <a:pt x="280" y="420"/>
                    </a:lnTo>
                    <a:lnTo>
                      <a:pt x="268" y="395"/>
                    </a:lnTo>
                    <a:lnTo>
                      <a:pt x="257" y="369"/>
                    </a:lnTo>
                    <a:lnTo>
                      <a:pt x="247" y="342"/>
                    </a:lnTo>
                    <a:lnTo>
                      <a:pt x="237" y="315"/>
                    </a:lnTo>
                    <a:lnTo>
                      <a:pt x="228" y="286"/>
                    </a:lnTo>
                    <a:lnTo>
                      <a:pt x="220" y="257"/>
                    </a:lnTo>
                    <a:lnTo>
                      <a:pt x="212" y="227"/>
                    </a:lnTo>
                    <a:lnTo>
                      <a:pt x="206" y="196"/>
                    </a:lnTo>
                    <a:lnTo>
                      <a:pt x="200" y="164"/>
                    </a:lnTo>
                    <a:lnTo>
                      <a:pt x="196" y="132"/>
                    </a:lnTo>
                    <a:lnTo>
                      <a:pt x="193" y="98"/>
                    </a:lnTo>
                    <a:lnTo>
                      <a:pt x="192" y="63"/>
                    </a:lnTo>
                    <a:lnTo>
                      <a:pt x="827" y="63"/>
                    </a:lnTo>
                    <a:lnTo>
                      <a:pt x="827" y="63"/>
                    </a:lnTo>
                    <a:lnTo>
                      <a:pt x="825" y="98"/>
                    </a:lnTo>
                    <a:lnTo>
                      <a:pt x="822" y="132"/>
                    </a:lnTo>
                    <a:lnTo>
                      <a:pt x="817" y="164"/>
                    </a:lnTo>
                    <a:lnTo>
                      <a:pt x="812" y="196"/>
                    </a:lnTo>
                    <a:lnTo>
                      <a:pt x="806" y="227"/>
                    </a:lnTo>
                    <a:lnTo>
                      <a:pt x="798" y="257"/>
                    </a:lnTo>
                    <a:lnTo>
                      <a:pt x="791" y="286"/>
                    </a:lnTo>
                    <a:lnTo>
                      <a:pt x="781" y="315"/>
                    </a:lnTo>
                    <a:lnTo>
                      <a:pt x="771" y="342"/>
                    </a:lnTo>
                    <a:lnTo>
                      <a:pt x="762" y="369"/>
                    </a:lnTo>
                    <a:lnTo>
                      <a:pt x="750" y="395"/>
                    </a:lnTo>
                    <a:lnTo>
                      <a:pt x="739" y="420"/>
                    </a:lnTo>
                    <a:lnTo>
                      <a:pt x="726" y="444"/>
                    </a:lnTo>
                    <a:lnTo>
                      <a:pt x="714" y="467"/>
                    </a:lnTo>
                    <a:lnTo>
                      <a:pt x="702" y="489"/>
                    </a:lnTo>
                    <a:lnTo>
                      <a:pt x="689" y="511"/>
                    </a:lnTo>
                    <a:lnTo>
                      <a:pt x="663" y="550"/>
                    </a:lnTo>
                    <a:lnTo>
                      <a:pt x="636" y="586"/>
                    </a:lnTo>
                    <a:lnTo>
                      <a:pt x="610" y="618"/>
                    </a:lnTo>
                    <a:lnTo>
                      <a:pt x="586" y="647"/>
                    </a:lnTo>
                    <a:lnTo>
                      <a:pt x="563" y="672"/>
                    </a:lnTo>
                    <a:lnTo>
                      <a:pt x="542" y="692"/>
                    </a:lnTo>
                    <a:lnTo>
                      <a:pt x="523" y="709"/>
                    </a:lnTo>
                    <a:lnTo>
                      <a:pt x="509" y="722"/>
                    </a:lnTo>
                    <a:lnTo>
                      <a:pt x="509" y="722"/>
                    </a:lnTo>
                    <a:close/>
                    <a:moveTo>
                      <a:pt x="943" y="400"/>
                    </a:moveTo>
                    <a:lnTo>
                      <a:pt x="943" y="400"/>
                    </a:lnTo>
                    <a:lnTo>
                      <a:pt x="936" y="413"/>
                    </a:lnTo>
                    <a:lnTo>
                      <a:pt x="929" y="426"/>
                    </a:lnTo>
                    <a:lnTo>
                      <a:pt x="920" y="438"/>
                    </a:lnTo>
                    <a:lnTo>
                      <a:pt x="911" y="448"/>
                    </a:lnTo>
                    <a:lnTo>
                      <a:pt x="900" y="458"/>
                    </a:lnTo>
                    <a:lnTo>
                      <a:pt x="889" y="467"/>
                    </a:lnTo>
                    <a:lnTo>
                      <a:pt x="876" y="474"/>
                    </a:lnTo>
                    <a:lnTo>
                      <a:pt x="864" y="481"/>
                    </a:lnTo>
                    <a:lnTo>
                      <a:pt x="864" y="481"/>
                    </a:lnTo>
                    <a:lnTo>
                      <a:pt x="853" y="485"/>
                    </a:lnTo>
                    <a:lnTo>
                      <a:pt x="842" y="487"/>
                    </a:lnTo>
                    <a:lnTo>
                      <a:pt x="831" y="490"/>
                    </a:lnTo>
                    <a:lnTo>
                      <a:pt x="821" y="491"/>
                    </a:lnTo>
                    <a:lnTo>
                      <a:pt x="809" y="491"/>
                    </a:lnTo>
                    <a:lnTo>
                      <a:pt x="798" y="491"/>
                    </a:lnTo>
                    <a:lnTo>
                      <a:pt x="787" y="490"/>
                    </a:lnTo>
                    <a:lnTo>
                      <a:pt x="777" y="489"/>
                    </a:lnTo>
                    <a:lnTo>
                      <a:pt x="777" y="489"/>
                    </a:lnTo>
                    <a:lnTo>
                      <a:pt x="792" y="459"/>
                    </a:lnTo>
                    <a:lnTo>
                      <a:pt x="807" y="428"/>
                    </a:lnTo>
                    <a:lnTo>
                      <a:pt x="821" y="396"/>
                    </a:lnTo>
                    <a:lnTo>
                      <a:pt x="833" y="361"/>
                    </a:lnTo>
                    <a:lnTo>
                      <a:pt x="845" y="326"/>
                    </a:lnTo>
                    <a:lnTo>
                      <a:pt x="856" y="290"/>
                    </a:lnTo>
                    <a:lnTo>
                      <a:pt x="866" y="252"/>
                    </a:lnTo>
                    <a:lnTo>
                      <a:pt x="874" y="212"/>
                    </a:lnTo>
                    <a:lnTo>
                      <a:pt x="874" y="212"/>
                    </a:lnTo>
                    <a:lnTo>
                      <a:pt x="886" y="220"/>
                    </a:lnTo>
                    <a:lnTo>
                      <a:pt x="898" y="227"/>
                    </a:lnTo>
                    <a:lnTo>
                      <a:pt x="908" y="237"/>
                    </a:lnTo>
                    <a:lnTo>
                      <a:pt x="917" y="247"/>
                    </a:lnTo>
                    <a:lnTo>
                      <a:pt x="926" y="257"/>
                    </a:lnTo>
                    <a:lnTo>
                      <a:pt x="933" y="268"/>
                    </a:lnTo>
                    <a:lnTo>
                      <a:pt x="940" y="280"/>
                    </a:lnTo>
                    <a:lnTo>
                      <a:pt x="945" y="293"/>
                    </a:lnTo>
                    <a:lnTo>
                      <a:pt x="949" y="306"/>
                    </a:lnTo>
                    <a:lnTo>
                      <a:pt x="952" y="319"/>
                    </a:lnTo>
                    <a:lnTo>
                      <a:pt x="954" y="332"/>
                    </a:lnTo>
                    <a:lnTo>
                      <a:pt x="955" y="345"/>
                    </a:lnTo>
                    <a:lnTo>
                      <a:pt x="954" y="359"/>
                    </a:lnTo>
                    <a:lnTo>
                      <a:pt x="952" y="373"/>
                    </a:lnTo>
                    <a:lnTo>
                      <a:pt x="948" y="386"/>
                    </a:lnTo>
                    <a:lnTo>
                      <a:pt x="943" y="400"/>
                    </a:lnTo>
                    <a:lnTo>
                      <a:pt x="943" y="4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51" name="直角三角形 50"/>
          <p:cNvSpPr>
            <a:spLocks noChangeAspect="1"/>
          </p:cNvSpPr>
          <p:nvPr/>
        </p:nvSpPr>
        <p:spPr>
          <a:xfrm rot="15710349">
            <a:off x="742117" y="462052"/>
            <a:ext cx="746200" cy="758837"/>
          </a:xfrm>
          <a:prstGeom prst="rtTriangle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37000">
                <a:srgbClr val="E9E9E9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左大括号 52"/>
          <p:cNvSpPr/>
          <p:nvPr/>
        </p:nvSpPr>
        <p:spPr>
          <a:xfrm>
            <a:off x="8148575" y="4724407"/>
            <a:ext cx="329619" cy="925282"/>
          </a:xfrm>
          <a:prstGeom prst="leftBrace">
            <a:avLst/>
          </a:prstGeom>
          <a:ln w="127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498445" y="5150912"/>
            <a:ext cx="334245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b="1" dirty="0" smtClean="0">
                <a:solidFill>
                  <a:srgbClr val="0070C0"/>
                </a:solidFill>
              </a:rPr>
              <a:t>新闻稿传播效果追踪</a:t>
            </a:r>
            <a:endParaRPr lang="en-US" altLang="zh-CN" sz="13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掌握每一篇新闻稿的实际网络传播效果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952708" y="4545801"/>
            <a:ext cx="2041983" cy="6924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</a:rPr>
              <a:t>多账户支持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</a:rPr>
              <a:t>（集团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+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多子公司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/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部门）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56" name="Freeform 98"/>
          <p:cNvSpPr>
            <a:spLocks noEditPoints="1"/>
          </p:cNvSpPr>
          <p:nvPr/>
        </p:nvSpPr>
        <p:spPr bwMode="auto">
          <a:xfrm>
            <a:off x="7903397" y="3573943"/>
            <a:ext cx="322263" cy="323850"/>
          </a:xfrm>
          <a:custGeom>
            <a:avLst/>
            <a:gdLst>
              <a:gd name="T0" fmla="*/ 580 w 1017"/>
              <a:gd name="T1" fmla="*/ 688 h 1018"/>
              <a:gd name="T2" fmla="*/ 668 w 1017"/>
              <a:gd name="T3" fmla="*/ 640 h 1018"/>
              <a:gd name="T4" fmla="*/ 738 w 1017"/>
              <a:gd name="T5" fmla="*/ 559 h 1018"/>
              <a:gd name="T6" fmla="*/ 782 w 1017"/>
              <a:gd name="T7" fmla="*/ 453 h 1018"/>
              <a:gd name="T8" fmla="*/ 795 w 1017"/>
              <a:gd name="T9" fmla="*/ 349 h 1018"/>
              <a:gd name="T10" fmla="*/ 778 w 1017"/>
              <a:gd name="T11" fmla="*/ 229 h 1018"/>
              <a:gd name="T12" fmla="*/ 730 w 1017"/>
              <a:gd name="T13" fmla="*/ 127 h 1018"/>
              <a:gd name="T14" fmla="*/ 657 w 1017"/>
              <a:gd name="T15" fmla="*/ 51 h 1018"/>
              <a:gd name="T16" fmla="*/ 567 w 1017"/>
              <a:gd name="T17" fmla="*/ 7 h 1018"/>
              <a:gd name="T18" fmla="*/ 480 w 1017"/>
              <a:gd name="T19" fmla="*/ 2 h 1018"/>
              <a:gd name="T20" fmla="*/ 384 w 1017"/>
              <a:gd name="T21" fmla="*/ 34 h 1018"/>
              <a:gd name="T22" fmla="*/ 304 w 1017"/>
              <a:gd name="T23" fmla="*/ 105 h 1018"/>
              <a:gd name="T24" fmla="*/ 255 w 1017"/>
              <a:gd name="T25" fmla="*/ 187 h 1018"/>
              <a:gd name="T26" fmla="*/ 225 w 1017"/>
              <a:gd name="T27" fmla="*/ 299 h 1018"/>
              <a:gd name="T28" fmla="*/ 225 w 1017"/>
              <a:gd name="T29" fmla="*/ 403 h 1018"/>
              <a:gd name="T30" fmla="*/ 256 w 1017"/>
              <a:gd name="T31" fmla="*/ 517 h 1018"/>
              <a:gd name="T32" fmla="*/ 317 w 1017"/>
              <a:gd name="T33" fmla="*/ 609 h 1018"/>
              <a:gd name="T34" fmla="*/ 397 w 1017"/>
              <a:gd name="T35" fmla="*/ 672 h 1018"/>
              <a:gd name="T36" fmla="*/ 494 w 1017"/>
              <a:gd name="T37" fmla="*/ 699 h 1018"/>
              <a:gd name="T38" fmla="*/ 543 w 1017"/>
              <a:gd name="T39" fmla="*/ 67 h 1018"/>
              <a:gd name="T40" fmla="*/ 633 w 1017"/>
              <a:gd name="T41" fmla="*/ 112 h 1018"/>
              <a:gd name="T42" fmla="*/ 721 w 1017"/>
              <a:gd name="T43" fmla="*/ 265 h 1018"/>
              <a:gd name="T44" fmla="*/ 721 w 1017"/>
              <a:gd name="T45" fmla="*/ 435 h 1018"/>
              <a:gd name="T46" fmla="*/ 633 w 1017"/>
              <a:gd name="T47" fmla="*/ 588 h 1018"/>
              <a:gd name="T48" fmla="*/ 543 w 1017"/>
              <a:gd name="T49" fmla="*/ 633 h 1018"/>
              <a:gd name="T50" fmla="*/ 474 w 1017"/>
              <a:gd name="T51" fmla="*/ 633 h 1018"/>
              <a:gd name="T52" fmla="*/ 384 w 1017"/>
              <a:gd name="T53" fmla="*/ 588 h 1018"/>
              <a:gd name="T54" fmla="*/ 296 w 1017"/>
              <a:gd name="T55" fmla="*/ 435 h 1018"/>
              <a:gd name="T56" fmla="*/ 296 w 1017"/>
              <a:gd name="T57" fmla="*/ 265 h 1018"/>
              <a:gd name="T58" fmla="*/ 384 w 1017"/>
              <a:gd name="T59" fmla="*/ 112 h 1018"/>
              <a:gd name="T60" fmla="*/ 474 w 1017"/>
              <a:gd name="T61" fmla="*/ 67 h 1018"/>
              <a:gd name="T62" fmla="*/ 725 w 1017"/>
              <a:gd name="T63" fmla="*/ 637 h 1018"/>
              <a:gd name="T64" fmla="*/ 700 w 1017"/>
              <a:gd name="T65" fmla="*/ 668 h 1018"/>
              <a:gd name="T66" fmla="*/ 719 w 1017"/>
              <a:gd name="T67" fmla="*/ 697 h 1018"/>
              <a:gd name="T68" fmla="*/ 818 w 1017"/>
              <a:gd name="T69" fmla="*/ 717 h 1018"/>
              <a:gd name="T70" fmla="*/ 927 w 1017"/>
              <a:gd name="T71" fmla="*/ 816 h 1018"/>
              <a:gd name="T72" fmla="*/ 953 w 1017"/>
              <a:gd name="T73" fmla="*/ 929 h 1018"/>
              <a:gd name="T74" fmla="*/ 922 w 1017"/>
              <a:gd name="T75" fmla="*/ 954 h 1018"/>
              <a:gd name="T76" fmla="*/ 69 w 1017"/>
              <a:gd name="T77" fmla="*/ 941 h 1018"/>
              <a:gd name="T78" fmla="*/ 73 w 1017"/>
              <a:gd name="T79" fmla="*/ 856 h 1018"/>
              <a:gd name="T80" fmla="*/ 162 w 1017"/>
              <a:gd name="T81" fmla="*/ 738 h 1018"/>
              <a:gd name="T82" fmla="*/ 285 w 1017"/>
              <a:gd name="T83" fmla="*/ 700 h 1018"/>
              <a:gd name="T84" fmla="*/ 318 w 1017"/>
              <a:gd name="T85" fmla="*/ 674 h 1018"/>
              <a:gd name="T86" fmla="*/ 304 w 1017"/>
              <a:gd name="T87" fmla="*/ 641 h 1018"/>
              <a:gd name="T88" fmla="*/ 243 w 1017"/>
              <a:gd name="T89" fmla="*/ 639 h 1018"/>
              <a:gd name="T90" fmla="*/ 149 w 1017"/>
              <a:gd name="T91" fmla="*/ 670 h 1018"/>
              <a:gd name="T92" fmla="*/ 74 w 1017"/>
              <a:gd name="T93" fmla="*/ 730 h 1018"/>
              <a:gd name="T94" fmla="*/ 23 w 1017"/>
              <a:gd name="T95" fmla="*/ 811 h 1018"/>
              <a:gd name="T96" fmla="*/ 0 w 1017"/>
              <a:gd name="T97" fmla="*/ 907 h 1018"/>
              <a:gd name="T98" fmla="*/ 11 w 1017"/>
              <a:gd name="T99" fmla="*/ 967 h 1018"/>
              <a:gd name="T100" fmla="*/ 58 w 1017"/>
              <a:gd name="T101" fmla="*/ 1010 h 1018"/>
              <a:gd name="T102" fmla="*/ 931 w 1017"/>
              <a:gd name="T103" fmla="*/ 1017 h 1018"/>
              <a:gd name="T104" fmla="*/ 989 w 1017"/>
              <a:gd name="T105" fmla="*/ 990 h 1018"/>
              <a:gd name="T106" fmla="*/ 1017 w 1017"/>
              <a:gd name="T107" fmla="*/ 932 h 1018"/>
              <a:gd name="T108" fmla="*/ 1009 w 1017"/>
              <a:gd name="T109" fmla="*/ 850 h 1018"/>
              <a:gd name="T110" fmla="*/ 969 w 1017"/>
              <a:gd name="T111" fmla="*/ 762 h 1018"/>
              <a:gd name="T112" fmla="*/ 902 w 1017"/>
              <a:gd name="T113" fmla="*/ 693 h 1018"/>
              <a:gd name="T114" fmla="*/ 817 w 1017"/>
              <a:gd name="T115" fmla="*/ 649 h 1018"/>
              <a:gd name="T116" fmla="*/ 731 w 1017"/>
              <a:gd name="T117" fmla="*/ 636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1018">
                <a:moveTo>
                  <a:pt x="509" y="700"/>
                </a:moveTo>
                <a:lnTo>
                  <a:pt x="509" y="700"/>
                </a:lnTo>
                <a:lnTo>
                  <a:pt x="524" y="699"/>
                </a:lnTo>
                <a:lnTo>
                  <a:pt x="538" y="698"/>
                </a:lnTo>
                <a:lnTo>
                  <a:pt x="553" y="696"/>
                </a:lnTo>
                <a:lnTo>
                  <a:pt x="567" y="693"/>
                </a:lnTo>
                <a:lnTo>
                  <a:pt x="580" y="688"/>
                </a:lnTo>
                <a:lnTo>
                  <a:pt x="593" y="684"/>
                </a:lnTo>
                <a:lnTo>
                  <a:pt x="607" y="679"/>
                </a:lnTo>
                <a:lnTo>
                  <a:pt x="620" y="672"/>
                </a:lnTo>
                <a:lnTo>
                  <a:pt x="633" y="665"/>
                </a:lnTo>
                <a:lnTo>
                  <a:pt x="645" y="657"/>
                </a:lnTo>
                <a:lnTo>
                  <a:pt x="657" y="649"/>
                </a:lnTo>
                <a:lnTo>
                  <a:pt x="668" y="640"/>
                </a:lnTo>
                <a:lnTo>
                  <a:pt x="680" y="630"/>
                </a:lnTo>
                <a:lnTo>
                  <a:pt x="691" y="620"/>
                </a:lnTo>
                <a:lnTo>
                  <a:pt x="701" y="609"/>
                </a:lnTo>
                <a:lnTo>
                  <a:pt x="711" y="597"/>
                </a:lnTo>
                <a:lnTo>
                  <a:pt x="720" y="585"/>
                </a:lnTo>
                <a:lnTo>
                  <a:pt x="730" y="573"/>
                </a:lnTo>
                <a:lnTo>
                  <a:pt x="738" y="559"/>
                </a:lnTo>
                <a:lnTo>
                  <a:pt x="746" y="546"/>
                </a:lnTo>
                <a:lnTo>
                  <a:pt x="753" y="531"/>
                </a:lnTo>
                <a:lnTo>
                  <a:pt x="761" y="517"/>
                </a:lnTo>
                <a:lnTo>
                  <a:pt x="766" y="502"/>
                </a:lnTo>
                <a:lnTo>
                  <a:pt x="773" y="486"/>
                </a:lnTo>
                <a:lnTo>
                  <a:pt x="778" y="470"/>
                </a:lnTo>
                <a:lnTo>
                  <a:pt x="782" y="453"/>
                </a:lnTo>
                <a:lnTo>
                  <a:pt x="785" y="437"/>
                </a:lnTo>
                <a:lnTo>
                  <a:pt x="789" y="420"/>
                </a:lnTo>
                <a:lnTo>
                  <a:pt x="792" y="403"/>
                </a:lnTo>
                <a:lnTo>
                  <a:pt x="793" y="386"/>
                </a:lnTo>
                <a:lnTo>
                  <a:pt x="794" y="368"/>
                </a:lnTo>
                <a:lnTo>
                  <a:pt x="795" y="349"/>
                </a:lnTo>
                <a:lnTo>
                  <a:pt x="795" y="349"/>
                </a:lnTo>
                <a:lnTo>
                  <a:pt x="794" y="332"/>
                </a:lnTo>
                <a:lnTo>
                  <a:pt x="793" y="314"/>
                </a:lnTo>
                <a:lnTo>
                  <a:pt x="792" y="297"/>
                </a:lnTo>
                <a:lnTo>
                  <a:pt x="789" y="280"/>
                </a:lnTo>
                <a:lnTo>
                  <a:pt x="785" y="262"/>
                </a:lnTo>
                <a:lnTo>
                  <a:pt x="782" y="246"/>
                </a:lnTo>
                <a:lnTo>
                  <a:pt x="778" y="229"/>
                </a:lnTo>
                <a:lnTo>
                  <a:pt x="773" y="214"/>
                </a:lnTo>
                <a:lnTo>
                  <a:pt x="766" y="198"/>
                </a:lnTo>
                <a:lnTo>
                  <a:pt x="761" y="183"/>
                </a:lnTo>
                <a:lnTo>
                  <a:pt x="753" y="168"/>
                </a:lnTo>
                <a:lnTo>
                  <a:pt x="746" y="154"/>
                </a:lnTo>
                <a:lnTo>
                  <a:pt x="738" y="140"/>
                </a:lnTo>
                <a:lnTo>
                  <a:pt x="730" y="127"/>
                </a:lnTo>
                <a:lnTo>
                  <a:pt x="720" y="114"/>
                </a:lnTo>
                <a:lnTo>
                  <a:pt x="711" y="103"/>
                </a:lnTo>
                <a:lnTo>
                  <a:pt x="701" y="91"/>
                </a:lnTo>
                <a:lnTo>
                  <a:pt x="691" y="80"/>
                </a:lnTo>
                <a:lnTo>
                  <a:pt x="679" y="69"/>
                </a:lnTo>
                <a:lnTo>
                  <a:pt x="668" y="60"/>
                </a:lnTo>
                <a:lnTo>
                  <a:pt x="657" y="51"/>
                </a:lnTo>
                <a:lnTo>
                  <a:pt x="645" y="43"/>
                </a:lnTo>
                <a:lnTo>
                  <a:pt x="633" y="35"/>
                </a:lnTo>
                <a:lnTo>
                  <a:pt x="620" y="27"/>
                </a:lnTo>
                <a:lnTo>
                  <a:pt x="607" y="21"/>
                </a:lnTo>
                <a:lnTo>
                  <a:pt x="593" y="16"/>
                </a:lnTo>
                <a:lnTo>
                  <a:pt x="580" y="11"/>
                </a:lnTo>
                <a:lnTo>
                  <a:pt x="567" y="7"/>
                </a:lnTo>
                <a:lnTo>
                  <a:pt x="553" y="4"/>
                </a:lnTo>
                <a:lnTo>
                  <a:pt x="538" y="2"/>
                </a:lnTo>
                <a:lnTo>
                  <a:pt x="524" y="1"/>
                </a:lnTo>
                <a:lnTo>
                  <a:pt x="509" y="0"/>
                </a:lnTo>
                <a:lnTo>
                  <a:pt x="509" y="0"/>
                </a:lnTo>
                <a:lnTo>
                  <a:pt x="494" y="1"/>
                </a:lnTo>
                <a:lnTo>
                  <a:pt x="480" y="2"/>
                </a:lnTo>
                <a:lnTo>
                  <a:pt x="466" y="4"/>
                </a:lnTo>
                <a:lnTo>
                  <a:pt x="452" y="7"/>
                </a:lnTo>
                <a:lnTo>
                  <a:pt x="438" y="10"/>
                </a:lnTo>
                <a:lnTo>
                  <a:pt x="424" y="16"/>
                </a:lnTo>
                <a:lnTo>
                  <a:pt x="411" y="21"/>
                </a:lnTo>
                <a:lnTo>
                  <a:pt x="397" y="27"/>
                </a:lnTo>
                <a:lnTo>
                  <a:pt x="384" y="34"/>
                </a:lnTo>
                <a:lnTo>
                  <a:pt x="372" y="43"/>
                </a:lnTo>
                <a:lnTo>
                  <a:pt x="359" y="51"/>
                </a:lnTo>
                <a:lnTo>
                  <a:pt x="348" y="60"/>
                </a:lnTo>
                <a:lnTo>
                  <a:pt x="336" y="70"/>
                </a:lnTo>
                <a:lnTo>
                  <a:pt x="325" y="81"/>
                </a:lnTo>
                <a:lnTo>
                  <a:pt x="314" y="93"/>
                </a:lnTo>
                <a:lnTo>
                  <a:pt x="304" y="105"/>
                </a:lnTo>
                <a:lnTo>
                  <a:pt x="304" y="105"/>
                </a:lnTo>
                <a:lnTo>
                  <a:pt x="294" y="118"/>
                </a:lnTo>
                <a:lnTo>
                  <a:pt x="285" y="130"/>
                </a:lnTo>
                <a:lnTo>
                  <a:pt x="277" y="144"/>
                </a:lnTo>
                <a:lnTo>
                  <a:pt x="269" y="158"/>
                </a:lnTo>
                <a:lnTo>
                  <a:pt x="262" y="172"/>
                </a:lnTo>
                <a:lnTo>
                  <a:pt x="255" y="187"/>
                </a:lnTo>
                <a:lnTo>
                  <a:pt x="249" y="202"/>
                </a:lnTo>
                <a:lnTo>
                  <a:pt x="244" y="217"/>
                </a:lnTo>
                <a:lnTo>
                  <a:pt x="238" y="233"/>
                </a:lnTo>
                <a:lnTo>
                  <a:pt x="234" y="250"/>
                </a:lnTo>
                <a:lnTo>
                  <a:pt x="231" y="266"/>
                </a:lnTo>
                <a:lnTo>
                  <a:pt x="227" y="282"/>
                </a:lnTo>
                <a:lnTo>
                  <a:pt x="225" y="299"/>
                </a:lnTo>
                <a:lnTo>
                  <a:pt x="223" y="315"/>
                </a:lnTo>
                <a:lnTo>
                  <a:pt x="223" y="332"/>
                </a:lnTo>
                <a:lnTo>
                  <a:pt x="222" y="349"/>
                </a:lnTo>
                <a:lnTo>
                  <a:pt x="222" y="349"/>
                </a:lnTo>
                <a:lnTo>
                  <a:pt x="223" y="368"/>
                </a:lnTo>
                <a:lnTo>
                  <a:pt x="224" y="386"/>
                </a:lnTo>
                <a:lnTo>
                  <a:pt x="225" y="403"/>
                </a:lnTo>
                <a:lnTo>
                  <a:pt x="229" y="420"/>
                </a:lnTo>
                <a:lnTo>
                  <a:pt x="232" y="437"/>
                </a:lnTo>
                <a:lnTo>
                  <a:pt x="235" y="453"/>
                </a:lnTo>
                <a:lnTo>
                  <a:pt x="239" y="470"/>
                </a:lnTo>
                <a:lnTo>
                  <a:pt x="245" y="486"/>
                </a:lnTo>
                <a:lnTo>
                  <a:pt x="251" y="502"/>
                </a:lnTo>
                <a:lnTo>
                  <a:pt x="256" y="517"/>
                </a:lnTo>
                <a:lnTo>
                  <a:pt x="264" y="531"/>
                </a:lnTo>
                <a:lnTo>
                  <a:pt x="271" y="546"/>
                </a:lnTo>
                <a:lnTo>
                  <a:pt x="279" y="559"/>
                </a:lnTo>
                <a:lnTo>
                  <a:pt x="288" y="573"/>
                </a:lnTo>
                <a:lnTo>
                  <a:pt x="297" y="585"/>
                </a:lnTo>
                <a:lnTo>
                  <a:pt x="306" y="597"/>
                </a:lnTo>
                <a:lnTo>
                  <a:pt x="317" y="609"/>
                </a:lnTo>
                <a:lnTo>
                  <a:pt x="326" y="620"/>
                </a:lnTo>
                <a:lnTo>
                  <a:pt x="337" y="630"/>
                </a:lnTo>
                <a:lnTo>
                  <a:pt x="349" y="640"/>
                </a:lnTo>
                <a:lnTo>
                  <a:pt x="361" y="649"/>
                </a:lnTo>
                <a:lnTo>
                  <a:pt x="372" y="657"/>
                </a:lnTo>
                <a:lnTo>
                  <a:pt x="384" y="665"/>
                </a:lnTo>
                <a:lnTo>
                  <a:pt x="397" y="672"/>
                </a:lnTo>
                <a:lnTo>
                  <a:pt x="410" y="679"/>
                </a:lnTo>
                <a:lnTo>
                  <a:pt x="424" y="684"/>
                </a:lnTo>
                <a:lnTo>
                  <a:pt x="437" y="688"/>
                </a:lnTo>
                <a:lnTo>
                  <a:pt x="451" y="693"/>
                </a:lnTo>
                <a:lnTo>
                  <a:pt x="465" y="696"/>
                </a:lnTo>
                <a:lnTo>
                  <a:pt x="480" y="698"/>
                </a:lnTo>
                <a:lnTo>
                  <a:pt x="494" y="699"/>
                </a:lnTo>
                <a:lnTo>
                  <a:pt x="509" y="700"/>
                </a:lnTo>
                <a:lnTo>
                  <a:pt x="509" y="700"/>
                </a:lnTo>
                <a:close/>
                <a:moveTo>
                  <a:pt x="509" y="64"/>
                </a:moveTo>
                <a:lnTo>
                  <a:pt x="509" y="64"/>
                </a:lnTo>
                <a:lnTo>
                  <a:pt x="520" y="64"/>
                </a:lnTo>
                <a:lnTo>
                  <a:pt x="531" y="65"/>
                </a:lnTo>
                <a:lnTo>
                  <a:pt x="543" y="67"/>
                </a:lnTo>
                <a:lnTo>
                  <a:pt x="554" y="69"/>
                </a:lnTo>
                <a:lnTo>
                  <a:pt x="564" y="73"/>
                </a:lnTo>
                <a:lnTo>
                  <a:pt x="575" y="77"/>
                </a:lnTo>
                <a:lnTo>
                  <a:pt x="585" y="81"/>
                </a:lnTo>
                <a:lnTo>
                  <a:pt x="596" y="87"/>
                </a:lnTo>
                <a:lnTo>
                  <a:pt x="615" y="98"/>
                </a:lnTo>
                <a:lnTo>
                  <a:pt x="633" y="112"/>
                </a:lnTo>
                <a:lnTo>
                  <a:pt x="650" y="129"/>
                </a:lnTo>
                <a:lnTo>
                  <a:pt x="666" y="148"/>
                </a:lnTo>
                <a:lnTo>
                  <a:pt x="680" y="168"/>
                </a:lnTo>
                <a:lnTo>
                  <a:pt x="693" y="190"/>
                </a:lnTo>
                <a:lnTo>
                  <a:pt x="704" y="213"/>
                </a:lnTo>
                <a:lnTo>
                  <a:pt x="714" y="239"/>
                </a:lnTo>
                <a:lnTo>
                  <a:pt x="721" y="265"/>
                </a:lnTo>
                <a:lnTo>
                  <a:pt x="726" y="293"/>
                </a:lnTo>
                <a:lnTo>
                  <a:pt x="730" y="320"/>
                </a:lnTo>
                <a:lnTo>
                  <a:pt x="731" y="349"/>
                </a:lnTo>
                <a:lnTo>
                  <a:pt x="731" y="349"/>
                </a:lnTo>
                <a:lnTo>
                  <a:pt x="730" y="379"/>
                </a:lnTo>
                <a:lnTo>
                  <a:pt x="726" y="407"/>
                </a:lnTo>
                <a:lnTo>
                  <a:pt x="721" y="435"/>
                </a:lnTo>
                <a:lnTo>
                  <a:pt x="714" y="461"/>
                </a:lnTo>
                <a:lnTo>
                  <a:pt x="704" y="486"/>
                </a:lnTo>
                <a:lnTo>
                  <a:pt x="693" y="509"/>
                </a:lnTo>
                <a:lnTo>
                  <a:pt x="680" y="532"/>
                </a:lnTo>
                <a:lnTo>
                  <a:pt x="666" y="552"/>
                </a:lnTo>
                <a:lnTo>
                  <a:pt x="650" y="570"/>
                </a:lnTo>
                <a:lnTo>
                  <a:pt x="633" y="588"/>
                </a:lnTo>
                <a:lnTo>
                  <a:pt x="615" y="602"/>
                </a:lnTo>
                <a:lnTo>
                  <a:pt x="596" y="613"/>
                </a:lnTo>
                <a:lnTo>
                  <a:pt x="585" y="619"/>
                </a:lnTo>
                <a:lnTo>
                  <a:pt x="575" y="623"/>
                </a:lnTo>
                <a:lnTo>
                  <a:pt x="564" y="627"/>
                </a:lnTo>
                <a:lnTo>
                  <a:pt x="554" y="630"/>
                </a:lnTo>
                <a:lnTo>
                  <a:pt x="543" y="633"/>
                </a:lnTo>
                <a:lnTo>
                  <a:pt x="531" y="635"/>
                </a:lnTo>
                <a:lnTo>
                  <a:pt x="520" y="636"/>
                </a:lnTo>
                <a:lnTo>
                  <a:pt x="509" y="636"/>
                </a:lnTo>
                <a:lnTo>
                  <a:pt x="509" y="636"/>
                </a:lnTo>
                <a:lnTo>
                  <a:pt x="497" y="636"/>
                </a:lnTo>
                <a:lnTo>
                  <a:pt x="486" y="635"/>
                </a:lnTo>
                <a:lnTo>
                  <a:pt x="474" y="633"/>
                </a:lnTo>
                <a:lnTo>
                  <a:pt x="464" y="630"/>
                </a:lnTo>
                <a:lnTo>
                  <a:pt x="453" y="627"/>
                </a:lnTo>
                <a:lnTo>
                  <a:pt x="442" y="623"/>
                </a:lnTo>
                <a:lnTo>
                  <a:pt x="432" y="619"/>
                </a:lnTo>
                <a:lnTo>
                  <a:pt x="422" y="613"/>
                </a:lnTo>
                <a:lnTo>
                  <a:pt x="402" y="602"/>
                </a:lnTo>
                <a:lnTo>
                  <a:pt x="384" y="588"/>
                </a:lnTo>
                <a:lnTo>
                  <a:pt x="367" y="570"/>
                </a:lnTo>
                <a:lnTo>
                  <a:pt x="351" y="552"/>
                </a:lnTo>
                <a:lnTo>
                  <a:pt x="337" y="532"/>
                </a:lnTo>
                <a:lnTo>
                  <a:pt x="324" y="509"/>
                </a:lnTo>
                <a:lnTo>
                  <a:pt x="313" y="486"/>
                </a:lnTo>
                <a:lnTo>
                  <a:pt x="304" y="461"/>
                </a:lnTo>
                <a:lnTo>
                  <a:pt x="296" y="435"/>
                </a:lnTo>
                <a:lnTo>
                  <a:pt x="291" y="407"/>
                </a:lnTo>
                <a:lnTo>
                  <a:pt x="288" y="379"/>
                </a:lnTo>
                <a:lnTo>
                  <a:pt x="285" y="349"/>
                </a:lnTo>
                <a:lnTo>
                  <a:pt x="285" y="349"/>
                </a:lnTo>
                <a:lnTo>
                  <a:pt x="288" y="320"/>
                </a:lnTo>
                <a:lnTo>
                  <a:pt x="291" y="293"/>
                </a:lnTo>
                <a:lnTo>
                  <a:pt x="296" y="265"/>
                </a:lnTo>
                <a:lnTo>
                  <a:pt x="304" y="239"/>
                </a:lnTo>
                <a:lnTo>
                  <a:pt x="313" y="213"/>
                </a:lnTo>
                <a:lnTo>
                  <a:pt x="324" y="190"/>
                </a:lnTo>
                <a:lnTo>
                  <a:pt x="337" y="168"/>
                </a:lnTo>
                <a:lnTo>
                  <a:pt x="351" y="148"/>
                </a:lnTo>
                <a:lnTo>
                  <a:pt x="367" y="129"/>
                </a:lnTo>
                <a:lnTo>
                  <a:pt x="384" y="112"/>
                </a:lnTo>
                <a:lnTo>
                  <a:pt x="402" y="98"/>
                </a:lnTo>
                <a:lnTo>
                  <a:pt x="422" y="87"/>
                </a:lnTo>
                <a:lnTo>
                  <a:pt x="432" y="81"/>
                </a:lnTo>
                <a:lnTo>
                  <a:pt x="442" y="77"/>
                </a:lnTo>
                <a:lnTo>
                  <a:pt x="453" y="73"/>
                </a:lnTo>
                <a:lnTo>
                  <a:pt x="464" y="69"/>
                </a:lnTo>
                <a:lnTo>
                  <a:pt x="474" y="67"/>
                </a:lnTo>
                <a:lnTo>
                  <a:pt x="486" y="65"/>
                </a:lnTo>
                <a:lnTo>
                  <a:pt x="497" y="64"/>
                </a:lnTo>
                <a:lnTo>
                  <a:pt x="509" y="64"/>
                </a:lnTo>
                <a:lnTo>
                  <a:pt x="509" y="64"/>
                </a:lnTo>
                <a:close/>
                <a:moveTo>
                  <a:pt x="731" y="636"/>
                </a:moveTo>
                <a:lnTo>
                  <a:pt x="731" y="636"/>
                </a:lnTo>
                <a:lnTo>
                  <a:pt x="725" y="637"/>
                </a:lnTo>
                <a:lnTo>
                  <a:pt x="719" y="639"/>
                </a:lnTo>
                <a:lnTo>
                  <a:pt x="714" y="641"/>
                </a:lnTo>
                <a:lnTo>
                  <a:pt x="709" y="645"/>
                </a:lnTo>
                <a:lnTo>
                  <a:pt x="705" y="650"/>
                </a:lnTo>
                <a:lnTo>
                  <a:pt x="702" y="655"/>
                </a:lnTo>
                <a:lnTo>
                  <a:pt x="700" y="662"/>
                </a:lnTo>
                <a:lnTo>
                  <a:pt x="700" y="668"/>
                </a:lnTo>
                <a:lnTo>
                  <a:pt x="700" y="668"/>
                </a:lnTo>
                <a:lnTo>
                  <a:pt x="700" y="674"/>
                </a:lnTo>
                <a:lnTo>
                  <a:pt x="702" y="680"/>
                </a:lnTo>
                <a:lnTo>
                  <a:pt x="705" y="685"/>
                </a:lnTo>
                <a:lnTo>
                  <a:pt x="709" y="691"/>
                </a:lnTo>
                <a:lnTo>
                  <a:pt x="714" y="694"/>
                </a:lnTo>
                <a:lnTo>
                  <a:pt x="719" y="697"/>
                </a:lnTo>
                <a:lnTo>
                  <a:pt x="725" y="699"/>
                </a:lnTo>
                <a:lnTo>
                  <a:pt x="731" y="700"/>
                </a:lnTo>
                <a:lnTo>
                  <a:pt x="731" y="700"/>
                </a:lnTo>
                <a:lnTo>
                  <a:pt x="754" y="701"/>
                </a:lnTo>
                <a:lnTo>
                  <a:pt x="776" y="705"/>
                </a:lnTo>
                <a:lnTo>
                  <a:pt x="797" y="710"/>
                </a:lnTo>
                <a:lnTo>
                  <a:pt x="818" y="717"/>
                </a:lnTo>
                <a:lnTo>
                  <a:pt x="837" y="727"/>
                </a:lnTo>
                <a:lnTo>
                  <a:pt x="855" y="738"/>
                </a:lnTo>
                <a:lnTo>
                  <a:pt x="872" y="751"/>
                </a:lnTo>
                <a:lnTo>
                  <a:pt x="888" y="765"/>
                </a:lnTo>
                <a:lnTo>
                  <a:pt x="903" y="781"/>
                </a:lnTo>
                <a:lnTo>
                  <a:pt x="915" y="798"/>
                </a:lnTo>
                <a:lnTo>
                  <a:pt x="927" y="816"/>
                </a:lnTo>
                <a:lnTo>
                  <a:pt x="937" y="835"/>
                </a:lnTo>
                <a:lnTo>
                  <a:pt x="944" y="856"/>
                </a:lnTo>
                <a:lnTo>
                  <a:pt x="950" y="877"/>
                </a:lnTo>
                <a:lnTo>
                  <a:pt x="953" y="900"/>
                </a:lnTo>
                <a:lnTo>
                  <a:pt x="954" y="922"/>
                </a:lnTo>
                <a:lnTo>
                  <a:pt x="954" y="922"/>
                </a:lnTo>
                <a:lnTo>
                  <a:pt x="953" y="929"/>
                </a:lnTo>
                <a:lnTo>
                  <a:pt x="952" y="935"/>
                </a:lnTo>
                <a:lnTo>
                  <a:pt x="949" y="941"/>
                </a:lnTo>
                <a:lnTo>
                  <a:pt x="944" y="945"/>
                </a:lnTo>
                <a:lnTo>
                  <a:pt x="940" y="949"/>
                </a:lnTo>
                <a:lnTo>
                  <a:pt x="935" y="951"/>
                </a:lnTo>
                <a:lnTo>
                  <a:pt x="928" y="953"/>
                </a:lnTo>
                <a:lnTo>
                  <a:pt x="922" y="954"/>
                </a:lnTo>
                <a:lnTo>
                  <a:pt x="96" y="954"/>
                </a:lnTo>
                <a:lnTo>
                  <a:pt x="96" y="954"/>
                </a:lnTo>
                <a:lnTo>
                  <a:pt x="89" y="953"/>
                </a:lnTo>
                <a:lnTo>
                  <a:pt x="83" y="951"/>
                </a:lnTo>
                <a:lnTo>
                  <a:pt x="77" y="949"/>
                </a:lnTo>
                <a:lnTo>
                  <a:pt x="73" y="945"/>
                </a:lnTo>
                <a:lnTo>
                  <a:pt x="69" y="941"/>
                </a:lnTo>
                <a:lnTo>
                  <a:pt x="65" y="935"/>
                </a:lnTo>
                <a:lnTo>
                  <a:pt x="64" y="929"/>
                </a:lnTo>
                <a:lnTo>
                  <a:pt x="63" y="922"/>
                </a:lnTo>
                <a:lnTo>
                  <a:pt x="63" y="922"/>
                </a:lnTo>
                <a:lnTo>
                  <a:pt x="64" y="900"/>
                </a:lnTo>
                <a:lnTo>
                  <a:pt x="68" y="877"/>
                </a:lnTo>
                <a:lnTo>
                  <a:pt x="73" y="856"/>
                </a:lnTo>
                <a:lnTo>
                  <a:pt x="81" y="835"/>
                </a:lnTo>
                <a:lnTo>
                  <a:pt x="90" y="816"/>
                </a:lnTo>
                <a:lnTo>
                  <a:pt x="101" y="798"/>
                </a:lnTo>
                <a:lnTo>
                  <a:pt x="114" y="781"/>
                </a:lnTo>
                <a:lnTo>
                  <a:pt x="129" y="765"/>
                </a:lnTo>
                <a:lnTo>
                  <a:pt x="145" y="751"/>
                </a:lnTo>
                <a:lnTo>
                  <a:pt x="162" y="738"/>
                </a:lnTo>
                <a:lnTo>
                  <a:pt x="180" y="727"/>
                </a:lnTo>
                <a:lnTo>
                  <a:pt x="200" y="717"/>
                </a:lnTo>
                <a:lnTo>
                  <a:pt x="220" y="710"/>
                </a:lnTo>
                <a:lnTo>
                  <a:pt x="241" y="705"/>
                </a:lnTo>
                <a:lnTo>
                  <a:pt x="263" y="701"/>
                </a:lnTo>
                <a:lnTo>
                  <a:pt x="285" y="700"/>
                </a:lnTo>
                <a:lnTo>
                  <a:pt x="285" y="700"/>
                </a:lnTo>
                <a:lnTo>
                  <a:pt x="292" y="699"/>
                </a:lnTo>
                <a:lnTo>
                  <a:pt x="298" y="697"/>
                </a:lnTo>
                <a:lnTo>
                  <a:pt x="304" y="694"/>
                </a:lnTo>
                <a:lnTo>
                  <a:pt x="308" y="691"/>
                </a:lnTo>
                <a:lnTo>
                  <a:pt x="312" y="685"/>
                </a:lnTo>
                <a:lnTo>
                  <a:pt x="315" y="680"/>
                </a:lnTo>
                <a:lnTo>
                  <a:pt x="318" y="674"/>
                </a:lnTo>
                <a:lnTo>
                  <a:pt x="318" y="668"/>
                </a:lnTo>
                <a:lnTo>
                  <a:pt x="318" y="668"/>
                </a:lnTo>
                <a:lnTo>
                  <a:pt x="318" y="662"/>
                </a:lnTo>
                <a:lnTo>
                  <a:pt x="315" y="655"/>
                </a:lnTo>
                <a:lnTo>
                  <a:pt x="312" y="650"/>
                </a:lnTo>
                <a:lnTo>
                  <a:pt x="308" y="645"/>
                </a:lnTo>
                <a:lnTo>
                  <a:pt x="304" y="641"/>
                </a:lnTo>
                <a:lnTo>
                  <a:pt x="298" y="639"/>
                </a:lnTo>
                <a:lnTo>
                  <a:pt x="292" y="637"/>
                </a:lnTo>
                <a:lnTo>
                  <a:pt x="285" y="636"/>
                </a:lnTo>
                <a:lnTo>
                  <a:pt x="285" y="636"/>
                </a:lnTo>
                <a:lnTo>
                  <a:pt x="271" y="637"/>
                </a:lnTo>
                <a:lnTo>
                  <a:pt x="256" y="638"/>
                </a:lnTo>
                <a:lnTo>
                  <a:pt x="243" y="639"/>
                </a:lnTo>
                <a:lnTo>
                  <a:pt x="229" y="642"/>
                </a:lnTo>
                <a:lnTo>
                  <a:pt x="215" y="645"/>
                </a:lnTo>
                <a:lnTo>
                  <a:pt x="201" y="649"/>
                </a:lnTo>
                <a:lnTo>
                  <a:pt x="188" y="653"/>
                </a:lnTo>
                <a:lnTo>
                  <a:pt x="175" y="658"/>
                </a:lnTo>
                <a:lnTo>
                  <a:pt x="162" y="665"/>
                </a:lnTo>
                <a:lnTo>
                  <a:pt x="149" y="670"/>
                </a:lnTo>
                <a:lnTo>
                  <a:pt x="137" y="678"/>
                </a:lnTo>
                <a:lnTo>
                  <a:pt x="126" y="685"/>
                </a:lnTo>
                <a:lnTo>
                  <a:pt x="115" y="693"/>
                </a:lnTo>
                <a:lnTo>
                  <a:pt x="104" y="701"/>
                </a:lnTo>
                <a:lnTo>
                  <a:pt x="93" y="711"/>
                </a:lnTo>
                <a:lnTo>
                  <a:pt x="84" y="720"/>
                </a:lnTo>
                <a:lnTo>
                  <a:pt x="74" y="730"/>
                </a:lnTo>
                <a:lnTo>
                  <a:pt x="65" y="740"/>
                </a:lnTo>
                <a:lnTo>
                  <a:pt x="57" y="751"/>
                </a:lnTo>
                <a:lnTo>
                  <a:pt x="48" y="762"/>
                </a:lnTo>
                <a:lnTo>
                  <a:pt x="41" y="774"/>
                </a:lnTo>
                <a:lnTo>
                  <a:pt x="34" y="786"/>
                </a:lnTo>
                <a:lnTo>
                  <a:pt x="28" y="798"/>
                </a:lnTo>
                <a:lnTo>
                  <a:pt x="23" y="811"/>
                </a:lnTo>
                <a:lnTo>
                  <a:pt x="17" y="824"/>
                </a:lnTo>
                <a:lnTo>
                  <a:pt x="13" y="838"/>
                </a:lnTo>
                <a:lnTo>
                  <a:pt x="9" y="850"/>
                </a:lnTo>
                <a:lnTo>
                  <a:pt x="5" y="864"/>
                </a:lnTo>
                <a:lnTo>
                  <a:pt x="3" y="878"/>
                </a:lnTo>
                <a:lnTo>
                  <a:pt x="1" y="893"/>
                </a:lnTo>
                <a:lnTo>
                  <a:pt x="0" y="907"/>
                </a:lnTo>
                <a:lnTo>
                  <a:pt x="0" y="922"/>
                </a:lnTo>
                <a:lnTo>
                  <a:pt x="0" y="922"/>
                </a:lnTo>
                <a:lnTo>
                  <a:pt x="0" y="932"/>
                </a:lnTo>
                <a:lnTo>
                  <a:pt x="2" y="942"/>
                </a:lnTo>
                <a:lnTo>
                  <a:pt x="4" y="950"/>
                </a:lnTo>
                <a:lnTo>
                  <a:pt x="8" y="960"/>
                </a:lnTo>
                <a:lnTo>
                  <a:pt x="11" y="967"/>
                </a:lnTo>
                <a:lnTo>
                  <a:pt x="16" y="976"/>
                </a:lnTo>
                <a:lnTo>
                  <a:pt x="21" y="983"/>
                </a:lnTo>
                <a:lnTo>
                  <a:pt x="28" y="990"/>
                </a:lnTo>
                <a:lnTo>
                  <a:pt x="34" y="996"/>
                </a:lnTo>
                <a:lnTo>
                  <a:pt x="42" y="1002"/>
                </a:lnTo>
                <a:lnTo>
                  <a:pt x="49" y="1006"/>
                </a:lnTo>
                <a:lnTo>
                  <a:pt x="58" y="1010"/>
                </a:lnTo>
                <a:lnTo>
                  <a:pt x="67" y="1014"/>
                </a:lnTo>
                <a:lnTo>
                  <a:pt x="76" y="1016"/>
                </a:lnTo>
                <a:lnTo>
                  <a:pt x="86" y="1017"/>
                </a:lnTo>
                <a:lnTo>
                  <a:pt x="96" y="1018"/>
                </a:lnTo>
                <a:lnTo>
                  <a:pt x="922" y="1018"/>
                </a:lnTo>
                <a:lnTo>
                  <a:pt x="922" y="1018"/>
                </a:lnTo>
                <a:lnTo>
                  <a:pt x="931" y="1017"/>
                </a:lnTo>
                <a:lnTo>
                  <a:pt x="941" y="1016"/>
                </a:lnTo>
                <a:lnTo>
                  <a:pt x="951" y="1014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2"/>
                </a:lnTo>
                <a:lnTo>
                  <a:pt x="983" y="996"/>
                </a:lnTo>
                <a:lnTo>
                  <a:pt x="989" y="990"/>
                </a:lnTo>
                <a:lnTo>
                  <a:pt x="996" y="983"/>
                </a:lnTo>
                <a:lnTo>
                  <a:pt x="1001" y="976"/>
                </a:lnTo>
                <a:lnTo>
                  <a:pt x="1006" y="967"/>
                </a:lnTo>
                <a:lnTo>
                  <a:pt x="1010" y="960"/>
                </a:lnTo>
                <a:lnTo>
                  <a:pt x="1013" y="950"/>
                </a:lnTo>
                <a:lnTo>
                  <a:pt x="1015" y="942"/>
                </a:lnTo>
                <a:lnTo>
                  <a:pt x="1017" y="932"/>
                </a:lnTo>
                <a:lnTo>
                  <a:pt x="1017" y="922"/>
                </a:lnTo>
                <a:lnTo>
                  <a:pt x="1017" y="922"/>
                </a:lnTo>
                <a:lnTo>
                  <a:pt x="1017" y="907"/>
                </a:lnTo>
                <a:lnTo>
                  <a:pt x="1016" y="893"/>
                </a:lnTo>
                <a:lnTo>
                  <a:pt x="1014" y="878"/>
                </a:lnTo>
                <a:lnTo>
                  <a:pt x="1012" y="864"/>
                </a:lnTo>
                <a:lnTo>
                  <a:pt x="1009" y="850"/>
                </a:lnTo>
                <a:lnTo>
                  <a:pt x="1004" y="838"/>
                </a:lnTo>
                <a:lnTo>
                  <a:pt x="1000" y="824"/>
                </a:lnTo>
                <a:lnTo>
                  <a:pt x="995" y="811"/>
                </a:lnTo>
                <a:lnTo>
                  <a:pt x="989" y="798"/>
                </a:lnTo>
                <a:lnTo>
                  <a:pt x="983" y="786"/>
                </a:lnTo>
                <a:lnTo>
                  <a:pt x="976" y="774"/>
                </a:lnTo>
                <a:lnTo>
                  <a:pt x="969" y="762"/>
                </a:lnTo>
                <a:lnTo>
                  <a:pt x="960" y="751"/>
                </a:lnTo>
                <a:lnTo>
                  <a:pt x="952" y="740"/>
                </a:lnTo>
                <a:lnTo>
                  <a:pt x="943" y="730"/>
                </a:lnTo>
                <a:lnTo>
                  <a:pt x="933" y="720"/>
                </a:lnTo>
                <a:lnTo>
                  <a:pt x="924" y="711"/>
                </a:lnTo>
                <a:lnTo>
                  <a:pt x="913" y="701"/>
                </a:lnTo>
                <a:lnTo>
                  <a:pt x="902" y="693"/>
                </a:lnTo>
                <a:lnTo>
                  <a:pt x="892" y="685"/>
                </a:lnTo>
                <a:lnTo>
                  <a:pt x="880" y="678"/>
                </a:lnTo>
                <a:lnTo>
                  <a:pt x="868" y="670"/>
                </a:lnTo>
                <a:lnTo>
                  <a:pt x="855" y="665"/>
                </a:lnTo>
                <a:lnTo>
                  <a:pt x="842" y="658"/>
                </a:lnTo>
                <a:lnTo>
                  <a:pt x="829" y="653"/>
                </a:lnTo>
                <a:lnTo>
                  <a:pt x="817" y="649"/>
                </a:lnTo>
                <a:lnTo>
                  <a:pt x="803" y="645"/>
                </a:lnTo>
                <a:lnTo>
                  <a:pt x="789" y="642"/>
                </a:lnTo>
                <a:lnTo>
                  <a:pt x="775" y="639"/>
                </a:lnTo>
                <a:lnTo>
                  <a:pt x="761" y="638"/>
                </a:lnTo>
                <a:lnTo>
                  <a:pt x="746" y="637"/>
                </a:lnTo>
                <a:lnTo>
                  <a:pt x="731" y="636"/>
                </a:lnTo>
                <a:lnTo>
                  <a:pt x="731" y="6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434975" y="260950"/>
            <a:ext cx="10010486" cy="612775"/>
          </a:xfrm>
        </p:spPr>
        <p:txBody>
          <a:bodyPr/>
          <a:lstStyle/>
          <a:p>
            <a:r>
              <a:rPr lang="en-US" altLang="zh-CN" b="1" u="sng" dirty="0" smtClean="0">
                <a:solidFill>
                  <a:schemeClr val="accent5">
                    <a:lumMod val="50000"/>
                  </a:schemeClr>
                </a:solidFill>
              </a:rPr>
              <a:t>Chinaii</a:t>
            </a:r>
            <a:r>
              <a:rPr lang="zh-CN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解决之道：企业监测服务的模块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64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30" grpId="0"/>
      <p:bldP spid="31" grpId="0"/>
      <p:bldP spid="32" grpId="0"/>
      <p:bldP spid="54" grpId="0"/>
      <p:bldP spid="43" grpId="0"/>
    </p:bldLst>
  </p:timing>
</p:sld>
</file>

<file path=ppt/theme/theme1.xml><?xml version="1.0" encoding="utf-8"?>
<a:theme xmlns:a="http://schemas.openxmlformats.org/drawingml/2006/main" name="Office 主题">
  <a:themeElements>
    <a:clrScheme name="0181H">
      <a:dk1>
        <a:sysClr val="windowText" lastClr="000000"/>
      </a:dk1>
      <a:lt1>
        <a:sysClr val="window" lastClr="FFFFFF"/>
      </a:lt1>
      <a:dk2>
        <a:srgbClr val="282828"/>
      </a:dk2>
      <a:lt2>
        <a:srgbClr val="E7E6E6"/>
      </a:lt2>
      <a:accent1>
        <a:srgbClr val="00A0DC"/>
      </a:accent1>
      <a:accent2>
        <a:srgbClr val="0082D2"/>
      </a:accent2>
      <a:accent3>
        <a:srgbClr val="0064AA"/>
      </a:accent3>
      <a:accent4>
        <a:srgbClr val="282828"/>
      </a:accent4>
      <a:accent5>
        <a:srgbClr val="C3C3C8"/>
      </a:accent5>
      <a:accent6>
        <a:srgbClr val="14B4C8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</TotalTime>
  <Words>2756</Words>
  <Application>Microsoft Office PowerPoint</Application>
  <PresentationFormat>自定义</PresentationFormat>
  <Paragraphs>411</Paragraphs>
  <Slides>37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幻灯片 1</vt:lpstr>
      <vt:lpstr>幻灯片 2</vt:lpstr>
      <vt:lpstr>幻灯片 3</vt:lpstr>
      <vt:lpstr>企业常见的监测对象</vt:lpstr>
      <vt:lpstr>传统的企业情报监测模式</vt:lpstr>
      <vt:lpstr>幻灯片 6</vt:lpstr>
      <vt:lpstr>Chinaii解决之道：云监测与大数据分析平台</vt:lpstr>
      <vt:lpstr>Chinaii解决之道：全网全媒监测 + 可定制化的服务模式</vt:lpstr>
      <vt:lpstr>Chinaii解决之道：企业监测服务的模块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市场活动/新闻稿的传播效果追踪与报告</vt:lpstr>
      <vt:lpstr>对手/同行/监管机构等网站和自媒体的定向监测</vt:lpstr>
      <vt:lpstr>幻灯片 28</vt:lpstr>
      <vt:lpstr>幻灯片 29</vt:lpstr>
      <vt:lpstr>境外部分监测网点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0181B</dc:title>
  <dc:creator>Chinaii</dc:creator>
  <cp:lastModifiedBy>fugy@sina.com</cp:lastModifiedBy>
  <cp:revision>742</cp:revision>
  <dcterms:created xsi:type="dcterms:W3CDTF">2016-01-29T08:27:00Z</dcterms:created>
  <dcterms:modified xsi:type="dcterms:W3CDTF">2020-03-16T14:59:53Z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